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8" r:id="rId2"/>
    <p:sldId id="305" r:id="rId3"/>
    <p:sldId id="288" r:id="rId4"/>
    <p:sldId id="291" r:id="rId5"/>
    <p:sldId id="292" r:id="rId6"/>
    <p:sldId id="293" r:id="rId7"/>
    <p:sldId id="294" r:id="rId8"/>
    <p:sldId id="295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296" r:id="rId17"/>
    <p:sldId id="30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2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989" autoAdjust="0"/>
  </p:normalViewPr>
  <p:slideViewPr>
    <p:cSldViewPr>
      <p:cViewPr varScale="1">
        <p:scale>
          <a:sx n="39" d="100"/>
          <a:sy n="39" d="100"/>
        </p:scale>
        <p:origin x="1517" y="48"/>
      </p:cViewPr>
      <p:guideLst>
        <p:guide orient="horz" pos="2160"/>
        <p:guide pos="22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71B86-C5E0-45A4-B7ED-80FCA190CE28}" type="datetimeFigureOut">
              <a:rPr lang="en-US" smtClean="0"/>
              <a:t>2/22/2014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9AB42C-EACD-4FBD-A852-5E23CD4DE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05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7908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9AB42C-EACD-4FBD-A852-5E23CD4DE2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0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8491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9189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76507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548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7883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7103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7073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8272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9655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8622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6596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4831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121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7671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61000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056443"/>
            <a:ext cx="8228012" cy="4860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altLang="ja-JP" dirty="0" smtClean="0"/>
          </a:p>
        </p:txBody>
      </p:sp>
      <p:pic>
        <p:nvPicPr>
          <p:cNvPr id="5" name="Picture 4" descr="Intel_footer_121410.pn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96390"/>
            <a:ext cx="3257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435EC5FB-0C8E-4818-A81D-78796ABB4840}" type="slidenum">
              <a:rPr lang="en-US" sz="800" smtClean="0">
                <a:solidFill>
                  <a:srgbClr val="FFFFFF"/>
                </a:solidFill>
                <a:latin typeface="Neo Sans Intel"/>
                <a:ea typeface="Verdana" pitchFamily="34" charset="0"/>
                <a:cs typeface="Neo Sans Intel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z="800" dirty="0">
              <a:solidFill>
                <a:srgbClr val="FFFFFF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02315" y="6496488"/>
            <a:ext cx="32501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lang="en-US" sz="1000" b="1" kern="900" spc="120" dirty="0" smtClean="0">
                <a:solidFill>
                  <a:srgbClr val="FFFFFF"/>
                </a:solidFill>
                <a:latin typeface="Neo Sans Intel" pitchFamily="34" charset="0"/>
                <a:cs typeface="Arial" charset="0"/>
              </a:rPr>
              <a:t>Computer Architecture Lectures</a:t>
            </a:r>
            <a:endParaRPr lang="ru-RU" sz="1000" b="1" kern="900" spc="120" dirty="0" err="1" smtClean="0">
              <a:solidFill>
                <a:srgbClr val="FFFFFF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20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185738" indent="-184150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Times" pitchFamily="18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2pPr>
      <a:lvl3pPr marL="414338" indent="-22701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2000" b="0" i="0">
          <a:solidFill>
            <a:schemeClr val="tx1"/>
          </a:solidFill>
          <a:latin typeface="Neo Sans Intel"/>
          <a:cs typeface="Neo Sans Intel"/>
        </a:defRPr>
      </a:lvl3pPr>
      <a:lvl4pPr marL="568325" indent="-1524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7620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7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9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10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2" Type="http://schemas.microsoft.com/office/2007/relationships/media" Target="../media/media14.wma"/><Relationship Id="rId1" Type="http://schemas.openxmlformats.org/officeDocument/2006/relationships/tags" Target="../tags/tag1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1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6" Type="http://schemas.openxmlformats.org/officeDocument/2006/relationships/image" Target="../media/image10.png"/><Relationship Id="rId5" Type="http://schemas.openxmlformats.org/officeDocument/2006/relationships/hyperlink" Target="http://webcourse.cs.technion.ac.il/234267/Winter2012-2013/ho/WCFiles/L2_pipeline_2012.pptx" TargetMode="External"/><Relationship Id="rId4" Type="http://schemas.openxmlformats.org/officeDocument/2006/relationships/hyperlink" Target="http://webcourse.cs.technion.ac.il/234267/Winter2012-2013/en/ho_Lecture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3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6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 flipH="1">
            <a:off x="457263" y="2807218"/>
            <a:ext cx="5905463" cy="584775"/>
          </a:xfrm>
        </p:spPr>
        <p:txBody>
          <a:bodyPr/>
          <a:lstStyle/>
          <a:p>
            <a:r>
              <a:rPr lang="en-US" dirty="0" smtClean="0"/>
              <a:t>Pipelining: Control </a:t>
            </a:r>
            <a:r>
              <a:rPr lang="en-US" dirty="0"/>
              <a:t>Hazards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378030" y="4528360"/>
            <a:ext cx="4466738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Alexander Titov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02/22/2014</a:t>
            </a:r>
            <a:endParaRPr lang="en-US" dirty="0">
              <a:latin typeface="Neo Sans Inte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05552"/>
      </p:ext>
    </p:extLst>
  </p:cSld>
  <p:clrMapOvr>
    <a:masterClrMapping/>
  </p:clrMapOvr>
  <p:transition advTm="24859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400" y="797600"/>
            <a:ext cx="8001000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Allocation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Allocate instructions identified as branches (after decode)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Both conditional and unconditional branches are allocated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Not taken branches need not be allocated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BTB miss implicitly predicts not-taken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Prediction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BTB lookup is done parallel to IC lookup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BTB provides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Indication that the instruction is a branch (BTB hits)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Branch predicted target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Branch predicted direction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>
                <a:latin typeface="Neo Sans Intel"/>
              </a:rPr>
              <a:t>Branch predicted type (e.g., conditional, unconditional)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 smtClean="0">
                <a:latin typeface="Neo Sans Intel"/>
              </a:rPr>
              <a:t>Update (when branch outcome is known)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>
                <a:latin typeface="Neo Sans Intel"/>
              </a:rPr>
              <a:t>Branch target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>
                <a:latin typeface="Neo Sans Intel"/>
              </a:rPr>
              <a:t>Branch </a:t>
            </a:r>
            <a:r>
              <a:rPr lang="en-US" dirty="0">
                <a:latin typeface="Neo Sans Intel"/>
              </a:rPr>
              <a:t>history (taken / not-taken)</a:t>
            </a:r>
          </a:p>
        </p:txBody>
      </p:sp>
      <p:sp>
        <p:nvSpPr>
          <p:cNvPr id="3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BTB functions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8917022"/>
      </p:ext>
    </p:extLst>
  </p:cSld>
  <p:clrMapOvr>
    <a:masterClrMapping/>
  </p:clrMapOvr>
  <p:transition advTm="33673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033" x="5054600" y="2616200"/>
          <p14:tracePt t="23521" x="5214938" y="2608263"/>
          <p14:tracePt t="23525" x="5278438" y="2598738"/>
          <p14:tracePt t="23534" x="5402263" y="2589213"/>
          <p14:tracePt t="23550" x="5473700" y="2589213"/>
          <p14:tracePt t="23565" x="5483225" y="2589213"/>
          <p14:tracePt t="23582" x="5492750" y="2581275"/>
          <p14:tracePt t="23599" x="5500688" y="2563813"/>
          <p14:tracePt t="23616" x="5518150" y="2536825"/>
          <p14:tracePt t="23633" x="5554663" y="2517775"/>
          <p14:tracePt t="23649" x="5564188" y="2509838"/>
          <p14:tracePt t="23667" x="5572125" y="2492375"/>
          <p14:tracePt t="23682" x="5572125" y="2482850"/>
          <p14:tracePt t="23699" x="5572125" y="2465388"/>
          <p14:tracePt t="23715" x="5581650" y="2438400"/>
          <p14:tracePt t="23732" x="5589588" y="2401888"/>
          <p14:tracePt t="23749" x="5616575" y="2278063"/>
          <p14:tracePt t="23767" x="5616575" y="2160588"/>
          <p14:tracePt t="23784" x="5564188" y="1955800"/>
          <p14:tracePt t="23800" x="5473700" y="1741488"/>
          <p14:tracePt t="23816" x="5375275" y="1536700"/>
          <p14:tracePt t="23832" x="5303838" y="1374775"/>
          <p14:tracePt t="23849" x="5224463" y="1196975"/>
          <p14:tracePt t="23867" x="5135563" y="1062038"/>
          <p14:tracePt t="23883" x="5018088" y="928688"/>
          <p14:tracePt t="23899" x="4884738" y="812800"/>
          <p14:tracePt t="23916" x="4776788" y="758825"/>
          <p14:tracePt t="23932" x="4714875" y="741363"/>
          <p14:tracePt t="23949" x="4660900" y="704850"/>
          <p14:tracePt t="23966" x="4589463" y="687388"/>
          <p14:tracePt t="23982" x="4537075" y="687388"/>
          <p14:tracePt t="24000" x="4518025" y="704850"/>
          <p14:tracePt t="24017" x="4491038" y="741363"/>
          <p14:tracePt t="24033" x="4411663" y="795338"/>
          <p14:tracePt t="24049" x="4268788" y="901700"/>
          <p14:tracePt t="24066" x="4133850" y="1000125"/>
          <p14:tracePt t="24082" x="4062413" y="1081088"/>
          <p14:tracePt t="24099" x="3938588" y="1125538"/>
          <p14:tracePt t="24117" x="3875088" y="1133475"/>
          <p14:tracePt t="24133" x="3795713" y="1133475"/>
          <p14:tracePt t="24150" x="3697288" y="1133475"/>
          <p14:tracePt t="24167" x="3670300" y="1133475"/>
          <p14:tracePt t="24199" x="3652838" y="1125538"/>
          <p14:tracePt t="24220" x="3598863" y="1098550"/>
          <p14:tracePt t="24232" x="3411538" y="1000125"/>
          <p14:tracePt t="24249" x="3081338" y="812800"/>
          <p14:tracePt t="24267" x="3009900" y="785813"/>
          <p14:tracePt t="24299" x="3062288" y="803275"/>
          <p14:tracePt t="24316" x="3295650" y="901700"/>
          <p14:tracePt t="24333" x="3581400" y="1062038"/>
          <p14:tracePt t="24349" x="3894138" y="1322388"/>
          <p14:tracePt t="24367" x="4000500" y="1401763"/>
          <p14:tracePt t="24383" x="4027488" y="1411288"/>
          <p14:tracePt t="24415" x="4017963" y="1411288"/>
          <p14:tracePt t="24453" x="3983038" y="1411288"/>
          <p14:tracePt t="24461" x="3919538" y="1401763"/>
          <p14:tracePt t="24469" x="3830638" y="1393825"/>
          <p14:tracePt t="24482" x="3598863" y="1366838"/>
          <p14:tracePt t="24499" x="3500438" y="1347788"/>
          <p14:tracePt t="24516" x="3446463" y="1330325"/>
          <p14:tracePt t="24533" x="3394075" y="1322388"/>
          <p14:tracePt t="24549" x="3367088" y="1322388"/>
          <p14:tracePt t="24566" x="3367088" y="1312863"/>
          <p14:tracePt t="24599" x="3446463" y="1312863"/>
          <p14:tracePt t="24617" x="3687763" y="1347788"/>
          <p14:tracePt t="24633" x="3840163" y="1357313"/>
          <p14:tracePt t="24649" x="3919538" y="1357313"/>
          <p14:tracePt t="24667" x="3956050" y="1357313"/>
          <p14:tracePt t="24699" x="3919538" y="1357313"/>
          <p14:tracePt t="24741" x="3830638" y="1357313"/>
          <p14:tracePt t="24749" x="3741738" y="1357313"/>
          <p14:tracePt t="24757" x="3633788" y="1347788"/>
          <p14:tracePt t="24766" x="3429000" y="1312863"/>
          <p14:tracePt t="24783" x="3259138" y="1258888"/>
          <p14:tracePt t="24799" x="3197225" y="1250950"/>
          <p14:tracePt t="24816" x="3187700" y="1241425"/>
          <p14:tracePt t="24849" x="3268663" y="1241425"/>
          <p14:tracePt t="24867" x="3446463" y="1322388"/>
          <p14:tracePt t="24883" x="3571875" y="1366838"/>
          <p14:tracePt t="24899" x="3705225" y="1393825"/>
          <p14:tracePt t="24916" x="3786188" y="1419225"/>
          <p14:tracePt t="24932" x="3830638" y="1428750"/>
          <p14:tracePt t="24949" x="3840163" y="1428750"/>
          <p14:tracePt t="24982" x="3822700" y="1438275"/>
          <p14:tracePt t="25007" x="3759200" y="1446213"/>
          <p14:tracePt t="25016" x="3608388" y="1446213"/>
          <p14:tracePt t="25033" x="3482975" y="1428750"/>
          <p14:tracePt t="25050" x="3411538" y="1411288"/>
          <p14:tracePt t="25066" x="3375025" y="1401763"/>
          <p14:tracePt t="25082" x="3367088" y="1401763"/>
          <p14:tracePt t="25099" x="3402013" y="1401763"/>
          <p14:tracePt t="25133" x="3490913" y="1419225"/>
          <p14:tracePt t="25139" x="3581400" y="1438275"/>
          <p14:tracePt t="25149" x="3751263" y="1455738"/>
          <p14:tracePt t="25167" x="3875088" y="1482725"/>
          <p14:tracePt t="25182" x="3946525" y="1482725"/>
          <p14:tracePt t="25199" x="3983038" y="1482725"/>
          <p14:tracePt t="25217" x="3990975" y="1473200"/>
          <p14:tracePt t="25234" x="4000500" y="1473200"/>
          <p14:tracePt t="25266" x="3946525" y="1465263"/>
          <p14:tracePt t="25311" x="3884613" y="1455738"/>
          <p14:tracePt t="25319" x="3822700" y="1438275"/>
          <p14:tracePt t="25333" x="3732213" y="1401763"/>
          <p14:tracePt t="25349" x="3660775" y="1366838"/>
          <p14:tracePt t="25367" x="3616325" y="1357313"/>
          <p14:tracePt t="25382" x="3581400" y="1330325"/>
          <p14:tracePt t="25400" x="3562350" y="1322388"/>
          <p14:tracePt t="25432" x="3581400" y="1322388"/>
          <p14:tracePt t="25483" x="3660775" y="1322388"/>
          <p14:tracePt t="25491" x="3741738" y="1357313"/>
          <p14:tracePt t="25500" x="3875088" y="1411288"/>
          <p14:tracePt t="25516" x="3956050" y="1428750"/>
          <p14:tracePt t="25533" x="4000500" y="1438275"/>
          <p14:tracePt t="25550" x="4062413" y="1455738"/>
          <p14:tracePt t="25566" x="4108450" y="1465263"/>
          <p14:tracePt t="25583" x="4133850" y="1473200"/>
          <p14:tracePt t="25599" x="4152900" y="1473200"/>
          <p14:tracePt t="25633" x="4152900" y="1455738"/>
          <p14:tracePt t="25843" x="4152900" y="1446213"/>
          <p14:tracePt t="25851" x="4143375" y="1438275"/>
          <p14:tracePt t="25857" x="4133850" y="1428750"/>
          <p14:tracePt t="25873" x="4125913" y="1419225"/>
          <p14:tracePt t="25882" x="4116388" y="1411288"/>
          <p14:tracePt t="25899" x="4098925" y="1401763"/>
          <p14:tracePt t="25916" x="4089400" y="1393825"/>
          <p14:tracePt t="25932" x="4081463" y="1393825"/>
          <p14:tracePt t="25949" x="4071938" y="1393825"/>
          <p14:tracePt t="25967" x="4062413" y="1384300"/>
          <p14:tracePt t="25984" x="4054475" y="1366838"/>
          <p14:tracePt t="25999" x="4037013" y="1366838"/>
          <p14:tracePt t="26033" x="4027488" y="1366838"/>
          <p14:tracePt t="26099" x="4017963" y="1357313"/>
          <p14:tracePt t="26311" x="4010025" y="1357313"/>
          <p14:tracePt t="26327" x="4000500" y="1357313"/>
          <p14:tracePt t="26795" x="3990975" y="1347788"/>
          <p14:tracePt t="26811" x="3983038" y="1347788"/>
          <p14:tracePt t="45070" x="3938588" y="1347788"/>
          <p14:tracePt t="45863" x="3884613" y="1347788"/>
          <p14:tracePt t="45871" x="3848100" y="1347788"/>
          <p14:tracePt t="45885" x="3830638" y="1347788"/>
          <p14:tracePt t="45901" x="3857625" y="1357313"/>
          <p14:tracePt t="45949" x="3894138" y="1374775"/>
          <p14:tracePt t="45957" x="3929063" y="1384300"/>
          <p14:tracePt t="45968" x="3983038" y="1384300"/>
          <p14:tracePt t="45985" x="4017963" y="1393825"/>
          <p14:tracePt t="46003" x="4027488" y="1401763"/>
          <p14:tracePt t="46019" x="4027488" y="1419225"/>
          <p14:tracePt t="46036" x="4010025" y="1428750"/>
          <p14:tracePt t="46052" x="3956050" y="1446213"/>
          <p14:tracePt t="46069" x="3894138" y="1465263"/>
          <p14:tracePt t="46085" x="3867150" y="1482725"/>
          <p14:tracePt t="46102" x="3848100" y="1482725"/>
          <p14:tracePt t="46118" x="3813175" y="1482725"/>
          <p14:tracePt t="46135" x="3741738" y="1482725"/>
          <p14:tracePt t="46152" x="3724275" y="1482725"/>
          <p14:tracePt t="46170" x="3697288" y="1473200"/>
          <p14:tracePt t="46185" x="3633788" y="1465263"/>
          <p14:tracePt t="46202" x="3562350" y="1455738"/>
          <p14:tracePt t="46218" x="3517900" y="1455738"/>
          <p14:tracePt t="46235" x="3482975" y="1500188"/>
          <p14:tracePt t="46253" x="3482975" y="1536700"/>
          <p14:tracePt t="46269" x="3473450" y="1589088"/>
          <p14:tracePt t="46286" x="3455988" y="1608138"/>
          <p14:tracePt t="46302" x="3446463" y="1616075"/>
          <p14:tracePt t="46318" x="3429000" y="1625600"/>
          <p14:tracePt t="46335" x="3419475" y="1625600"/>
          <p14:tracePt t="46352" x="3402013" y="1625600"/>
          <p14:tracePt t="46368" x="3394075" y="1625600"/>
          <p14:tracePt t="46385" x="3394075" y="1633538"/>
          <p14:tracePt t="46403" x="3384550" y="1643063"/>
          <p14:tracePt t="46419" x="3367088" y="1652588"/>
          <p14:tracePt t="46435" x="3313113" y="1679575"/>
          <p14:tracePt t="46452" x="3286125" y="1704975"/>
          <p14:tracePt t="46468" x="3276600" y="1741488"/>
          <p14:tracePt t="46485" x="3286125" y="1776413"/>
          <p14:tracePt t="46503" x="3295650" y="1822450"/>
          <p14:tracePt t="46519" x="3313113" y="1830388"/>
          <p14:tracePt t="46535" x="3322638" y="1839913"/>
          <p14:tracePt t="46552" x="3340100" y="1839913"/>
          <p14:tracePt t="46584" x="3340100" y="1849438"/>
          <p14:tracePt t="46662" x="3313113" y="1857375"/>
          <p14:tracePt t="46675" x="3295650" y="1866900"/>
          <p14:tracePt t="46691" x="3286125" y="1866900"/>
          <p14:tracePt t="46699" x="3268663" y="1866900"/>
          <p14:tracePt t="46707" x="3251200" y="1866900"/>
          <p14:tracePt t="46718" x="3241675" y="1866900"/>
          <p14:tracePt t="46735" x="3232150" y="1866900"/>
          <p14:tracePt t="46752" x="3170238" y="1866900"/>
          <p14:tracePt t="46769" x="3108325" y="1849438"/>
          <p14:tracePt t="46784" x="3062288" y="1849438"/>
          <p14:tracePt t="46801" x="3017838" y="1839913"/>
          <p14:tracePt t="46817" x="2990850" y="1839913"/>
          <p14:tracePt t="46834" x="2955925" y="1839913"/>
          <p14:tracePt t="46852" x="2938463" y="1839913"/>
          <p14:tracePt t="46867" x="2928938" y="1839913"/>
          <p14:tracePt t="46903" x="2901950" y="1839913"/>
          <p14:tracePt t="46921" x="2894013" y="1839913"/>
          <p14:tracePt t="46936" x="2884488" y="1839913"/>
          <p14:tracePt t="46953" x="2874963" y="1839913"/>
          <p14:tracePt t="46990" x="2867025" y="1839913"/>
          <p14:tracePt t="46998" x="2857500" y="1839913"/>
          <p14:tracePt t="47006" x="2813050" y="1849438"/>
          <p14:tracePt t="47021" x="2768600" y="1857375"/>
          <p14:tracePt t="47037" x="2741613" y="1857375"/>
          <p14:tracePt t="47053" x="2724150" y="1857375"/>
          <p14:tracePt t="47070" x="2687638" y="1866900"/>
          <p14:tracePt t="47086" x="2643188" y="1874838"/>
          <p14:tracePt t="47103" x="2608263" y="1874838"/>
          <p14:tracePt t="47136" x="2608263" y="1884363"/>
          <p14:tracePt t="47171" x="2633663" y="1893888"/>
          <p14:tracePt t="47186" x="2643188" y="1901825"/>
          <p14:tracePt t="47194" x="2670175" y="1911350"/>
          <p14:tracePt t="47203" x="2714625" y="1938338"/>
          <p14:tracePt t="47220" x="2751138" y="1955800"/>
          <p14:tracePt t="47237" x="2768600" y="1965325"/>
          <p14:tracePt t="47269" x="2741613" y="1965325"/>
          <p14:tracePt t="47333" x="2714625" y="1955800"/>
          <p14:tracePt t="47341" x="2652713" y="1946275"/>
          <p14:tracePt t="47352" x="2562225" y="1938338"/>
          <p14:tracePt t="47368" x="2509838" y="1920875"/>
          <p14:tracePt t="47385" x="2473325" y="1920875"/>
          <p14:tracePt t="47402" x="2465388" y="1911350"/>
          <p14:tracePt t="47435" x="2482850" y="1911350"/>
          <p14:tracePt t="47459" x="2509838" y="1928813"/>
          <p14:tracePt t="47468" x="2589213" y="1955800"/>
          <p14:tracePt t="47485" x="2768600" y="2017713"/>
          <p14:tracePt t="47502" x="2911475" y="2081213"/>
          <p14:tracePt t="47518" x="2938463" y="2089150"/>
          <p14:tracePt t="47552" x="2919413" y="2089150"/>
          <p14:tracePt t="47583" x="2884488" y="2081213"/>
          <p14:tracePt t="47591" x="2840038" y="2071688"/>
          <p14:tracePt t="47602" x="2697163" y="2054225"/>
          <p14:tracePt t="47618" x="2544763" y="2054225"/>
          <p14:tracePt t="47635" x="2357438" y="2125663"/>
          <p14:tracePt t="47652" x="2187575" y="2179638"/>
          <p14:tracePt t="47652" x="2116138" y="2214563"/>
          <p14:tracePt t="47669" x="2027238" y="2232025"/>
          <p14:tracePt t="47685" x="2000250" y="2241550"/>
          <p14:tracePt t="47718" x="2009775" y="2241550"/>
          <p14:tracePt t="47763" x="2054225" y="2241550"/>
          <p14:tracePt t="47771" x="2116138" y="2241550"/>
          <p14:tracePt t="47779" x="2179638" y="2241550"/>
          <p14:tracePt t="47787" x="2232025" y="2241550"/>
          <p14:tracePt t="47801" x="2347913" y="2251075"/>
          <p14:tracePt t="47818" x="2401888" y="2278063"/>
          <p14:tracePt t="47852" x="2384425" y="2278063"/>
          <p14:tracePt t="47889" x="2286000" y="2286000"/>
          <p14:tracePt t="47897" x="2179638" y="2312988"/>
          <p14:tracePt t="47903" x="2044700" y="2322513"/>
          <p14:tracePt t="47918" x="1741488" y="2349500"/>
          <p14:tracePt t="47935" x="1633538" y="2357438"/>
          <p14:tracePt t="47952" x="1571625" y="2357438"/>
          <p14:tracePt t="47968" x="1562100" y="2357438"/>
          <p14:tracePt t="48001" x="1581150" y="2339975"/>
          <p14:tracePt t="48045" x="1660525" y="2330450"/>
          <p14:tracePt t="48053" x="1768475" y="2322513"/>
          <p14:tracePt t="48061" x="1857375" y="2322513"/>
          <p14:tracePt t="48070" x="2027238" y="2295525"/>
          <p14:tracePt t="48085" x="2116138" y="2286000"/>
          <p14:tracePt t="48102" x="2170113" y="2278063"/>
          <p14:tracePt t="48118" x="2179638" y="2278063"/>
          <p14:tracePt t="48152" x="2152650" y="2278063"/>
          <p14:tracePt t="48194" x="2071688" y="2268538"/>
          <p14:tracePt t="48202" x="1955800" y="2259013"/>
          <p14:tracePt t="48210" x="1847850" y="2241550"/>
          <p14:tracePt t="48219" x="1633538" y="2197100"/>
          <p14:tracePt t="48236" x="1509713" y="2179638"/>
          <p14:tracePt t="48252" x="1446213" y="2160588"/>
          <p14:tracePt t="48286" x="1446213" y="2152650"/>
          <p14:tracePt t="48320" x="1490663" y="2152650"/>
          <p14:tracePt t="48328" x="1562100" y="2152650"/>
          <p14:tracePt t="48336" x="1741488" y="2143125"/>
          <p14:tracePt t="48352" x="1911350" y="2135188"/>
          <p14:tracePt t="48369" x="2108200" y="2108200"/>
          <p14:tracePt t="48386" x="2241550" y="2098675"/>
          <p14:tracePt t="48402" x="2286000" y="2098675"/>
          <p14:tracePt t="48436" x="2268538" y="2089150"/>
          <p14:tracePt t="48468" x="2214563" y="2089150"/>
          <p14:tracePt t="48476" x="2152650" y="2081213"/>
          <p14:tracePt t="48486" x="2017713" y="2054225"/>
          <p14:tracePt t="48502" x="1893888" y="2036763"/>
          <p14:tracePt t="48519" x="1803400" y="2017713"/>
          <p14:tracePt t="48536" x="1758950" y="1992313"/>
          <p14:tracePt t="48552" x="1724025" y="1982788"/>
          <p14:tracePt t="48586" x="1751013" y="1982788"/>
          <p14:tracePt t="48616" x="1776413" y="1992313"/>
          <p14:tracePt t="48624" x="1830388" y="2000250"/>
          <p14:tracePt t="48636" x="1955800" y="2009775"/>
          <p14:tracePt t="48652" x="2062163" y="2027238"/>
          <p14:tracePt t="48670" x="2116138" y="2027238"/>
          <p14:tracePt t="48686" x="2133600" y="2027238"/>
          <p14:tracePt t="48719" x="2081213" y="2027238"/>
          <p14:tracePt t="48774" x="2027238" y="2027238"/>
          <p14:tracePt t="48782" x="1965325" y="2027238"/>
          <p14:tracePt t="48788" x="1901825" y="2027238"/>
          <p14:tracePt t="48802" x="1751013" y="2036763"/>
          <p14:tracePt t="48820" x="1697038" y="2044700"/>
          <p14:tracePt t="48836" x="1687513" y="2044700"/>
          <p14:tracePt t="48869" x="1714500" y="2044700"/>
          <p14:tracePt t="48914" x="1731963" y="2054225"/>
          <p14:tracePt t="48922" x="1758950" y="2063750"/>
          <p14:tracePt t="48930" x="1785938" y="2071688"/>
          <p14:tracePt t="48938" x="1803400" y="2071688"/>
          <p14:tracePt t="48953" x="1884363" y="2098675"/>
          <p14:tracePt t="48969" x="1919288" y="2108200"/>
          <p14:tracePt t="48986" x="1938338" y="2108200"/>
          <p14:tracePt t="49019" x="1919288" y="2116138"/>
          <p14:tracePt t="49053" x="1893888" y="2125663"/>
          <p14:tracePt t="49061" x="1874838" y="2135188"/>
          <p14:tracePt t="49070" x="1822450" y="2152650"/>
          <p14:tracePt t="49086" x="1768475" y="2160588"/>
          <p14:tracePt t="49102" x="1724025" y="2160588"/>
          <p14:tracePt t="49135" x="1741488" y="2170113"/>
          <p14:tracePt t="49265" x="1768475" y="2179638"/>
          <p14:tracePt t="49273" x="1795463" y="2179638"/>
          <p14:tracePt t="49281" x="1830388" y="2179638"/>
          <p14:tracePt t="49289" x="1874838" y="2179638"/>
          <p14:tracePt t="49302" x="1955800" y="2179638"/>
          <p14:tracePt t="49319" x="2009775" y="2197100"/>
          <p14:tracePt t="49335" x="2017713" y="2197100"/>
          <p14:tracePt t="49369" x="2000250" y="2206625"/>
          <p14:tracePt t="49406" x="1965325" y="2214563"/>
          <p14:tracePt t="49414" x="1911350" y="2224088"/>
          <p14:tracePt t="49422" x="1884363" y="2232025"/>
          <p14:tracePt t="49436" x="1830388" y="2251075"/>
          <p14:tracePt t="49452" x="1822450" y="2251075"/>
          <p14:tracePt t="49486" x="1847850" y="2251075"/>
          <p14:tracePt t="49579" x="1874838" y="2251075"/>
          <p14:tracePt t="49586" x="1919288" y="2251075"/>
          <p14:tracePt t="49595" x="1973263" y="2251075"/>
          <p14:tracePt t="49603" x="2081213" y="2251075"/>
          <p14:tracePt t="49620" x="2187575" y="2241550"/>
          <p14:tracePt t="49636" x="2251075" y="2224088"/>
          <p14:tracePt t="49653" x="2276475" y="2214563"/>
          <p14:tracePt t="49671" x="2268538" y="2214563"/>
          <p14:tracePt t="49745" x="2232025" y="2214563"/>
          <p14:tracePt t="49752" x="2197100" y="2214563"/>
          <p14:tracePt t="49758" x="2170113" y="2214563"/>
          <p14:tracePt t="49770" x="2133600" y="2214563"/>
          <p14:tracePt t="49803" x="2116138" y="2214563"/>
          <p14:tracePt t="49820" x="2098675" y="2197100"/>
          <p14:tracePt t="49853" x="2098675" y="2187575"/>
          <p14:tracePt t="49916" x="2125663" y="2160588"/>
          <p14:tracePt t="49924" x="2170113" y="2143125"/>
          <p14:tracePt t="49936" x="2214563" y="2116138"/>
          <p14:tracePt t="49970" x="2224088" y="2108200"/>
          <p14:tracePt t="50003" x="2214563" y="2108200"/>
          <p14:tracePt t="50079" x="2160588" y="2108200"/>
          <p14:tracePt t="50087" x="2108200" y="2108200"/>
          <p14:tracePt t="50095" x="2081213" y="2108200"/>
          <p14:tracePt t="50102" x="2017713" y="2089150"/>
          <p14:tracePt t="50119" x="2000250" y="2089150"/>
          <p14:tracePt t="50152" x="1990725" y="2089150"/>
          <p14:tracePt t="50205" x="1982788" y="2089150"/>
          <p14:tracePt t="50221" x="1982788" y="2081213"/>
          <p14:tracePt t="50229" x="1990725" y="2081213"/>
          <p14:tracePt t="50322" x="2108200" y="2108200"/>
          <p14:tracePt t="50330" x="2214563" y="2125663"/>
          <p14:tracePt t="50339" x="2438400" y="2108200"/>
          <p14:tracePt t="50355" x="2598738" y="2036763"/>
          <p14:tracePt t="50370" x="2687638" y="1946275"/>
          <p14:tracePt t="50387" x="2732088" y="1839913"/>
          <p14:tracePt t="50403" x="2759075" y="1731963"/>
          <p14:tracePt t="50420" x="2759075" y="1670050"/>
          <p14:tracePt t="50437" x="2759075" y="1598613"/>
          <p14:tracePt t="50454" x="2768600" y="1517650"/>
          <p14:tracePt t="50471" x="2768600" y="1482725"/>
          <p14:tracePt t="50486" x="2759075" y="1428750"/>
          <p14:tracePt t="50503" x="2714625" y="1357313"/>
          <p14:tracePt t="50520" x="2687638" y="1303338"/>
          <p14:tracePt t="50537" x="2679700" y="1303338"/>
          <p14:tracePt t="50569" x="2705100" y="1276350"/>
          <p14:tracePt t="50621" x="2768600" y="1268413"/>
          <p14:tracePt t="50629" x="2840038" y="1250950"/>
          <p14:tracePt t="50636" x="3071813" y="1214438"/>
          <p14:tracePt t="50653" x="3348038" y="1187450"/>
          <p14:tracePt t="50671" x="3660775" y="1187450"/>
          <p14:tracePt t="50686" x="4017963" y="1241425"/>
          <p14:tracePt t="50703" x="4527550" y="1312863"/>
          <p14:tracePt t="50721" x="4697413" y="1312863"/>
          <p14:tracePt t="50737" x="4795838" y="1295400"/>
          <p14:tracePt t="50753" x="4921250" y="1258888"/>
          <p14:tracePt t="50770" x="5037138" y="1241425"/>
          <p14:tracePt t="50787" x="5126038" y="1231900"/>
          <p14:tracePt t="50804" x="5187950" y="1223963"/>
          <p14:tracePt t="50820" x="5224463" y="1214438"/>
          <p14:tracePt t="50836" x="5232400" y="1204913"/>
          <p14:tracePt t="50854" x="5241925" y="1204913"/>
          <p14:tracePt t="50870" x="5259388" y="1196975"/>
          <p14:tracePt t="50900" x="5268913" y="1196975"/>
          <p14:tracePt t="50908" x="5295900" y="1187450"/>
          <p14:tracePt t="50919" x="5322888" y="1179513"/>
          <p14:tracePt t="50935" x="5340350" y="1179513"/>
          <p14:tracePt t="50969" x="5349875" y="1179513"/>
          <p14:tracePt t="51059" x="5357813" y="1179513"/>
          <p14:tracePt t="51068" x="5367338" y="1179513"/>
          <p14:tracePt t="51073" x="5384800" y="1179513"/>
          <p14:tracePt t="51089" x="5411788" y="1187450"/>
          <p14:tracePt t="51105" x="5483225" y="1204913"/>
          <p14:tracePt t="51120" x="5527675" y="1223963"/>
          <p14:tracePt t="51137" x="5572125" y="1231900"/>
          <p14:tracePt t="51153" x="5599113" y="1231900"/>
          <p14:tracePt t="51172" x="5608638" y="1241425"/>
          <p14:tracePt t="51203" x="5616575" y="1241425"/>
          <p14:tracePt t="51220" x="5616575" y="1250950"/>
          <p14:tracePt t="51261" x="5616575" y="1258888"/>
          <p14:tracePt t="51269" x="5616575" y="1268413"/>
          <p14:tracePt t="51285" x="5608638" y="1268413"/>
          <p14:tracePt t="51301" x="5608638" y="1276350"/>
          <p14:tracePt t="51339" x="5616575" y="1276350"/>
          <p14:tracePt t="51363" x="5626100" y="1276350"/>
          <p14:tracePt t="51371" x="5635625" y="1276350"/>
          <p14:tracePt t="51378" x="5661025" y="1276350"/>
          <p14:tracePt t="51387" x="5707063" y="1285875"/>
          <p14:tracePt t="51403" x="5759450" y="1295400"/>
          <p14:tracePt t="51420" x="5786438" y="1303338"/>
          <p14:tracePt t="51437" x="5803900" y="1322388"/>
          <p14:tracePt t="51453" x="5822950" y="1322388"/>
          <p14:tracePt t="51470" x="5840413" y="1322388"/>
          <p14:tracePt t="51487" x="5867400" y="1322388"/>
          <p14:tracePt t="51504" x="5884863" y="1322388"/>
          <p14:tracePt t="51520" x="5894388" y="1322388"/>
          <p14:tracePt t="51553" x="5884863" y="1322388"/>
          <p14:tracePt t="51801" x="5875338" y="1322388"/>
          <p14:tracePt t="51809" x="5867400" y="1322388"/>
          <p14:tracePt t="51825" x="5857875" y="1322388"/>
          <p14:tracePt t="51836" x="5849938" y="1322388"/>
          <p14:tracePt t="51853" x="5830888" y="1322388"/>
          <p14:tracePt t="51871" x="5803900" y="1322388"/>
          <p14:tracePt t="51887" x="5795963" y="1322388"/>
          <p14:tracePt t="51903" x="5786438" y="1322388"/>
          <p14:tracePt t="51920" x="5759450" y="1312863"/>
          <p14:tracePt t="51937" x="5715000" y="1312863"/>
          <p14:tracePt t="51953" x="5670550" y="1312863"/>
          <p14:tracePt t="51970" x="5616575" y="1303338"/>
          <p14:tracePt t="51987" x="5545138" y="1303338"/>
          <p14:tracePt t="52004" x="5537200" y="1303338"/>
          <p14:tracePt t="52021" x="5527675" y="1303338"/>
          <p14:tracePt t="52037" x="5500688" y="1303338"/>
          <p14:tracePt t="52053" x="5483225" y="1285875"/>
          <p14:tracePt t="52070" x="5465763" y="1285875"/>
          <p14:tracePt t="52086" x="5438775" y="1285875"/>
          <p14:tracePt t="52104" x="5411788" y="1285875"/>
          <p14:tracePt t="52120" x="5384800" y="1285875"/>
          <p14:tracePt t="52137" x="5357813" y="1285875"/>
          <p14:tracePt t="52153" x="5349875" y="1285875"/>
          <p14:tracePt t="52172" x="5330825" y="1285875"/>
          <p14:tracePt t="52187" x="5322888" y="1285875"/>
          <p14:tracePt t="52203" x="5313363" y="1295400"/>
          <p14:tracePt t="52220" x="5286375" y="1295400"/>
          <p14:tracePt t="52237" x="5268913" y="1312863"/>
          <p14:tracePt t="52254" x="5251450" y="1322388"/>
          <p14:tracePt t="52271" x="5241925" y="1322388"/>
          <p14:tracePt t="52287" x="5214938" y="1330325"/>
          <p14:tracePt t="52303" x="5197475" y="1347788"/>
          <p14:tracePt t="52320" x="5187950" y="1347788"/>
          <p14:tracePt t="52353" x="5180013" y="1347788"/>
          <p14:tracePt t="52370" x="5170488" y="1347788"/>
          <p14:tracePt t="52411" x="5160963" y="1347788"/>
          <p14:tracePt t="52419" x="5160963" y="1357313"/>
          <p14:tracePt t="52427" x="5153025" y="1357313"/>
          <p14:tracePt t="52436" x="5143500" y="1366838"/>
          <p14:tracePt t="52453" x="5126038" y="1366838"/>
          <p14:tracePt t="52470" x="5116513" y="1384300"/>
          <p14:tracePt t="52487" x="5108575" y="1384300"/>
          <p14:tracePt t="52503" x="5099050" y="1393825"/>
          <p14:tracePt t="52639" x="5089525" y="1393825"/>
          <p14:tracePt t="52655" x="5081588" y="1401763"/>
          <p14:tracePt t="52661" x="5072063" y="1401763"/>
          <p14:tracePt t="52670" x="5064125" y="1411288"/>
          <p14:tracePt t="52687" x="5054600" y="1428750"/>
          <p14:tracePt t="52703" x="5027613" y="1438275"/>
          <p14:tracePt t="52720" x="5018088" y="1438275"/>
          <p14:tracePt t="52737" x="5010150" y="1446213"/>
          <p14:tracePt t="52753" x="5018088" y="1446213"/>
          <p14:tracePt t="52827" x="5054600" y="1446213"/>
          <p14:tracePt t="52835" x="5089525" y="1438275"/>
          <p14:tracePt t="52841" x="5135563" y="1428750"/>
          <p14:tracePt t="52853" x="5207000" y="1428750"/>
          <p14:tracePt t="52870" x="5259388" y="1428750"/>
          <p14:tracePt t="52887" x="5313363" y="1446213"/>
          <p14:tracePt t="52905" x="5330825" y="1446213"/>
          <p14:tracePt t="52921" x="5340350" y="1446213"/>
          <p14:tracePt t="52937" x="5349875" y="1446213"/>
          <p14:tracePt t="52953" x="5357813" y="1446213"/>
          <p14:tracePt t="52970" x="5375275" y="1446213"/>
          <p14:tracePt t="52987" x="5384800" y="1446213"/>
          <p14:tracePt t="53003" x="5394325" y="1446213"/>
          <p14:tracePt t="53021" x="5402263" y="1446213"/>
          <p14:tracePt t="53054" x="5411788" y="1446213"/>
          <p14:tracePt t="53070" x="5421313" y="1446213"/>
          <p14:tracePt t="53087" x="5429250" y="1446213"/>
          <p14:tracePt t="53115" x="5438775" y="1446213"/>
          <p14:tracePt t="53155" x="5456238" y="1446213"/>
          <p14:tracePt t="53165" x="5483225" y="1446213"/>
          <p14:tracePt t="53172" x="5527675" y="1446213"/>
          <p14:tracePt t="53187" x="5599113" y="1465263"/>
          <p14:tracePt t="53204" x="5653088" y="1482725"/>
          <p14:tracePt t="53220" x="5707063" y="1500188"/>
          <p14:tracePt t="53237" x="5759450" y="1517650"/>
          <p14:tracePt t="53254" x="5768975" y="1536700"/>
          <p14:tracePt t="53271" x="5778500" y="1536700"/>
          <p14:tracePt t="53303" x="5778500" y="1544638"/>
          <p14:tracePt t="53327" x="5786438" y="1554163"/>
          <p14:tracePt t="53337" x="5803900" y="1554163"/>
          <p14:tracePt t="53354" x="5803900" y="1562100"/>
          <p14:tracePt t="53387" x="5813425" y="1562100"/>
          <p14:tracePt t="53414" x="5822950" y="1562100"/>
          <p14:tracePt t="53429" x="5830888" y="1562100"/>
          <p14:tracePt t="53443" x="5840413" y="1562100"/>
          <p14:tracePt t="53453" x="5849938" y="1562100"/>
          <p14:tracePt t="53470" x="5867400" y="1562100"/>
          <p14:tracePt t="53487" x="5875338" y="1562100"/>
          <p14:tracePt t="53504" x="5894388" y="1562100"/>
          <p14:tracePt t="53520" x="5911850" y="1562100"/>
          <p14:tracePt t="53537" x="5929313" y="1554163"/>
          <p14:tracePt t="53554" x="5938838" y="1544638"/>
          <p14:tracePt t="53569" x="5956300" y="1544638"/>
          <p14:tracePt t="53586" x="5956300" y="1536700"/>
          <p14:tracePt t="53604" x="5965825" y="1527175"/>
          <p14:tracePt t="53620" x="5983288" y="1527175"/>
          <p14:tracePt t="53637" x="5983288" y="1517650"/>
          <p14:tracePt t="53653" x="5992813" y="1509713"/>
          <p14:tracePt t="53671" x="5992813" y="1500188"/>
          <p14:tracePt t="53687" x="5983288" y="1500188"/>
          <p14:tracePt t="53709" x="5965825" y="1490663"/>
          <p14:tracePt t="53720" x="5884863" y="1482725"/>
          <p14:tracePt t="53737" x="5768975" y="1473200"/>
          <p14:tracePt t="53754" x="5697538" y="1473200"/>
          <p14:tracePt t="53770" x="5635625" y="1465263"/>
          <p14:tracePt t="53787" x="5616575" y="1465263"/>
          <p14:tracePt t="53804" x="5599113" y="1455738"/>
          <p14:tracePt t="53820" x="5589588" y="1446213"/>
          <p14:tracePt t="53837" x="5572125" y="1446213"/>
          <p14:tracePt t="53854" x="5537200" y="1446213"/>
          <p14:tracePt t="53870" x="5500688" y="1428750"/>
          <p14:tracePt t="53887" x="5465763" y="1419225"/>
          <p14:tracePt t="53904" x="5438775" y="1411288"/>
          <p14:tracePt t="53921" x="5421313" y="1411288"/>
          <p14:tracePt t="53937" x="5411788" y="1401763"/>
          <p14:tracePt t="53954" x="5394325" y="1401763"/>
          <p14:tracePt t="53970" x="5340350" y="1401763"/>
          <p14:tracePt t="53987" x="5286375" y="1401763"/>
          <p14:tracePt t="54004" x="5214938" y="1401763"/>
          <p14:tracePt t="54020" x="5170488" y="1419225"/>
          <p14:tracePt t="54037" x="5153025" y="1428750"/>
          <p14:tracePt t="54055" x="5126038" y="1438275"/>
          <p14:tracePt t="54070" x="5116513" y="1438275"/>
          <p14:tracePt t="54087" x="5108575" y="1438275"/>
          <p14:tracePt t="54104" x="5072063" y="1438275"/>
          <p14:tracePt t="54120" x="5045075" y="1446213"/>
          <p14:tracePt t="54137" x="5018088" y="1465263"/>
          <p14:tracePt t="54155" x="4992688" y="1482725"/>
          <p14:tracePt t="54173" x="4973638" y="1482725"/>
          <p14:tracePt t="54187" x="4965700" y="1482725"/>
          <p14:tracePt t="54204" x="4946650" y="1482725"/>
          <p14:tracePt t="54220" x="4938713" y="1500188"/>
          <p14:tracePt t="54237" x="4921250" y="1509713"/>
          <p14:tracePt t="54254" x="4902200" y="1527175"/>
          <p14:tracePt t="54270" x="4894263" y="1527175"/>
          <p14:tracePt t="54287" x="4884738" y="1527175"/>
          <p14:tracePt t="54304" x="4875213" y="1536700"/>
          <p14:tracePt t="54337" x="4884738" y="1544638"/>
          <p14:tracePt t="54493" x="4911725" y="1544638"/>
          <p14:tracePt t="54499" x="4956175" y="1544638"/>
          <p14:tracePt t="54507" x="5010150" y="1544638"/>
          <p14:tracePt t="54520" x="5197475" y="1509713"/>
          <p14:tracePt t="54537" x="5375275" y="1500188"/>
          <p14:tracePt t="54554" x="5589588" y="1517650"/>
          <p14:tracePt t="54572" x="5653088" y="1536700"/>
          <p14:tracePt t="54587" x="5697538" y="1544638"/>
          <p14:tracePt t="54604" x="5778500" y="1554163"/>
          <p14:tracePt t="54620" x="5902325" y="1562100"/>
          <p14:tracePt t="54637" x="6027738" y="1562100"/>
          <p14:tracePt t="54654" x="6108700" y="1562100"/>
          <p14:tracePt t="54672" x="6135688" y="1562100"/>
          <p14:tracePt t="54704" x="6135688" y="1554163"/>
          <p14:tracePt t="54759" x="6135688" y="1544638"/>
          <p14:tracePt t="54767" x="6135688" y="1536700"/>
          <p14:tracePt t="54790" x="6135688" y="1527175"/>
          <p14:tracePt t="54797" x="6135688" y="1517650"/>
          <p14:tracePt t="54813" x="6135688" y="1509713"/>
          <p14:tracePt t="54822" x="6161088" y="1500188"/>
          <p14:tracePt t="54838" x="6188075" y="1473200"/>
          <p14:tracePt t="54854" x="6251575" y="1455738"/>
          <p14:tracePt t="54871" x="6323013" y="1419225"/>
          <p14:tracePt t="54887" x="6394450" y="1411288"/>
          <p14:tracePt t="54904" x="6456363" y="1419225"/>
          <p14:tracePt t="54920" x="6500813" y="1438275"/>
          <p14:tracePt t="54954" x="6492875" y="1438275"/>
          <p14:tracePt t="55001" x="6465888" y="1446213"/>
          <p14:tracePt t="55009" x="6438900" y="1455738"/>
          <p14:tracePt t="55020" x="6429375" y="1455738"/>
          <p14:tracePt t="55037" x="6421438" y="1455738"/>
          <p14:tracePt t="55054" x="6429375" y="1455738"/>
          <p14:tracePt t="55120" x="6465888" y="1455738"/>
          <p14:tracePt t="55125" x="6492875" y="1455738"/>
          <p14:tracePt t="55137" x="6527800" y="1455738"/>
          <p14:tracePt t="55154" x="6545263" y="1455738"/>
          <p14:tracePt t="55172" x="6554788" y="1455738"/>
          <p14:tracePt t="55187" x="6545263" y="1446213"/>
          <p14:tracePt t="55236" x="6510338" y="1446213"/>
          <p14:tracePt t="55243" x="6456363" y="1438275"/>
          <p14:tracePt t="55254" x="6384925" y="1428750"/>
          <p14:tracePt t="55271" x="6340475" y="1428750"/>
          <p14:tracePt t="55287" x="6323013" y="1428750"/>
          <p14:tracePt t="55320" x="6330950" y="1428750"/>
          <p14:tracePt t="55354" x="6367463" y="1428750"/>
          <p14:tracePt t="55362" x="6402388" y="1428750"/>
          <p14:tracePt t="55370" x="6465888" y="1428750"/>
          <p14:tracePt t="55387" x="6527800" y="1428750"/>
          <p14:tracePt t="55404" x="6564313" y="1428750"/>
          <p14:tracePt t="55420" x="6581775" y="1428750"/>
          <p14:tracePt t="55437" x="6589713" y="1438275"/>
          <p14:tracePt t="55454" x="6564313" y="1438275"/>
          <p14:tracePt t="55486" x="6554788" y="1438275"/>
          <p14:tracePt t="55493" x="6527800" y="1438275"/>
          <p14:tracePt t="55504" x="6483350" y="1438275"/>
          <p14:tracePt t="55520" x="6465888" y="1438275"/>
          <p14:tracePt t="55537" x="6465888" y="1446213"/>
          <p14:tracePt t="55570" x="6473825" y="1446213"/>
          <p14:tracePt t="55596" x="6483350" y="1438275"/>
          <p14:tracePt t="55605" x="6500813" y="1438275"/>
          <p14:tracePt t="55621" x="6510338" y="1438275"/>
          <p14:tracePt t="55654" x="6510338" y="1446213"/>
          <p14:tracePt t="55681" x="6500813" y="1455738"/>
          <p14:tracePt t="55690" x="6473825" y="1455738"/>
          <p14:tracePt t="55704" x="6402388" y="1465263"/>
          <p14:tracePt t="55722" x="6357938" y="1455738"/>
          <p14:tracePt t="55737" x="6313488" y="1446213"/>
          <p14:tracePt t="55754" x="6278563" y="1446213"/>
          <p14:tracePt t="55771" x="6259513" y="1438275"/>
          <p14:tracePt t="55787" x="6224588" y="1428750"/>
          <p14:tracePt t="55804" x="6180138" y="1428750"/>
          <p14:tracePt t="55820" x="6054725" y="1428750"/>
          <p14:tracePt t="55838" x="6010275" y="1428750"/>
          <p14:tracePt t="55854" x="6000750" y="1428750"/>
          <p14:tracePt t="55887" x="5992813" y="1428750"/>
          <p14:tracePt t="55916" x="5992813" y="1419225"/>
          <p14:tracePt t="55931" x="5983288" y="1419225"/>
          <p14:tracePt t="55940" x="5973763" y="1419225"/>
          <p14:tracePt t="55954" x="5946775" y="1419225"/>
          <p14:tracePt t="55972" x="5911850" y="1419225"/>
          <p14:tracePt t="55988" x="5875338" y="1419225"/>
          <p14:tracePt t="56004" x="5840413" y="1419225"/>
          <p14:tracePt t="56020" x="5795963" y="1419225"/>
          <p14:tracePt t="56037" x="5759450" y="1419225"/>
          <p14:tracePt t="56054" x="5751513" y="1419225"/>
          <p14:tracePt t="56070" x="5741988" y="1419225"/>
          <p14:tracePt t="56087" x="5768975" y="1419225"/>
          <p14:tracePt t="56159" x="5803900" y="1419225"/>
          <p14:tracePt t="56167" x="5830888" y="1419225"/>
          <p14:tracePt t="56174" x="5884863" y="1428750"/>
          <p14:tracePt t="56187" x="5973763" y="1446213"/>
          <p14:tracePt t="56204" x="6072188" y="1465263"/>
          <p14:tracePt t="56222" x="6108700" y="1465263"/>
          <p14:tracePt t="56238" x="6116638" y="1465263"/>
          <p14:tracePt t="56271" x="6072188" y="1455738"/>
          <p14:tracePt t="56287" x="5911850" y="1438275"/>
          <p14:tracePt t="56304" x="5661025" y="1428750"/>
          <p14:tracePt t="56321" x="5438775" y="1411288"/>
          <p14:tracePt t="56337" x="5349875" y="1401763"/>
          <p14:tracePt t="56354" x="5340350" y="1401763"/>
          <p14:tracePt t="56387" x="5367338" y="1401763"/>
          <p14:tracePt t="56404" x="5465763" y="1384300"/>
          <p14:tracePt t="56421" x="5643563" y="1374775"/>
          <p14:tracePt t="56437" x="5857875" y="1366838"/>
          <p14:tracePt t="56454" x="6108700" y="1347788"/>
          <p14:tracePt t="56472" x="6215063" y="1357313"/>
          <p14:tracePt t="56488" x="6251575" y="1357313"/>
          <p14:tracePt t="56521" x="6232525" y="1357313"/>
          <p14:tracePt t="56538" x="6161088" y="1357313"/>
          <p14:tracePt t="56555" x="6081713" y="1357313"/>
          <p14:tracePt t="56570" x="6045200" y="1357313"/>
          <p14:tracePt t="56587" x="6037263" y="1357313"/>
          <p14:tracePt t="56620" x="6116638" y="1357313"/>
          <p14:tracePt t="56643" x="6296025" y="1347788"/>
          <p14:tracePt t="56654" x="6670675" y="1357313"/>
          <p14:tracePt t="56672" x="6965950" y="1401763"/>
          <p14:tracePt t="56687" x="7116763" y="1438275"/>
          <p14:tracePt t="56704" x="7180263" y="1465263"/>
          <p14:tracePt t="56737" x="7161213" y="1465263"/>
          <p14:tracePt t="56778" x="7135813" y="1455738"/>
          <p14:tracePt t="56784" x="7108825" y="1446213"/>
          <p14:tracePt t="56792" x="7072313" y="1438275"/>
          <p14:tracePt t="56804" x="7010400" y="1438275"/>
          <p14:tracePt t="56821" x="6938963" y="1438275"/>
          <p14:tracePt t="56837" x="6875463" y="1438275"/>
          <p14:tracePt t="56854" x="6796088" y="1419225"/>
          <p14:tracePt t="56872" x="6732588" y="1401763"/>
          <p14:tracePt t="56887" x="6688138" y="1393825"/>
          <p14:tracePt t="56920" x="6707188" y="1393825"/>
          <p14:tracePt t="56972" x="6742113" y="1384300"/>
          <p14:tracePt t="56981" x="6786563" y="1384300"/>
          <p14:tracePt t="56989" x="6911975" y="1384300"/>
          <p14:tracePt t="57004" x="6983413" y="1401763"/>
          <p14:tracePt t="57021" x="7010400" y="1411288"/>
          <p14:tracePt t="57054" x="6973888" y="1411288"/>
          <p14:tracePt t="57074" x="6929438" y="1411288"/>
          <p14:tracePt t="57087" x="6769100" y="1393825"/>
          <p14:tracePt t="57104" x="6483350" y="1357313"/>
          <p14:tracePt t="57122" x="6357938" y="1339850"/>
          <p14:tracePt t="57137" x="6323013" y="1322388"/>
          <p14:tracePt t="57154" x="6313488" y="1322388"/>
          <p14:tracePt t="57173" x="6303963" y="1312863"/>
          <p14:tracePt t="57204" x="6330950" y="1312863"/>
          <p14:tracePt t="57238" x="6375400" y="1303338"/>
          <p14:tracePt t="57246" x="6456363" y="1303338"/>
          <p14:tracePt t="57254" x="6608763" y="1303338"/>
          <p14:tracePt t="57271" x="6715125" y="1322388"/>
          <p14:tracePt t="57287" x="6759575" y="1339850"/>
          <p14:tracePt t="57321" x="6742113" y="1339850"/>
          <p14:tracePt t="57337" x="6527800" y="1339850"/>
          <p14:tracePt t="57354" x="6143625" y="1339850"/>
          <p14:tracePt t="57372" x="6010275" y="1339850"/>
          <p14:tracePt t="57388" x="5946775" y="1339850"/>
          <p14:tracePt t="57404" x="5938838" y="1339850"/>
          <p14:tracePt t="57437" x="5956300" y="1339850"/>
          <p14:tracePt t="57466" x="6037263" y="1339850"/>
          <p14:tracePt t="57474" x="6340475" y="1339850"/>
          <p14:tracePt t="57488" x="6581775" y="1374775"/>
          <p14:tracePt t="57504" x="6688138" y="1393825"/>
          <p14:tracePt t="57520" x="6707188" y="1401763"/>
          <p14:tracePt t="57554" x="6670675" y="1401763"/>
          <p14:tracePt t="57576" x="6608763" y="1393825"/>
          <p14:tracePt t="57587" x="6438900" y="1366838"/>
          <p14:tracePt t="57604" x="6242050" y="1347788"/>
          <p14:tracePt t="57622" x="6188075" y="1339850"/>
          <p14:tracePt t="57654" x="6215063" y="1339850"/>
          <p14:tracePt t="57708" x="6303963" y="1339850"/>
          <p14:tracePt t="57716" x="6411913" y="1357313"/>
          <p14:tracePt t="57724" x="6518275" y="1366838"/>
          <p14:tracePt t="57737" x="6732588" y="1411288"/>
          <p14:tracePt t="57754" x="6769100" y="1428750"/>
          <p14:tracePt t="57787" x="6742113" y="1428750"/>
          <p14:tracePt t="57804" x="6527800" y="1411288"/>
          <p14:tracePt t="57821" x="6242050" y="1357313"/>
          <p14:tracePt t="57837" x="6108700" y="1330325"/>
          <p14:tracePt t="57854" x="6089650" y="1322388"/>
          <p14:tracePt t="57887" x="6116638" y="1312863"/>
          <p14:tracePt t="57912" x="6232525" y="1312863"/>
          <p14:tracePt t="57921" x="6527800" y="1322388"/>
          <p14:tracePt t="57937" x="6831013" y="1384300"/>
          <p14:tracePt t="57954" x="6983413" y="1438275"/>
          <p14:tracePt t="57971" x="7000875" y="1446213"/>
          <p14:tracePt t="57987" x="7010400" y="1446213"/>
          <p14:tracePt t="58004" x="6956425" y="1455738"/>
          <p14:tracePt t="58022" x="6831013" y="1446213"/>
          <p14:tracePt t="58038" x="6688138" y="1411288"/>
          <p14:tracePt t="58055" x="6608763" y="1393825"/>
          <p14:tracePt t="58071" x="6527800" y="1393825"/>
          <p14:tracePt t="58088" x="6473825" y="1384300"/>
          <p14:tracePt t="58104" x="6411913" y="1366838"/>
          <p14:tracePt t="58137" x="6429375" y="1357313"/>
          <p14:tracePt t="58194" x="6465888" y="1357313"/>
          <p14:tracePt t="58200" x="6492875" y="1357313"/>
          <p14:tracePt t="58208" x="6527800" y="1357313"/>
          <p14:tracePt t="58221" x="6599238" y="1357313"/>
          <p14:tracePt t="58238" x="6635750" y="1366838"/>
          <p14:tracePt t="58254" x="6643688" y="1366838"/>
          <p14:tracePt t="58271" x="6626225" y="1366838"/>
          <p14:tracePt t="58287" x="6564313" y="1366838"/>
          <p14:tracePt t="58304" x="6456363" y="1357313"/>
          <p14:tracePt t="58321" x="6330950" y="1339850"/>
          <p14:tracePt t="58337" x="6259513" y="1339850"/>
          <p14:tracePt t="58354" x="6143625" y="1330325"/>
          <p14:tracePt t="58372" x="6045200" y="1347788"/>
          <p14:tracePt t="58389" x="5911850" y="1347788"/>
          <p14:tracePt t="58404" x="5759450" y="1366838"/>
          <p14:tracePt t="58421" x="5616575" y="1401763"/>
          <p14:tracePt t="58437" x="5537200" y="1419225"/>
          <p14:tracePt t="58454" x="5473700" y="1438275"/>
          <p14:tracePt t="58471" x="5438775" y="1446213"/>
          <p14:tracePt t="58487" x="5384800" y="1465263"/>
          <p14:tracePt t="58504" x="5224463" y="1500188"/>
          <p14:tracePt t="58522" x="5054600" y="1517650"/>
          <p14:tracePt t="58538" x="4929188" y="1536700"/>
          <p14:tracePt t="58554" x="4884738" y="1536700"/>
          <p14:tracePt t="58571" x="4875213" y="1536700"/>
          <p14:tracePt t="58604" x="4857750" y="1536700"/>
          <p14:tracePt t="58662" x="4830763" y="1544638"/>
          <p14:tracePt t="58670" x="4822825" y="1544638"/>
          <p14:tracePt t="58678" x="4813300" y="1544638"/>
          <p14:tracePt t="58688" x="4803775" y="1544638"/>
          <p14:tracePt t="58704" x="4786313" y="1544638"/>
          <p14:tracePt t="58740" x="4768850" y="1554163"/>
          <p14:tracePt t="58748" x="4751388" y="1554163"/>
          <p14:tracePt t="58764" x="4741863" y="1554163"/>
          <p14:tracePt t="58772" x="4697413" y="1554163"/>
          <p14:tracePt t="58789" x="4670425" y="1554163"/>
          <p14:tracePt t="58805" x="4660900" y="1554163"/>
          <p14:tracePt t="58821" x="4652963" y="1554163"/>
          <p14:tracePt t="58838" x="4625975" y="1562100"/>
          <p14:tracePt t="58854" x="4545013" y="1571625"/>
          <p14:tracePt t="58871" x="4419600" y="1571625"/>
          <p14:tracePt t="58888" x="4232275" y="1544638"/>
          <p14:tracePt t="58904" x="4179888" y="1527175"/>
          <p14:tracePt t="58921" x="4133850" y="1527175"/>
          <p14:tracePt t="58937" x="4089400" y="1517650"/>
          <p14:tracePt t="58954" x="4044950" y="1509713"/>
          <p14:tracePt t="58971" x="3983038" y="1500188"/>
          <p14:tracePt t="58988" x="3911600" y="1490663"/>
          <p14:tracePt t="59004" x="3867150" y="1490663"/>
          <p14:tracePt t="59022" x="3822700" y="1473200"/>
          <p14:tracePt t="59039" x="3813175" y="1473200"/>
          <p14:tracePt t="59054" x="3795713" y="1465263"/>
          <p14:tracePt t="59070" x="3776663" y="1465263"/>
          <p14:tracePt t="59087" x="3759200" y="1465263"/>
          <p14:tracePt t="59104" x="3732213" y="1465263"/>
          <p14:tracePt t="59120" x="3697288" y="1465263"/>
          <p14:tracePt t="59137" x="3643313" y="1455738"/>
          <p14:tracePt t="59154" x="3581400" y="1438275"/>
          <p14:tracePt t="59173" x="3536950" y="1428750"/>
          <p14:tracePt t="59188" x="3490913" y="1411288"/>
          <p14:tracePt t="59204" x="3419475" y="1393825"/>
          <p14:tracePt t="59221" x="3322638" y="1384300"/>
          <p14:tracePt t="59237" x="3187700" y="1366838"/>
          <p14:tracePt t="59254" x="2955925" y="1322388"/>
          <p14:tracePt t="59272" x="2894013" y="1303338"/>
          <p14:tracePt t="59289" x="2874963" y="1295400"/>
          <p14:tracePt t="59304" x="2857500" y="1295400"/>
          <p14:tracePt t="59321" x="2847975" y="1285875"/>
          <p14:tracePt t="59338" x="2803525" y="1285875"/>
          <p14:tracePt t="59354" x="2759075" y="1285875"/>
          <p14:tracePt t="59371" x="2705100" y="1295400"/>
          <p14:tracePt t="59388" x="2679700" y="1295400"/>
          <p14:tracePt t="59404" x="2633663" y="1295400"/>
          <p14:tracePt t="59422" x="2598738" y="1312863"/>
          <p14:tracePt t="59437" x="2562225" y="1312863"/>
          <p14:tracePt t="59454" x="2536825" y="1322388"/>
          <p14:tracePt t="59471" x="2509838" y="1330325"/>
          <p14:tracePt t="59488" x="2465388" y="1339850"/>
          <p14:tracePt t="59504" x="2401888" y="1374775"/>
          <p14:tracePt t="59522" x="2366963" y="1384300"/>
          <p14:tracePt t="59539" x="2322513" y="1401763"/>
          <p14:tracePt t="59554" x="2286000" y="1419225"/>
          <p14:tracePt t="59570" x="2251075" y="1438275"/>
          <p14:tracePt t="59587" x="2241550" y="1438275"/>
          <p14:tracePt t="59604" x="2224088" y="1438275"/>
          <p14:tracePt t="59621" x="2214563" y="1438275"/>
          <p14:tracePt t="59638" x="2205038" y="1446213"/>
          <p14:tracePt t="59654" x="2170113" y="1446213"/>
          <p14:tracePt t="59673" x="2160588" y="1446213"/>
          <p14:tracePt t="59689" x="2170113" y="1446213"/>
          <p14:tracePt t="59774" x="2187575" y="1455738"/>
          <p14:tracePt t="59780" x="2205038" y="1455738"/>
          <p14:tracePt t="59789" x="2251075" y="1455738"/>
          <p14:tracePt t="59804" x="2303463" y="1446213"/>
          <p14:tracePt t="59821" x="2357438" y="1438275"/>
          <p14:tracePt t="59838" x="2428875" y="1428750"/>
          <p14:tracePt t="59854" x="2517775" y="1428750"/>
          <p14:tracePt t="59871" x="2625725" y="1419225"/>
          <p14:tracePt t="59888" x="2687638" y="1411288"/>
          <p14:tracePt t="59904" x="2751138" y="1411288"/>
          <p14:tracePt t="59922" x="2813050" y="1401763"/>
          <p14:tracePt t="59939" x="2822575" y="1401763"/>
          <p14:tracePt t="59954" x="2840038" y="1393825"/>
          <p14:tracePt t="59971" x="2884488" y="1393825"/>
          <p14:tracePt t="59988" x="2928938" y="1393825"/>
          <p14:tracePt t="60004" x="2990850" y="1393825"/>
          <p14:tracePt t="60021" x="3044825" y="1393825"/>
          <p14:tracePt t="60039" x="3054350" y="1393825"/>
          <p14:tracePt t="60055" x="3062288" y="1393825"/>
          <p14:tracePt t="60071" x="3081338" y="1393825"/>
          <p14:tracePt t="60088" x="3108325" y="1393825"/>
          <p14:tracePt t="60105" x="3133725" y="1393825"/>
          <p14:tracePt t="60121" x="3160713" y="1384300"/>
          <p14:tracePt t="60138" x="3179763" y="1384300"/>
          <p14:tracePt t="60154" x="3224213" y="1384300"/>
          <p14:tracePt t="60174" x="3268663" y="1384300"/>
          <p14:tracePt t="60189" x="3313113" y="1384300"/>
          <p14:tracePt t="60204" x="3357563" y="1384300"/>
          <p14:tracePt t="60221" x="3411538" y="1393825"/>
          <p14:tracePt t="60238" x="3438525" y="1393825"/>
          <p14:tracePt t="60254" x="3465513" y="1393825"/>
          <p14:tracePt t="60271" x="3490913" y="1393825"/>
          <p14:tracePt t="60288" x="3517900" y="1393825"/>
          <p14:tracePt t="60304" x="3527425" y="1393825"/>
          <p14:tracePt t="60321" x="3536950" y="1401763"/>
          <p14:tracePt t="60354" x="3544888" y="1411288"/>
          <p14:tracePt t="60371" x="3554413" y="1411288"/>
          <p14:tracePt t="60388" x="3562350" y="1411288"/>
          <p14:tracePt t="60421" x="3581400" y="1411288"/>
          <p14:tracePt t="60439" x="3589338" y="1419225"/>
          <p14:tracePt t="60455" x="3598863" y="1419225"/>
          <p14:tracePt t="60488" x="3598863" y="1428750"/>
          <p14:tracePt t="60532" x="3608388" y="1428750"/>
          <p14:tracePt t="60563" x="3616325" y="1428750"/>
          <p14:tracePt t="60578" x="3625850" y="1428750"/>
          <p14:tracePt t="60587" x="3625850" y="1438275"/>
          <p14:tracePt t="60594" x="3633788" y="1438275"/>
          <p14:tracePt t="60618" x="3643313" y="1438275"/>
          <p14:tracePt t="60634" x="3652838" y="1438275"/>
          <p14:tracePt t="60696" x="3670300" y="1438275"/>
          <p14:tracePt t="60704" x="3670300" y="1446213"/>
          <p14:tracePt t="60712" x="3679825" y="1446213"/>
          <p14:tracePt t="60721" x="3697288" y="1446213"/>
          <p14:tracePt t="60738" x="3697288" y="1455738"/>
          <p14:tracePt t="60771" x="3714750" y="1465263"/>
          <p14:tracePt t="60799" x="3724275" y="1465263"/>
          <p14:tracePt t="60815" x="3732213" y="1465263"/>
          <p14:tracePt t="60823" x="3741738" y="1465263"/>
          <p14:tracePt t="60838" x="3759200" y="1465263"/>
          <p14:tracePt t="60854" x="3768725" y="1465263"/>
          <p14:tracePt t="60871" x="3786188" y="1473200"/>
          <p14:tracePt t="60888" x="3795713" y="1473200"/>
          <p14:tracePt t="60904" x="3813175" y="1473200"/>
          <p14:tracePt t="60922" x="3875088" y="1473200"/>
          <p14:tracePt t="60939" x="3911600" y="1482725"/>
          <p14:tracePt t="60954" x="3938588" y="1490663"/>
          <p14:tracePt t="60971" x="3946525" y="1490663"/>
          <p14:tracePt t="60988" x="3956050" y="1490663"/>
          <p14:tracePt t="61005" x="3965575" y="1490663"/>
          <p14:tracePt t="61038" x="3973513" y="1490663"/>
          <p14:tracePt t="64838" x="3983038" y="1482725"/>
          <p14:tracePt t="64969" x="4017963" y="1473200"/>
          <p14:tracePt t="64977" x="4044950" y="1465263"/>
          <p14:tracePt t="64988" x="4081463" y="1465263"/>
          <p14:tracePt t="65005" x="4108450" y="1465263"/>
          <p14:tracePt t="65023" x="4160838" y="1490663"/>
          <p14:tracePt t="65040" x="4187825" y="1500188"/>
          <p14:tracePt t="65055" x="4232275" y="1517650"/>
          <p14:tracePt t="65072" x="4259263" y="1536700"/>
          <p14:tracePt t="65088" x="4276725" y="1544638"/>
          <p14:tracePt t="65121" x="4276725" y="1562100"/>
          <p14:tracePt t="65157" x="4276725" y="1581150"/>
          <p14:tracePt t="65173" x="4276725" y="1589088"/>
          <p14:tracePt t="65179" x="4268788" y="1616075"/>
          <p14:tracePt t="65188" x="4232275" y="1687513"/>
          <p14:tracePt t="65205" x="4170363" y="1758950"/>
          <p14:tracePt t="65222" x="4108450" y="1822450"/>
          <p14:tracePt t="65238" x="4071938" y="1839913"/>
          <p14:tracePt t="65255" x="4062413" y="1849438"/>
          <p14:tracePt t="65273" x="4037013" y="1866900"/>
          <p14:tracePt t="65289" x="3983038" y="1893888"/>
          <p14:tracePt t="65305" x="3956050" y="1911350"/>
          <p14:tracePt t="65322" x="3946525" y="1911350"/>
          <p14:tracePt t="65338" x="3938588" y="1920875"/>
          <p14:tracePt t="65355" x="3919538" y="1928813"/>
          <p14:tracePt t="65372" x="3911600" y="1938338"/>
          <p14:tracePt t="65388" x="3902075" y="1955800"/>
          <p14:tracePt t="65405" x="3875088" y="1965325"/>
          <p14:tracePt t="65422" x="3813175" y="1992313"/>
          <p14:tracePt t="65438" x="3768725" y="2009775"/>
          <p14:tracePt t="65455" x="3724275" y="2009775"/>
          <p14:tracePt t="65472" x="3714750" y="2017713"/>
          <p14:tracePt t="65488" x="3705225" y="2027238"/>
          <p14:tracePt t="65505" x="3697288" y="2027238"/>
          <p14:tracePt t="65522" x="3679825" y="2036763"/>
          <p14:tracePt t="65555" x="3652838" y="2054225"/>
          <p14:tracePt t="65571" x="3616325" y="2071688"/>
          <p14:tracePt t="65588" x="3571875" y="2081213"/>
          <p14:tracePt t="65605" x="3536950" y="2098675"/>
          <p14:tracePt t="65622" x="3482975" y="2116138"/>
          <p14:tracePt t="65638" x="3446463" y="2135188"/>
          <p14:tracePt t="65655" x="3429000" y="2143125"/>
          <p14:tracePt t="65674" x="3402013" y="2152650"/>
          <p14:tracePt t="65689" x="3348038" y="2179638"/>
          <p14:tracePt t="65706" x="3259138" y="2214563"/>
          <p14:tracePt t="65722" x="3205163" y="2232025"/>
          <p14:tracePt t="65738" x="3187700" y="2232025"/>
          <p14:tracePt t="65772" x="3179763" y="2232025"/>
          <p14:tracePt t="65806" x="3170238" y="2232025"/>
          <p14:tracePt t="65813" x="3160713" y="2232025"/>
          <p14:tracePt t="65822" x="3152775" y="2232025"/>
          <p14:tracePt t="65845" x="3133725" y="2232025"/>
          <p14:tracePt t="65855" x="3108325" y="2241550"/>
          <p14:tracePt t="65872" x="3089275" y="2241550"/>
          <p14:tracePt t="65888" x="3081338" y="2241550"/>
          <p14:tracePt t="65905" x="3062288" y="2241550"/>
          <p14:tracePt t="65923" x="3044825" y="2232025"/>
          <p14:tracePt t="65940" x="3036888" y="2232025"/>
          <p14:tracePt t="65972" x="3027363" y="2232025"/>
          <p14:tracePt t="66017" x="3017838" y="2224088"/>
          <p14:tracePt t="66049" x="3009900" y="2224088"/>
          <p14:tracePt t="66063" x="3009900" y="2214563"/>
          <p14:tracePt t="66071" x="3000375" y="2214563"/>
          <p14:tracePt t="66096" x="2990850" y="2214563"/>
          <p14:tracePt t="66111" x="2990850" y="2206625"/>
          <p14:tracePt t="66119" x="2982913" y="2206625"/>
          <p14:tracePt t="66127" x="2973388" y="2206625"/>
          <p14:tracePt t="66138" x="2965450" y="2206625"/>
          <p14:tracePt t="66155" x="2955925" y="2187575"/>
          <p14:tracePt t="66176" x="2946400" y="2187575"/>
          <p14:tracePt t="66189" x="2919413" y="2179638"/>
          <p14:tracePt t="66205" x="2911475" y="2179638"/>
          <p14:tracePt t="66238" x="2901950" y="2179638"/>
          <p14:tracePt t="66370" x="2894013" y="2187575"/>
          <p14:tracePt t="66385" x="2884488" y="2187575"/>
          <p14:tracePt t="121665" x="2874963" y="2206625"/>
          <p14:tracePt t="121996" x="2867025" y="2224088"/>
          <p14:tracePt t="122004" x="2867025" y="2251075"/>
          <p14:tracePt t="122011" x="2847975" y="2295525"/>
          <p14:tracePt t="122028" x="2840038" y="2303463"/>
          <p14:tracePt t="122045" x="2830513" y="2312988"/>
          <p14:tracePt t="122062" x="2830513" y="2339975"/>
          <p14:tracePt t="122078" x="2813050" y="2384425"/>
          <p14:tracePt t="122096" x="2795588" y="2411413"/>
          <p14:tracePt t="122112" x="2776538" y="2446338"/>
          <p14:tracePt t="122128" x="2759075" y="2482850"/>
          <p14:tracePt t="122145" x="2732088" y="2509838"/>
          <p14:tracePt t="122179" x="2724150" y="2517775"/>
          <p14:tracePt t="122315" x="2705100" y="2527300"/>
          <p14:tracePt t="122331" x="2679700" y="2544763"/>
          <p14:tracePt t="122340" x="2652713" y="2554288"/>
          <p14:tracePt t="122348" x="2598738" y="2563813"/>
          <p14:tracePt t="122362" x="2562225" y="2589213"/>
          <p14:tracePt t="122378" x="2544763" y="2608263"/>
          <p14:tracePt t="122395" x="2536825" y="2608263"/>
          <p14:tracePt t="122412" x="2527300" y="2625725"/>
          <p14:tracePt t="122428" x="2517775" y="2625725"/>
          <p14:tracePt t="148978" x="2536825" y="2652713"/>
          <p14:tracePt t="149564" x="2581275" y="2697163"/>
          <p14:tracePt t="149572" x="2616200" y="2724150"/>
          <p14:tracePt t="149581" x="2670175" y="2778125"/>
          <p14:tracePt t="149598" x="2705100" y="2822575"/>
          <p14:tracePt t="149615" x="2751138" y="2901950"/>
          <p14:tracePt t="149632" x="2803525" y="2965450"/>
          <p14:tracePt t="149648" x="2938463" y="3081338"/>
          <p14:tracePt t="149666" x="3000375" y="3170238"/>
          <p14:tracePt t="149684" x="3017838" y="3303588"/>
          <p14:tracePt t="149699" x="3036888" y="3492500"/>
          <p14:tracePt t="149715" x="3054350" y="3625850"/>
          <p14:tracePt t="149732" x="3071813" y="3741738"/>
          <p14:tracePt t="149748" x="3089275" y="3840163"/>
          <p14:tracePt t="149765" x="3098800" y="3902075"/>
          <p14:tracePt t="149782" x="3108325" y="3956050"/>
          <p14:tracePt t="149799" x="3116263" y="3992563"/>
          <p14:tracePt t="149815" x="3125788" y="4010025"/>
          <p14:tracePt t="149832" x="3133725" y="4019550"/>
          <p14:tracePt t="149849" x="3160713" y="4037013"/>
          <p14:tracePt t="149865" x="3179763" y="4044950"/>
          <p14:tracePt t="149882" x="3187700" y="4054475"/>
          <p14:tracePt t="149915" x="3197225" y="4054475"/>
          <p14:tracePt t="149940" x="3214688" y="4054475"/>
          <p14:tracePt t="149949" x="3241675" y="4054475"/>
          <p14:tracePt t="149965" x="3268663" y="4044950"/>
          <p14:tracePt t="149982" x="3303588" y="4027488"/>
          <p14:tracePt t="149998" x="3348038" y="4019550"/>
          <p14:tracePt t="150015" x="3375025" y="4019550"/>
          <p14:tracePt t="150032" x="3411538" y="4027488"/>
          <p14:tracePt t="150049" x="3455988" y="4054475"/>
          <p14:tracePt t="150067" x="3482975" y="4064000"/>
          <p14:tracePt t="150082" x="3544888" y="4071938"/>
          <p14:tracePt t="150098" x="3660775" y="4071938"/>
          <p14:tracePt t="150115" x="3795713" y="4019550"/>
          <p14:tracePt t="150132" x="3875088" y="3965575"/>
          <p14:tracePt t="150148" x="3938588" y="3894138"/>
          <p14:tracePt t="150167" x="3990975" y="3822700"/>
          <p14:tracePt t="150185" x="4044950" y="3741738"/>
          <p14:tracePt t="150199" x="4062413" y="3697288"/>
          <p14:tracePt t="150215" x="4062413" y="3679825"/>
          <p14:tracePt t="150248" x="4098925" y="3670300"/>
          <p14:tracePt t="150265" x="4187825" y="3635375"/>
          <p14:tracePt t="150282" x="4330700" y="3616325"/>
          <p14:tracePt t="150298" x="4446588" y="3608388"/>
          <p14:tracePt t="150315" x="4572000" y="3589338"/>
          <p14:tracePt t="150332" x="4598988" y="3589338"/>
          <p14:tracePt t="150348" x="4608513" y="3589338"/>
          <p14:tracePt t="150382" x="4660900" y="3571875"/>
          <p14:tracePt t="150398" x="4751388" y="3509963"/>
          <p14:tracePt t="150415" x="4822825" y="3465513"/>
          <p14:tracePt t="150448" x="4813300" y="3465513"/>
          <p14:tracePt t="150621" x="4813300" y="3455988"/>
          <p14:tracePt t="150629" x="4803775" y="3446463"/>
          <p14:tracePt t="150637" x="4795838" y="3438525"/>
          <p14:tracePt t="150648" x="4759325" y="3429000"/>
          <p14:tracePt t="150665" x="4724400" y="3402013"/>
          <p14:tracePt t="150665" x="4714875" y="3394075"/>
          <p14:tracePt t="150685" x="4705350" y="3384550"/>
          <p14:tracePt t="150699" x="4697413" y="3384550"/>
          <p14:tracePt t="150732" x="4687888" y="3375025"/>
          <p14:tracePt t="150833" x="4679950" y="3375025"/>
          <p14:tracePt t="150841" x="4670425" y="3375025"/>
          <p14:tracePt t="150849" x="4660900" y="3375025"/>
          <p14:tracePt t="150865" x="4652963" y="3375025"/>
          <p14:tracePt t="150882" x="4652963" y="3367088"/>
          <p14:tracePt t="151201" x="4643438" y="3367088"/>
          <p14:tracePt t="151217" x="4633913" y="3367088"/>
          <p14:tracePt t="151279" x="4633913" y="3357563"/>
          <p14:tracePt t="151295" x="4625975" y="3340100"/>
          <p14:tracePt t="151303" x="4616450" y="3340100"/>
          <p14:tracePt t="151316" x="4608513" y="3330575"/>
          <p14:tracePt t="151349" x="4598988" y="3322638"/>
          <p14:tracePt t="151475" x="4589463" y="3322638"/>
          <p14:tracePt t="151483" x="4581525" y="3322638"/>
          <p14:tracePt t="151489" x="4572000" y="3322638"/>
          <p14:tracePt t="151498" x="4554538" y="3322638"/>
          <p14:tracePt t="151515" x="4537075" y="3322638"/>
          <p14:tracePt t="151532" x="4527550" y="3322638"/>
          <p14:tracePt t="151549" x="4518025" y="3313113"/>
          <p14:tracePt t="151565" x="4500563" y="3313113"/>
          <p14:tracePt t="151597" x="4491038" y="3313113"/>
          <p14:tracePt t="151623" x="4483100" y="331311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400" y="927586"/>
            <a:ext cx="8001000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Wrong </a:t>
            </a:r>
            <a:r>
              <a:rPr lang="en-US" sz="2000" dirty="0" smtClean="0">
                <a:latin typeface="Neo Sans Intel"/>
              </a:rPr>
              <a:t>prediction cases</a:t>
            </a:r>
            <a:endParaRPr lang="en-US" sz="2000" dirty="0">
              <a:latin typeface="Neo Sans Intel"/>
            </a:endParaRP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Predict not-taken, actual taken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Predict taken, actual not-taken, or actual taken but wrong target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In case of wrong prediction – flush the pipeline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Reset latches (same as making all instructions to be NOPs)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Select the PC source to be from the correct path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Need get the fall-through with the branch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Start fetching instruction from correct path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Assuming P% correct prediction rate</a:t>
            </a:r>
          </a:p>
          <a:p>
            <a:pPr>
              <a:spcBef>
                <a:spcPts val="600"/>
              </a:spcBef>
            </a:pPr>
            <a:r>
              <a:rPr lang="en-US" sz="2000" dirty="0">
                <a:latin typeface="Neo Sans Intel"/>
              </a:rPr>
              <a:t>	          CPI</a:t>
            </a:r>
            <a:r>
              <a:rPr lang="en-US" dirty="0">
                <a:latin typeface="Neo Sans Intel"/>
              </a:rPr>
              <a:t> </a:t>
            </a:r>
            <a:r>
              <a:rPr lang="en-US" dirty="0" smtClean="0">
                <a:latin typeface="Neo Sans Intel"/>
              </a:rPr>
              <a:t>real </a:t>
            </a:r>
            <a:r>
              <a:rPr lang="en-US" sz="2000" dirty="0">
                <a:latin typeface="Neo Sans Intel"/>
              </a:rPr>
              <a:t>= 1 + (0.2 × (1-P)) × 3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For example, if </a:t>
            </a:r>
            <a:r>
              <a:rPr lang="en-US" sz="2000" dirty="0" smtClean="0">
                <a:latin typeface="Neo Sans Intel"/>
              </a:rPr>
              <a:t>P=0.85 (the modern predictors has &gt; 0.95)</a:t>
            </a:r>
          </a:p>
          <a:p>
            <a:pPr>
              <a:spcBef>
                <a:spcPts val="600"/>
              </a:spcBef>
            </a:pPr>
            <a:r>
              <a:rPr lang="en-US" sz="2000" dirty="0" smtClean="0">
                <a:latin typeface="Neo Sans Intel"/>
              </a:rPr>
              <a:t>	          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CPI</a:t>
            </a:r>
            <a:r>
              <a:rPr lang="en-US" dirty="0" smtClean="0">
                <a:solidFill>
                  <a:srgbClr val="061922"/>
                </a:solidFill>
                <a:latin typeface="Neo Sans Intel"/>
              </a:rPr>
              <a:t> real </a:t>
            </a:r>
            <a:r>
              <a:rPr lang="en-US" sz="2000" dirty="0" smtClean="0">
                <a:latin typeface="Neo Sans Intel"/>
              </a:rPr>
              <a:t>= 1 + (0.2 × 0.15) × 3 = 1.09</a:t>
            </a:r>
            <a:endParaRPr lang="en-US" sz="2000" dirty="0">
              <a:latin typeface="Neo Sans Intel"/>
            </a:endParaRPr>
          </a:p>
        </p:txBody>
      </p:sp>
      <p:sp>
        <p:nvSpPr>
          <p:cNvPr id="3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BTB functions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0929298"/>
      </p:ext>
    </p:extLst>
  </p:cSld>
  <p:clrMapOvr>
    <a:masterClrMapping/>
  </p:clrMapOvr>
  <p:transition advTm="21919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060" x="4429125" y="3295650"/>
          <p14:tracePt t="11796" x="4367213" y="3259138"/>
          <p14:tracePt t="11803" x="4295775" y="3224213"/>
          <p14:tracePt t="11810" x="4197350" y="3179763"/>
          <p14:tracePt t="11826" x="4143375" y="3160713"/>
          <p14:tracePt t="11842" x="4116388" y="3143250"/>
          <p14:tracePt t="11858" x="4081463" y="3125788"/>
          <p14:tracePt t="11875" x="4027488" y="3108325"/>
          <p14:tracePt t="11893" x="3990975" y="3089275"/>
          <p14:tracePt t="11909" x="3956050" y="3054350"/>
          <p14:tracePt t="11925" x="3902075" y="2992438"/>
          <p14:tracePt t="11942" x="3732213" y="2786063"/>
          <p14:tracePt t="11960" x="3581400" y="2643188"/>
          <p14:tracePt t="11976" x="3465513" y="2509838"/>
          <p14:tracePt t="11992" x="3394075" y="2428875"/>
          <p14:tracePt t="12008" x="3367088" y="2384425"/>
          <p14:tracePt t="12025" x="3367088" y="2374900"/>
          <p14:tracePt t="12042" x="3367088" y="2349500"/>
          <p14:tracePt t="12058" x="3357563" y="2312988"/>
          <p14:tracePt t="12076" x="3357563" y="2303463"/>
          <p14:tracePt t="12108" x="3348038" y="2303463"/>
          <p14:tracePt t="12280" x="3348038" y="2295525"/>
          <p14:tracePt t="12296" x="3330575" y="2295525"/>
          <p14:tracePt t="12303" x="3313113" y="2295525"/>
          <p14:tracePt t="12312" x="3313113" y="2286000"/>
          <p14:tracePt t="12325" x="3295650" y="2268538"/>
          <p14:tracePt t="12342" x="3286125" y="2268538"/>
          <p14:tracePt t="12358" x="3276600" y="2268538"/>
          <p14:tracePt t="12393" x="3268663" y="2259013"/>
          <p14:tracePt t="12435" x="3259138" y="2251075"/>
          <p14:tracePt t="12475" x="3251200" y="2251075"/>
          <p14:tracePt t="12484" x="3251200" y="2241550"/>
          <p14:tracePt t="12500" x="3251200" y="2232025"/>
          <p14:tracePt t="12508" x="3241675" y="2224088"/>
          <p14:tracePt t="12525" x="3232150" y="2206625"/>
          <p14:tracePt t="12542" x="3214688" y="2197100"/>
          <p14:tracePt t="12558" x="3197225" y="2170113"/>
          <p14:tracePt t="12575" x="3187700" y="2135188"/>
          <p14:tracePt t="12591" x="3152775" y="2081213"/>
          <p14:tracePt t="12608" x="3108325" y="2027238"/>
          <p14:tracePt t="12625" x="3054350" y="1965325"/>
          <p14:tracePt t="12642" x="3036888" y="1920875"/>
          <p14:tracePt t="12658" x="3027363" y="1874838"/>
          <p14:tracePt t="12674" x="3009900" y="1830388"/>
          <p14:tracePt t="12690" x="2990850" y="1758950"/>
          <p14:tracePt t="12709" x="2965450" y="1697038"/>
          <p14:tracePt t="12726" x="2955925" y="1670050"/>
          <p14:tracePt t="12742" x="2938463" y="1643063"/>
          <p14:tracePt t="12758" x="2928938" y="1616075"/>
          <p14:tracePt t="12774" x="2911475" y="1562100"/>
          <p14:tracePt t="12791" x="2901950" y="1517650"/>
          <p14:tracePt t="12807" x="2884488" y="1473200"/>
          <p14:tracePt t="12824" x="2867025" y="1455738"/>
          <p14:tracePt t="12841" x="2847975" y="1438275"/>
          <p14:tracePt t="12859" x="2840038" y="1428750"/>
          <p14:tracePt t="12891" x="2840038" y="1419225"/>
          <p14:tracePt t="13125" x="2840038" y="1411288"/>
          <p14:tracePt t="13139" x="2857500" y="1411288"/>
          <p14:tracePt t="13507" x="2884488" y="1428750"/>
          <p14:tracePt t="13515" x="2894013" y="1438275"/>
          <p14:tracePt t="13524" x="2928938" y="1455738"/>
          <p14:tracePt t="13541" x="2946400" y="1465263"/>
          <p14:tracePt t="13557" x="2973388" y="1490663"/>
          <p14:tracePt t="13574" x="3027363" y="1517650"/>
          <p14:tracePt t="13591" x="3062288" y="1544638"/>
          <p14:tracePt t="13608" x="3116263" y="1598613"/>
          <p14:tracePt t="13625" x="3125788" y="1633538"/>
          <p14:tracePt t="13641" x="3133725" y="1660525"/>
          <p14:tracePt t="13658" x="3133725" y="1679575"/>
          <p14:tracePt t="13691" x="3143250" y="1687513"/>
          <p14:tracePt t="13727" x="3152775" y="1687513"/>
          <p14:tracePt t="13735" x="3160713" y="1697038"/>
          <p14:tracePt t="13743" x="3179763" y="1704975"/>
          <p14:tracePt t="13774" x="3187700" y="1687513"/>
          <p14:tracePt t="13829" x="3205163" y="1660525"/>
          <p14:tracePt t="13837" x="3232150" y="1625600"/>
          <p14:tracePt t="13843" x="3259138" y="1581150"/>
          <p14:tracePt t="13858" x="3367088" y="1473200"/>
          <p14:tracePt t="13875" x="3411538" y="1446213"/>
          <p14:tracePt t="13892" x="3419475" y="1438275"/>
          <p14:tracePt t="13908" x="3438525" y="1428750"/>
          <p14:tracePt t="13924" x="3455988" y="1419225"/>
          <p14:tracePt t="13941" x="3473450" y="1419225"/>
          <p14:tracePt t="13957" x="3509963" y="1419225"/>
          <p14:tracePt t="13974" x="3562350" y="1438275"/>
          <p14:tracePt t="13991" x="3598863" y="1455738"/>
          <p14:tracePt t="14008" x="3616325" y="1473200"/>
          <p14:tracePt t="14024" x="3633788" y="1490663"/>
          <p14:tracePt t="14041" x="3643313" y="1500188"/>
          <p14:tracePt t="14057" x="3652838" y="1509713"/>
          <p14:tracePt t="14074" x="3660775" y="1509713"/>
          <p14:tracePt t="14108" x="3660775" y="1517650"/>
          <p14:tracePt t="14173" x="3670300" y="1517650"/>
          <p14:tracePt t="14189" x="3660775" y="1509713"/>
          <p14:tracePt t="14672" x="3652838" y="1500188"/>
          <p14:tracePt t="14680" x="3643313" y="1500188"/>
          <p14:tracePt t="14689" x="3643313" y="1490663"/>
          <p14:tracePt t="14743" x="3633788" y="1482725"/>
          <p14:tracePt t="14751" x="3625850" y="1482725"/>
          <p14:tracePt t="14759" x="3589338" y="1482725"/>
          <p14:tracePt t="14775" x="3536950" y="1473200"/>
          <p14:tracePt t="14791" x="3455988" y="1465263"/>
          <p14:tracePt t="14808" x="3330575" y="1428750"/>
          <p14:tracePt t="14825" x="3197225" y="1374775"/>
          <p14:tracePt t="14841" x="3062288" y="1312863"/>
          <p14:tracePt t="14858" x="2955925" y="1276350"/>
          <p14:tracePt t="14874" x="2857500" y="1250950"/>
          <p14:tracePt t="14874" x="2803525" y="1231900"/>
          <p14:tracePt t="14893" x="2670175" y="1160463"/>
          <p14:tracePt t="14908" x="2544763" y="1108075"/>
          <p14:tracePt t="14924" x="2482850" y="1081088"/>
          <p14:tracePt t="14941" x="2446338" y="1071563"/>
          <p14:tracePt t="14974" x="2438400" y="1098550"/>
          <p14:tracePt t="15009" x="2411413" y="1160463"/>
          <p14:tracePt t="15017" x="2393950" y="1223963"/>
          <p14:tracePt t="15026" x="2347913" y="1339850"/>
          <p14:tracePt t="15041" x="2295525" y="1438275"/>
          <p14:tracePt t="15058" x="2259013" y="1509713"/>
          <p14:tracePt t="15075" x="2251075" y="1536700"/>
          <p14:tracePt t="15091" x="2251075" y="1544638"/>
          <p14:tracePt t="15124" x="2241550" y="1554163"/>
          <p14:tracePt t="15159" x="2232025" y="1581150"/>
          <p14:tracePt t="15167" x="2232025" y="1589088"/>
          <p14:tracePt t="15174" x="2214563" y="1633538"/>
          <p14:tracePt t="15191" x="2205038" y="1652588"/>
          <p14:tracePt t="15207" x="2197100" y="1687513"/>
          <p14:tracePt t="15224" x="2187575" y="1741488"/>
          <p14:tracePt t="15241" x="2170113" y="1785938"/>
          <p14:tracePt t="15257" x="2160588" y="1839913"/>
          <p14:tracePt t="15275" x="2160588" y="1874838"/>
          <p14:tracePt t="15291" x="2160588" y="1911350"/>
          <p14:tracePt t="15308" x="2179638" y="1938338"/>
          <p14:tracePt t="15324" x="2179638" y="1965325"/>
          <p14:tracePt t="15358" x="2187575" y="1965325"/>
          <p14:tracePt t="15564" x="2197100" y="1965325"/>
          <p14:tracePt t="15572" x="2205038" y="1965325"/>
          <p14:tracePt t="15588" x="2214563" y="1955800"/>
          <p14:tracePt t="15596" x="2224088" y="1946275"/>
          <p14:tracePt t="15610" x="2232025" y="1938338"/>
          <p14:tracePt t="15626" x="2241550" y="1938338"/>
          <p14:tracePt t="15640" x="2251075" y="1928813"/>
          <p14:tracePt t="15657" x="2268538" y="1901825"/>
          <p14:tracePt t="15673" x="2303463" y="1874838"/>
          <p14:tracePt t="15690" x="2322513" y="1857375"/>
          <p14:tracePt t="15706" x="2330450" y="1849438"/>
          <p14:tracePt t="15723" x="2366963" y="1830388"/>
          <p14:tracePt t="15740" x="2401888" y="1822450"/>
          <p14:tracePt t="15757" x="2446338" y="1795463"/>
          <p14:tracePt t="15773" x="2554288" y="1731963"/>
          <p14:tracePt t="15790" x="2660650" y="1687513"/>
          <p14:tracePt t="15806" x="2759075" y="1660525"/>
          <p14:tracePt t="15824" x="2822575" y="1643063"/>
          <p14:tracePt t="15840" x="2874963" y="1625600"/>
          <p14:tracePt t="15857" x="2919413" y="1608138"/>
          <p14:tracePt t="15874" x="3000375" y="1598613"/>
          <p14:tracePt t="15874" x="3062288" y="1598613"/>
          <p14:tracePt t="15893" x="3108325" y="1598613"/>
          <p14:tracePt t="15907" x="3224213" y="1598613"/>
          <p14:tracePt t="15926" x="3268663" y="1616075"/>
          <p14:tracePt t="15941" x="3322638" y="1633538"/>
          <p14:tracePt t="15958" x="3357563" y="1652588"/>
          <p14:tracePt t="15974" x="3384550" y="1660525"/>
          <p14:tracePt t="15991" x="3394075" y="1670050"/>
          <p14:tracePt t="16008" x="3411538" y="1679575"/>
          <p14:tracePt t="16024" x="3429000" y="1679575"/>
          <p14:tracePt t="16042" x="3438525" y="1687513"/>
          <p14:tracePt t="16057" x="3438525" y="1697038"/>
          <p14:tracePt t="16074" x="3455988" y="1704975"/>
          <p14:tracePt t="16091" x="3465513" y="1724025"/>
          <p14:tracePt t="16108" x="3482975" y="1731963"/>
          <p14:tracePt t="16124" x="3482975" y="1751013"/>
          <p14:tracePt t="16141" x="3490913" y="1758950"/>
          <p14:tracePt t="16157" x="3490913" y="1776413"/>
          <p14:tracePt t="16176" x="3490913" y="1795463"/>
          <p14:tracePt t="16191" x="3490913" y="1812925"/>
          <p14:tracePt t="16208" x="3490913" y="1822450"/>
          <p14:tracePt t="16224" x="3482975" y="1839913"/>
          <p14:tracePt t="16241" x="3482975" y="1874838"/>
          <p14:tracePt t="16258" x="3482975" y="1911350"/>
          <p14:tracePt t="16274" x="3482975" y="1938338"/>
          <p14:tracePt t="16291" x="3473450" y="2000250"/>
          <p14:tracePt t="16308" x="3465513" y="2027238"/>
          <p14:tracePt t="16325" x="3455988" y="2036763"/>
          <p14:tracePt t="16341" x="3455988" y="2044700"/>
          <p14:tracePt t="16358" x="3455988" y="2054225"/>
          <p14:tracePt t="16374" x="3446463" y="2054225"/>
          <p14:tracePt t="16393" x="3446463" y="2063750"/>
          <p14:tracePt t="16408" x="3473450" y="2063750"/>
          <p14:tracePt t="16534" x="3482975" y="2054225"/>
          <p14:tracePt t="16542" x="3509963" y="2054225"/>
          <p14:tracePt t="16550" x="3536950" y="2044700"/>
          <p14:tracePt t="16558" x="3554413" y="2036763"/>
          <p14:tracePt t="16573" x="3589338" y="2036763"/>
          <p14:tracePt t="16590" x="3616325" y="2027238"/>
          <p14:tracePt t="16607" x="3633788" y="2009775"/>
          <p14:tracePt t="16623" x="3679825" y="1992313"/>
          <p14:tracePt t="16640" x="3751263" y="1982788"/>
          <p14:tracePt t="16657" x="3848100" y="1955800"/>
          <p14:tracePt t="16673" x="4017963" y="1955800"/>
          <p14:tracePt t="16690" x="4143375" y="1973263"/>
          <p14:tracePt t="16707" x="4268788" y="1992313"/>
          <p14:tracePt t="16723" x="4375150" y="2027238"/>
          <p14:tracePt t="16740" x="4545013" y="2044700"/>
          <p14:tracePt t="16756" x="4741863" y="2054225"/>
          <p14:tracePt t="16773" x="4956175" y="2071688"/>
          <p14:tracePt t="16790" x="5207000" y="2071688"/>
          <p14:tracePt t="16808" x="5429250" y="2027238"/>
          <p14:tracePt t="16825" x="5741988" y="1946275"/>
          <p14:tracePt t="16841" x="5973763" y="1938338"/>
          <p14:tracePt t="16858" x="6303963" y="1893888"/>
          <p14:tracePt t="16874" x="6661150" y="1830388"/>
          <p14:tracePt t="16892" x="6902450" y="1768475"/>
          <p14:tracePt t="16908" x="7135813" y="1724025"/>
          <p14:tracePt t="16926" x="7215188" y="1704975"/>
          <p14:tracePt t="16942" x="7269163" y="1679575"/>
          <p14:tracePt t="16958" x="7313613" y="1660525"/>
          <p14:tracePt t="16974" x="7331075" y="1652588"/>
          <p14:tracePt t="16991" x="7340600" y="1652588"/>
          <p14:tracePt t="17024" x="7340600" y="1643063"/>
          <p14:tracePt t="17129" x="7313613" y="1633538"/>
          <p14:tracePt t="17138" x="7286625" y="1633538"/>
          <p14:tracePt t="17145" x="7269163" y="1633538"/>
          <p14:tracePt t="17158" x="7224713" y="1633538"/>
          <p14:tracePt t="17174" x="7207250" y="1633538"/>
          <p14:tracePt t="17208" x="7207250" y="1625600"/>
          <p14:tracePt t="17272" x="7197725" y="1625600"/>
          <p14:tracePt t="17278" x="7180263" y="1616075"/>
          <p14:tracePt t="17291" x="7170738" y="1608138"/>
          <p14:tracePt t="17309" x="7143750" y="1589088"/>
          <p14:tracePt t="17326" x="7135813" y="1589088"/>
          <p14:tracePt t="17358" x="7116763" y="1589088"/>
          <p14:tracePt t="17464" x="7081838" y="1589088"/>
          <p14:tracePt t="17472" x="7045325" y="1608138"/>
          <p14:tracePt t="17480" x="7010400" y="1616075"/>
          <p14:tracePt t="17490" x="6946900" y="1652588"/>
          <p14:tracePt t="17507" x="6894513" y="1704975"/>
          <p14:tracePt t="17524" x="6875463" y="1751013"/>
          <p14:tracePt t="17540" x="6858000" y="1785938"/>
          <p14:tracePt t="17557" x="6840538" y="1795463"/>
          <p14:tracePt t="17573" x="6813550" y="1822450"/>
          <p14:tracePt t="17590" x="6732588" y="1830388"/>
          <p14:tracePt t="17607" x="6680200" y="1830388"/>
          <p14:tracePt t="17623" x="6616700" y="1849438"/>
          <p14:tracePt t="17640" x="6554788" y="1866900"/>
          <p14:tracePt t="17657" x="6492875" y="1884363"/>
          <p14:tracePt t="17673" x="6429375" y="1901825"/>
          <p14:tracePt t="17690" x="6357938" y="1920875"/>
          <p14:tracePt t="17707" x="6296025" y="1938338"/>
          <p14:tracePt t="17724" x="6278563" y="1946275"/>
          <p14:tracePt t="17740" x="6259513" y="1955800"/>
          <p14:tracePt t="17757" x="6251575" y="1965325"/>
          <p14:tracePt t="17773" x="6232525" y="2009775"/>
          <p14:tracePt t="17790" x="6215063" y="2054225"/>
          <p14:tracePt t="17807" x="6197600" y="2108200"/>
          <p14:tracePt t="17823" x="6170613" y="2214563"/>
          <p14:tracePt t="17841" x="6153150" y="2278063"/>
          <p14:tracePt t="17857" x="6135688" y="2366963"/>
          <p14:tracePt t="17873" x="6099175" y="2438400"/>
          <p14:tracePt t="17890" x="6054725" y="2509838"/>
          <p14:tracePt t="17907" x="5956300" y="2616200"/>
          <p14:tracePt t="17923" x="5857875" y="2751138"/>
          <p14:tracePt t="17940" x="5778500" y="2849563"/>
          <p14:tracePt t="17957" x="5724525" y="2901950"/>
          <p14:tracePt t="17973" x="5643563" y="2955925"/>
          <p14:tracePt t="17990" x="5589588" y="2973388"/>
          <p14:tracePt t="18008" x="5537200" y="2982913"/>
          <p14:tracePt t="18024" x="5500688" y="2982913"/>
          <p14:tracePt t="18041" x="5465763" y="2982913"/>
          <p14:tracePt t="18058" x="5411788" y="2965450"/>
          <p14:tracePt t="18075" x="5367338" y="2946400"/>
          <p14:tracePt t="18092" x="5340350" y="2921000"/>
          <p14:tracePt t="18108" x="5295900" y="2911475"/>
          <p14:tracePt t="18124" x="5251450" y="2884488"/>
          <p14:tracePt t="18141" x="5207000" y="2867025"/>
          <p14:tracePt t="18158" x="5170488" y="2849563"/>
          <p14:tracePt t="18174" x="5108575" y="2830513"/>
          <p14:tracePt t="18191" x="5027613" y="2822575"/>
          <p14:tracePt t="18208" x="4902200" y="2822575"/>
          <p14:tracePt t="18226" x="4848225" y="2822575"/>
          <p14:tracePt t="18242" x="4803775" y="2822575"/>
          <p14:tracePt t="18258" x="4741863" y="2822575"/>
          <p14:tracePt t="18275" x="4660900" y="2822575"/>
          <p14:tracePt t="18291" x="4581525" y="2822575"/>
          <p14:tracePt t="18308" x="4483100" y="2822575"/>
          <p14:tracePt t="18324" x="4357688" y="2822575"/>
          <p14:tracePt t="18342" x="4276725" y="2830513"/>
          <p14:tracePt t="18358" x="4179888" y="2857500"/>
          <p14:tracePt t="18375" x="4098925" y="2874963"/>
          <p14:tracePt t="18393" x="4027488" y="2901950"/>
          <p14:tracePt t="18409" x="3965575" y="2921000"/>
          <p14:tracePt t="18425" x="3929063" y="2938463"/>
          <p14:tracePt t="18441" x="3902075" y="2946400"/>
          <p14:tracePt t="18459" x="3894138" y="2946400"/>
          <p14:tracePt t="18490" x="3884613" y="2946400"/>
          <p14:tracePt t="18507" x="3867150" y="2946400"/>
          <p14:tracePt t="18523" x="3857625" y="2946400"/>
          <p14:tracePt t="18557" x="3848100" y="2928938"/>
          <p14:tracePt t="18718" x="3840163" y="2911475"/>
          <p14:tracePt t="18726" x="3830638" y="2901950"/>
          <p14:tracePt t="18734" x="3822700" y="2884488"/>
          <p14:tracePt t="18743" x="3822700" y="2857500"/>
          <p14:tracePt t="18758" x="3822700" y="2813050"/>
          <p14:tracePt t="18775" x="3822700" y="2786063"/>
          <p14:tracePt t="18791" x="3830638" y="2741613"/>
          <p14:tracePt t="18808" x="3840163" y="2687638"/>
          <p14:tracePt t="18825" x="3857625" y="2660650"/>
          <p14:tracePt t="18841" x="3867150" y="2643188"/>
          <p14:tracePt t="18858" x="3867150" y="2616200"/>
          <p14:tracePt t="18875" x="3875088" y="2608263"/>
          <p14:tracePt t="18893" x="3884613" y="2608263"/>
          <p14:tracePt t="19016" x="3894138" y="2608263"/>
          <p14:tracePt t="19024" x="3911600" y="2616200"/>
          <p14:tracePt t="19032" x="3929063" y="2616200"/>
          <p14:tracePt t="19041" x="3929063" y="2625725"/>
          <p14:tracePt t="19057" x="3946525" y="2635250"/>
          <p14:tracePt t="19074" x="3956050" y="2635250"/>
          <p14:tracePt t="19091" x="3983038" y="2635250"/>
          <p14:tracePt t="19108" x="4044950" y="2625725"/>
          <p14:tracePt t="19126" x="4062413" y="2616200"/>
          <p14:tracePt t="19142" x="4071938" y="2616200"/>
          <p14:tracePt t="19158" x="4081463" y="2616200"/>
          <p14:tracePt t="19191" x="4098925" y="2616200"/>
          <p14:tracePt t="19207" x="4098925" y="2625725"/>
          <p14:tracePt t="19224" x="4116388" y="2643188"/>
          <p14:tracePt t="19242" x="4125913" y="2643188"/>
          <p14:tracePt t="19258" x="4133850" y="2652713"/>
          <p14:tracePt t="19275" x="4143375" y="2652713"/>
          <p14:tracePt t="19308" x="4143375" y="2660650"/>
          <p14:tracePt t="31832" x="4125913" y="2652713"/>
          <p14:tracePt t="32564" x="4116388" y="2652713"/>
          <p14:tracePt t="32572" x="4081463" y="2679700"/>
          <p14:tracePt t="32957" x="4027488" y="2724150"/>
          <p14:tracePt t="32964" x="3973513" y="2768600"/>
          <p14:tracePt t="32976" x="3867150" y="2849563"/>
          <p14:tracePt t="32994" x="3697288" y="2965450"/>
          <p14:tracePt t="33010" x="3616325" y="3054350"/>
          <p14:tracePt t="33026" x="3536950" y="3116263"/>
          <p14:tracePt t="33043" x="3482975" y="3170238"/>
          <p14:tracePt t="33060" x="3438525" y="3206750"/>
          <p14:tracePt t="33076" x="3429000" y="3224213"/>
          <p14:tracePt t="33110" x="3429000" y="3232150"/>
          <p14:tracePt t="33440" x="3438525" y="3241675"/>
          <p14:tracePt t="33449" x="3446463" y="3241675"/>
          <p14:tracePt t="33460" x="3482975" y="3251200"/>
          <p14:tracePt t="33476" x="3517900" y="3268663"/>
          <p14:tracePt t="33493" x="3581400" y="3286125"/>
          <p14:tracePt t="33511" x="3616325" y="3286125"/>
          <p14:tracePt t="33527" x="3633788" y="3286125"/>
          <p14:tracePt t="33543" x="3643313" y="3286125"/>
          <p14:tracePt t="33576" x="3652838" y="3286125"/>
          <p14:tracePt t="33592" x="3660775" y="3286125"/>
          <p14:tracePt t="33613" x="3670300" y="3286125"/>
          <p14:tracePt t="33626" x="3679825" y="3286125"/>
          <p14:tracePt t="33644" x="3705225" y="3286125"/>
          <p14:tracePt t="33661" x="3759200" y="3268663"/>
          <p14:tracePt t="33676" x="3867150" y="3214688"/>
          <p14:tracePt t="33693" x="4017963" y="3116263"/>
          <p14:tracePt t="33710" x="4152900" y="3027363"/>
          <p14:tracePt t="33726" x="4241800" y="2973388"/>
          <p14:tracePt t="33743" x="4330700" y="2921000"/>
          <p14:tracePt t="33760" x="4411663" y="2857500"/>
          <p14:tracePt t="33776" x="4527550" y="2813050"/>
          <p14:tracePt t="33793" x="4598988" y="2795588"/>
          <p14:tracePt t="33810" x="4697413" y="2786063"/>
          <p14:tracePt t="33826" x="4822825" y="2768600"/>
          <p14:tracePt t="33843" x="4956175" y="2741613"/>
          <p14:tracePt t="33860" x="5037138" y="2724150"/>
          <p14:tracePt t="33876" x="5072063" y="2724150"/>
          <p14:tracePt t="33876" x="5081588" y="2724150"/>
          <p14:tracePt t="33895" x="5089525" y="2724150"/>
          <p14:tracePt t="33911" x="5099050" y="2724150"/>
          <p14:tracePt t="33927" x="5108575" y="2741613"/>
          <p14:tracePt t="33943" x="5126038" y="2751138"/>
          <p14:tracePt t="33960" x="5170488" y="2768600"/>
          <p14:tracePt t="33976" x="5187950" y="2778125"/>
          <p14:tracePt t="33993" x="5207000" y="2786063"/>
          <p14:tracePt t="34010" x="5214938" y="2795588"/>
          <p14:tracePt t="34027" x="5232400" y="2822575"/>
          <p14:tracePt t="34043" x="5259388" y="2849563"/>
          <p14:tracePt t="34060" x="5268913" y="2857500"/>
          <p14:tracePt t="34076" x="5286375" y="2874963"/>
          <p14:tracePt t="34093" x="5303838" y="2884488"/>
          <p14:tracePt t="34110" x="5313363" y="2901950"/>
          <p14:tracePt t="34126" x="5330825" y="2911475"/>
          <p14:tracePt t="34143" x="5367338" y="2928938"/>
          <p14:tracePt t="34161" x="5402263" y="2946400"/>
          <p14:tracePt t="34176" x="5446713" y="2965450"/>
          <p14:tracePt t="34193" x="5492750" y="2982913"/>
          <p14:tracePt t="34210" x="5510213" y="2992438"/>
          <p14:tracePt t="34226" x="5518150" y="3000375"/>
          <p14:tracePt t="34243" x="5537200" y="3009900"/>
          <p14:tracePt t="34260" x="5554663" y="3017838"/>
          <p14:tracePt t="34276" x="5599113" y="3036888"/>
          <p14:tracePt t="34293" x="5688013" y="3054350"/>
          <p14:tracePt t="34310" x="5786438" y="3027363"/>
          <p14:tracePt t="34326" x="5902325" y="2992438"/>
          <p14:tracePt t="34343" x="5965825" y="2982913"/>
          <p14:tracePt t="34360" x="6010275" y="2973388"/>
          <p14:tracePt t="34376" x="6018213" y="2973388"/>
          <p14:tracePt t="34376" x="6018213" y="2965450"/>
          <p14:tracePt t="34396" x="6037263" y="2965450"/>
          <p14:tracePt t="34411" x="6045200" y="2955925"/>
          <p14:tracePt t="34426" x="6064250" y="2938463"/>
          <p14:tracePt t="34443" x="6108700" y="2911475"/>
          <p14:tracePt t="34460" x="6153150" y="2884488"/>
          <p14:tracePt t="34476" x="6180138" y="2867025"/>
          <p14:tracePt t="34493" x="6207125" y="2830513"/>
          <p14:tracePt t="34510" x="6269038" y="2751138"/>
          <p14:tracePt t="34527" x="6411913" y="2652713"/>
          <p14:tracePt t="34545" x="6564313" y="2571750"/>
          <p14:tracePt t="34560" x="6732588" y="2517775"/>
          <p14:tracePt t="34576" x="6929438" y="2446338"/>
          <p14:tracePt t="34593" x="7116763" y="2428875"/>
          <p14:tracePt t="34610" x="7251700" y="2428875"/>
          <p14:tracePt t="34626" x="7331075" y="2455863"/>
          <p14:tracePt t="34643" x="7402513" y="2482850"/>
          <p14:tracePt t="34661" x="7446963" y="2500313"/>
          <p14:tracePt t="34676" x="7500938" y="2500313"/>
          <p14:tracePt t="34693" x="7537450" y="2500313"/>
          <p14:tracePt t="34726" x="7537450" y="2492375"/>
          <p14:tracePt t="34810" x="7527925" y="2492375"/>
          <p14:tracePt t="34825" x="7500938" y="2492375"/>
          <p14:tracePt t="34833" x="7483475" y="2492375"/>
          <p14:tracePt t="34843" x="7466013" y="2509838"/>
          <p14:tracePt t="34861" x="7429500" y="2527300"/>
          <p14:tracePt t="34877" x="7385050" y="2554288"/>
          <p14:tracePt t="34895" x="7375525" y="2563813"/>
          <p14:tracePt t="34911" x="7375525" y="2571750"/>
          <p14:tracePt t="34983" x="7375525" y="2589213"/>
          <p14:tracePt t="34991" x="7402513" y="2616200"/>
          <p14:tracePt t="34999" x="7421563" y="2652713"/>
          <p14:tracePt t="35010" x="7473950" y="2714625"/>
          <p14:tracePt t="35027" x="7500938" y="2741613"/>
          <p14:tracePt t="35043" x="7510463" y="2759075"/>
          <p14:tracePt t="35076" x="7518400" y="2768600"/>
          <p14:tracePt t="61401" x="7500938" y="2768600"/>
          <p14:tracePt t="61439" x="7466013" y="2778125"/>
          <p14:tracePt t="61447" x="7439025" y="2786063"/>
          <p14:tracePt t="61454" x="7412038" y="2786063"/>
          <p14:tracePt t="61464" x="7367588" y="2803525"/>
          <p14:tracePt t="61481" x="7304088" y="2830513"/>
          <p14:tracePt t="61497" x="7251700" y="2867025"/>
          <p14:tracePt t="61514" x="7207250" y="2901950"/>
          <p14:tracePt t="61531" x="7126288" y="2946400"/>
          <p14:tracePt t="61549" x="7054850" y="2982913"/>
          <p14:tracePt t="61565" x="6938963" y="3054350"/>
          <p14:tracePt t="61581" x="6823075" y="3116263"/>
          <p14:tracePt t="61598" x="6732588" y="3160713"/>
          <p14:tracePt t="61614" x="6661150" y="3179763"/>
          <p14:tracePt t="61631" x="6616700" y="3187700"/>
          <p14:tracePt t="61648" x="6545263" y="3187700"/>
          <p14:tracePt t="61664" x="6446838" y="3197225"/>
          <p14:tracePt t="61681" x="6375400" y="3197225"/>
          <p14:tracePt t="61697" x="6330950" y="3214688"/>
          <p14:tracePt t="61714" x="6296025" y="3224213"/>
          <p14:tracePt t="61731" x="6259513" y="3232150"/>
          <p14:tracePt t="61747" x="6224588" y="3251200"/>
          <p14:tracePt t="61764" x="6207125" y="3268663"/>
          <p14:tracePt t="61781" x="6143625" y="3295650"/>
          <p14:tracePt t="61799" x="6064250" y="3340100"/>
          <p14:tracePt t="61815" x="6000750" y="3349625"/>
          <p14:tracePt t="61831" x="5938838" y="3367088"/>
          <p14:tracePt t="61847" x="5894388" y="3384550"/>
          <p14:tracePt t="61864" x="5830888" y="3402013"/>
          <p14:tracePt t="61881" x="5786438" y="3421063"/>
          <p14:tracePt t="61881" x="5759450" y="3429000"/>
          <p14:tracePt t="61900" x="5732463" y="3429000"/>
          <p14:tracePt t="61914" x="5670550" y="3438525"/>
          <p14:tracePt t="61931" x="5564188" y="3465513"/>
          <p14:tracePt t="61947" x="5510213" y="3465513"/>
          <p14:tracePt t="61964" x="5492750" y="3465513"/>
          <p14:tracePt t="61997" x="5473700" y="3465513"/>
          <p14:tracePt t="62056" x="5465763" y="3465513"/>
          <p14:tracePt t="62065" x="5456238" y="3465513"/>
          <p14:tracePt t="62080" x="5446713" y="3455988"/>
          <p14:tracePt t="62135" x="5429250" y="3446463"/>
          <p14:tracePt t="62151" x="5402263" y="3438525"/>
          <p14:tracePt t="62158" x="5375275" y="3429000"/>
          <p14:tracePt t="62167" x="5357813" y="3429000"/>
          <p14:tracePt t="62181" x="5278438" y="3402013"/>
          <p14:tracePt t="62199" x="5232400" y="3384550"/>
          <p14:tracePt t="62214" x="5180013" y="3367088"/>
          <p14:tracePt t="62231" x="5143500" y="3349625"/>
          <p14:tracePt t="62247" x="5108575" y="3340100"/>
          <p14:tracePt t="62264" x="5064125" y="3322638"/>
          <p14:tracePt t="62281" x="4965700" y="3286125"/>
          <p14:tracePt t="62298" x="4911725" y="3268663"/>
          <p14:tracePt t="62315" x="4857750" y="3251200"/>
          <p14:tracePt t="62331" x="4830763" y="3241675"/>
          <p14:tracePt t="62347" x="4803775" y="3232150"/>
          <p14:tracePt t="62364" x="4751388" y="3214688"/>
          <p14:tracePt t="62381" x="4705350" y="3197225"/>
          <p14:tracePt t="62381" x="4687888" y="3187700"/>
          <p14:tracePt t="62401" x="4660900" y="3187700"/>
          <p14:tracePt t="62414" x="4625975" y="3170238"/>
          <p14:tracePt t="62431" x="4598988" y="3170238"/>
          <p14:tracePt t="62449" x="4581525" y="3170238"/>
          <p14:tracePt t="62464" x="4545013" y="3170238"/>
          <p14:tracePt t="62481" x="4491038" y="3179763"/>
          <p14:tracePt t="62498" x="4446588" y="3179763"/>
          <p14:tracePt t="62514" x="4394200" y="3197225"/>
          <p14:tracePt t="62531" x="4340225" y="3214688"/>
          <p14:tracePt t="62548" x="4286250" y="3224213"/>
          <p14:tracePt t="62565" x="4259263" y="3224213"/>
          <p14:tracePt t="62597" x="4251325" y="3224213"/>
          <p14:tracePt t="62614" x="4232275" y="3224213"/>
          <p14:tracePt t="62631" x="4205288" y="3214688"/>
          <p14:tracePt t="62648" x="4187825" y="3214688"/>
          <p14:tracePt t="62664" x="4179888" y="3214688"/>
          <p14:tracePt t="62681" x="4170363" y="3206750"/>
          <p14:tracePt t="62699" x="4152900" y="3197225"/>
          <p14:tracePt t="62715" x="4143375" y="3197225"/>
          <p14:tracePt t="62731" x="4133850" y="3187700"/>
          <p14:tracePt t="62748" x="4116388" y="3187700"/>
          <p14:tracePt t="62764" x="4108450" y="3187700"/>
          <p14:tracePt t="62797" x="4081463" y="3206750"/>
          <p14:tracePt t="62823" x="4054475" y="3224213"/>
          <p14:tracePt t="62831" x="4000500" y="3268663"/>
          <p14:tracePt t="62848" x="3956050" y="3322638"/>
          <p14:tracePt t="62864" x="3929063" y="3357563"/>
          <p14:tracePt t="62881" x="3911600" y="3375025"/>
          <p14:tracePt t="62899" x="3902075" y="3384550"/>
          <p14:tracePt t="62914" x="3894138" y="3394075"/>
          <p14:tracePt t="62931" x="3875088" y="3421063"/>
          <p14:tracePt t="62949" x="3867150" y="3429000"/>
          <p14:tracePt t="62965" x="3857625" y="3438525"/>
          <p14:tracePt t="62998" x="3857625" y="3446463"/>
          <p14:tracePt t="63207" x="3848100" y="3455988"/>
          <p14:tracePt t="63223" x="3840163" y="3465513"/>
          <p14:tracePt t="63239" x="3840163" y="3473450"/>
          <p14:tracePt t="63255" x="3840163" y="3482975"/>
          <p14:tracePt t="63261" x="3830638" y="3492500"/>
          <p14:tracePt t="63277" x="3830638" y="3500438"/>
          <p14:tracePt t="63285" x="3830638" y="3509963"/>
          <p14:tracePt t="63309" x="3830638" y="3517900"/>
          <p14:tracePt t="63317" x="3830638" y="3527425"/>
          <p14:tracePt t="63331" x="3840163" y="3554413"/>
          <p14:tracePt t="63347" x="3848100" y="3563938"/>
          <p14:tracePt t="63364" x="3857625" y="3581400"/>
          <p14:tracePt t="63381" x="3867150" y="3598863"/>
          <p14:tracePt t="63400" x="3884613" y="3608388"/>
          <p14:tracePt t="63414" x="3884613" y="3616325"/>
          <p14:tracePt t="63431" x="3911600" y="3625850"/>
          <p14:tracePt t="63449" x="3919538" y="3635375"/>
          <p14:tracePt t="63465" x="3929063" y="3643313"/>
          <p14:tracePt t="63498" x="3938588" y="3643313"/>
          <p14:tracePt t="121285" x="3884613" y="3670300"/>
          <p14:tracePt t="121818" x="3724275" y="3759200"/>
          <p14:tracePt t="121825" x="3581400" y="3830638"/>
          <p14:tracePt t="121838" x="3241675" y="4054475"/>
          <p14:tracePt t="121855" x="3054350" y="4143375"/>
          <p14:tracePt t="121872" x="2938463" y="4233863"/>
          <p14:tracePt t="121888" x="2867025" y="4278313"/>
          <p14:tracePt t="121905" x="2803525" y="4305300"/>
          <p14:tracePt t="121923" x="2776538" y="4322763"/>
          <p14:tracePt t="121955" x="2768600" y="4330700"/>
          <p14:tracePt t="122037" x="2751138" y="4330700"/>
          <p14:tracePt t="122045" x="2732088" y="4340225"/>
          <p14:tracePt t="122055" x="2687638" y="4357688"/>
          <p14:tracePt t="122071" x="2633663" y="4402138"/>
          <p14:tracePt t="122087" x="2527300" y="4527550"/>
          <p14:tracePt t="122104" x="2411413" y="4679950"/>
          <p14:tracePt t="122121" x="2286000" y="4822825"/>
          <p14:tracePt t="122137" x="2205038" y="4894263"/>
          <p14:tracePt t="122171" x="2224088" y="4867275"/>
          <p14:tracePt t="122217" x="2259013" y="4830763"/>
          <p14:tracePt t="122225" x="2312988" y="4751388"/>
          <p14:tracePt t="122240" x="2374900" y="4643438"/>
          <p14:tracePt t="122256" x="2473325" y="4483100"/>
          <p14:tracePt t="122271" x="2571750" y="4349750"/>
          <p14:tracePt t="122288" x="2679700" y="4224338"/>
          <p14:tracePt t="122304" x="2822575" y="4071938"/>
          <p14:tracePt t="122321" x="2965450" y="3894138"/>
          <p14:tracePt t="122338" x="3044825" y="3751263"/>
          <p14:tracePt t="122355" x="3116263" y="3616325"/>
          <p14:tracePt t="122371" x="3187700" y="3438525"/>
          <p14:tracePt t="122389" x="3197225" y="3375025"/>
          <p14:tracePt t="122406" x="3214688" y="3330575"/>
          <p14:tracePt t="122423" x="3224213" y="3268663"/>
          <p14:tracePt t="122438" x="3224213" y="3224213"/>
          <p14:tracePt t="122455" x="3214688" y="3170238"/>
          <p14:tracePt t="122472" x="3214688" y="3108325"/>
          <p14:tracePt t="122488" x="3205163" y="3027363"/>
          <p14:tracePt t="122506" x="3205163" y="2992438"/>
          <p14:tracePt t="122521" x="3197225" y="2965450"/>
          <p14:tracePt t="122538" x="3187700" y="2955925"/>
          <p14:tracePt t="122555" x="3170238" y="2938463"/>
          <p14:tracePt t="122572" x="3108325" y="2938463"/>
          <p14:tracePt t="122588" x="3009900" y="2973388"/>
          <p14:tracePt t="122605" x="2938463" y="3044825"/>
          <p14:tracePt t="122621" x="2911475" y="3063875"/>
          <p14:tracePt t="122638" x="2901950" y="3081338"/>
          <p14:tracePt t="122656" x="2901950" y="3098800"/>
          <p14:tracePt t="122672" x="2894013" y="3098800"/>
          <p14:tracePt t="122688" x="2874963" y="3125788"/>
          <p14:tracePt t="122704" x="2867025" y="3135313"/>
          <p14:tracePt t="122722" x="2857500" y="3143250"/>
          <p14:tracePt t="122738" x="2857500" y="3152775"/>
          <p14:tracePt t="122882" x="2847975" y="3152775"/>
          <p14:tracePt t="123016" x="2830513" y="3160713"/>
          <p14:tracePt t="123024" x="2803525" y="3179763"/>
          <p14:tracePt t="123031" x="2786063" y="3197225"/>
          <p14:tracePt t="123038" x="2705100" y="3251200"/>
          <p14:tracePt t="123055" x="2625725" y="3330575"/>
          <p14:tracePt t="123072" x="2562225" y="3384550"/>
          <p14:tracePt t="123088" x="2536825" y="3411538"/>
          <p14:tracePt t="123105" x="2527300" y="3429000"/>
          <p14:tracePt t="123121" x="2500313" y="3473450"/>
          <p14:tracePt t="123139" x="2428875" y="3544888"/>
          <p14:tracePt t="123156" x="2393950" y="3571875"/>
          <p14:tracePt t="123171" x="2384425" y="3581400"/>
          <p14:tracePt t="123205" x="2366963" y="3581400"/>
          <p14:tracePt t="123222" x="2322513" y="3589338"/>
          <p14:tracePt t="123238" x="2268538" y="3608388"/>
          <p14:tracePt t="123255" x="2224088" y="3616325"/>
          <p14:tracePt t="123271" x="2160588" y="3608388"/>
          <p14:tracePt t="123290" x="2143125" y="3598863"/>
          <p14:tracePt t="123305" x="2125663" y="3581400"/>
          <p14:tracePt t="123321" x="2108200" y="3581400"/>
          <p14:tracePt t="123338" x="2089150" y="3563938"/>
          <p14:tracePt t="123355" x="2062163" y="3554413"/>
          <p14:tracePt t="123371" x="2009775" y="3536950"/>
          <p14:tracePt t="123389" x="1982788" y="3517900"/>
          <p14:tracePt t="123406" x="1965325" y="3509963"/>
          <p14:tracePt t="123424" x="1955800" y="3492500"/>
          <p14:tracePt t="123438" x="1946275" y="3482975"/>
          <p14:tracePt t="123455" x="1938338" y="3482975"/>
          <p14:tracePt t="123472" x="1938338" y="3473450"/>
          <p14:tracePt t="123505" x="1928813" y="3473450"/>
          <p14:tracePt t="123521" x="1928813" y="3482975"/>
          <p14:tracePt t="123540" x="1938338" y="3492500"/>
          <p14:tracePt t="123557" x="1955800" y="3509963"/>
          <p14:tracePt t="123572" x="1973263" y="3517900"/>
          <p14:tracePt t="123589" x="2009775" y="3536950"/>
          <p14:tracePt t="123605" x="2054225" y="3554413"/>
          <p14:tracePt t="123621" x="2089150" y="3554413"/>
          <p14:tracePt t="123639" x="2116138" y="3554413"/>
          <p14:tracePt t="123656" x="2125663" y="3563938"/>
          <p14:tracePt t="123672" x="2152650" y="3571875"/>
          <p14:tracePt t="123688" x="2197100" y="3571875"/>
          <p14:tracePt t="123705" x="2259013" y="3563938"/>
          <p14:tracePt t="123722" x="2357438" y="3517900"/>
          <p14:tracePt t="123738" x="2490788" y="3455988"/>
          <p14:tracePt t="123755" x="2608263" y="3357563"/>
          <p14:tracePt t="123772" x="2732088" y="3278188"/>
          <p14:tracePt t="123789" x="2884488" y="3135313"/>
          <p14:tracePt t="123806" x="2938463" y="3063875"/>
          <p14:tracePt t="123821" x="2973388" y="3036888"/>
          <p14:tracePt t="123838" x="2990850" y="3017838"/>
          <p14:tracePt t="123855" x="3000375" y="3009900"/>
          <p14:tracePt t="123871" x="3027363" y="2992438"/>
          <p14:tracePt t="123888" x="3143250" y="2928938"/>
          <p14:tracePt t="123907" x="3259138" y="2874963"/>
          <p14:tracePt t="123923" x="3357563" y="2849563"/>
          <p14:tracePt t="123938" x="3429000" y="2840038"/>
          <p14:tracePt t="123955" x="3473450" y="2830513"/>
          <p14:tracePt t="123972" x="3500438" y="2822575"/>
          <p14:tracePt t="123988" x="3571875" y="2795588"/>
          <p14:tracePt t="124005" x="3687763" y="2759075"/>
          <p14:tracePt t="124022" x="3840163" y="2714625"/>
          <p14:tracePt t="124040" x="3884613" y="2706688"/>
          <p14:tracePt t="124056" x="3894138" y="2706688"/>
          <p14:tracePt t="124088" x="3902075" y="2706688"/>
          <p14:tracePt t="124118" x="3911600" y="2714625"/>
          <p14:tracePt t="124158" x="3919538" y="2714625"/>
          <p14:tracePt t="124166" x="3919538" y="2724150"/>
          <p14:tracePt t="124173" x="3929063" y="2724150"/>
          <p14:tracePt t="124188" x="3938588" y="2724150"/>
          <p14:tracePt t="124205" x="3946525" y="2724150"/>
          <p14:tracePt t="124266" x="3946525" y="2732088"/>
          <p14:tracePt t="124290" x="3946525" y="2741613"/>
          <p14:tracePt t="124314" x="3946525" y="2751138"/>
          <p14:tracePt t="124322" x="3946525" y="2759075"/>
          <p14:tracePt t="124330" x="3956050" y="2759075"/>
          <p14:tracePt t="124338" x="3956050" y="2768600"/>
          <p14:tracePt t="124355" x="3965575" y="2778125"/>
          <p14:tracePt t="124372" x="3946525" y="2795588"/>
          <p14:tracePt t="124388" x="3867150" y="2867025"/>
          <p14:tracePt t="124405" x="3705225" y="2965450"/>
          <p14:tracePt t="124405" x="3616325" y="3017838"/>
          <p14:tracePt t="124424" x="3465513" y="3135313"/>
          <p14:tracePt t="124438" x="3357563" y="3214688"/>
          <p14:tracePt t="124455" x="3313113" y="3268663"/>
          <p14:tracePt t="124472" x="3295650" y="3286125"/>
          <p14:tracePt t="124488" x="3276600" y="3322638"/>
          <p14:tracePt t="124505" x="3251200" y="3340100"/>
          <p14:tracePt t="124521" x="3241675" y="3349625"/>
          <p14:tracePt t="124539" x="3224213" y="3375025"/>
          <p14:tracePt t="124556" x="3214688" y="3384550"/>
          <p14:tracePt t="124588" x="3232150" y="3384550"/>
          <p14:tracePt t="124650" x="3276600" y="3375025"/>
          <p14:tracePt t="124658" x="3348038" y="3375025"/>
          <p14:tracePt t="124671" x="3589338" y="3367088"/>
          <p14:tracePt t="124688" x="3875088" y="3357563"/>
          <p14:tracePt t="124705" x="4000500" y="3340100"/>
          <p14:tracePt t="124722" x="4027488" y="3340100"/>
          <p14:tracePt t="124738" x="4037013" y="3340100"/>
          <p14:tracePt t="124755" x="4037013" y="3349625"/>
          <p14:tracePt t="124788" x="4037013" y="3357563"/>
          <p14:tracePt t="124806" x="4037013" y="3375025"/>
          <p14:tracePt t="124822" x="4037013" y="3384550"/>
          <p14:tracePt t="124838" x="4010025" y="3402013"/>
          <p14:tracePt t="124855" x="3990975" y="3421063"/>
          <p14:tracePt t="124872" x="3946525" y="3438525"/>
          <p14:tracePt t="124888" x="3902075" y="3455988"/>
          <p14:tracePt t="124905" x="3857625" y="3465513"/>
          <p14:tracePt t="124905" x="3830638" y="3473450"/>
          <p14:tracePt t="124924" x="3795713" y="3482975"/>
          <p14:tracePt t="124938" x="3687763" y="3517900"/>
          <p14:tracePt t="124956" x="3625850" y="3554413"/>
          <p14:tracePt t="124972" x="3598863" y="3581400"/>
          <p14:tracePt t="125005" x="3643313" y="3581400"/>
          <p14:tracePt t="125042" x="3679825" y="3571875"/>
          <p14:tracePt t="125048" x="3741738" y="3563938"/>
          <p14:tracePt t="125057" x="3867150" y="3517900"/>
          <p14:tracePt t="125073" x="4017963" y="3455988"/>
          <p14:tracePt t="125089" x="4143375" y="3421063"/>
          <p14:tracePt t="125105" x="4241800" y="3402013"/>
          <p14:tracePt t="125122" x="4268788" y="3394075"/>
          <p14:tracePt t="125155" x="4268788" y="3384550"/>
          <p14:tracePt t="125236" x="4268788" y="3375025"/>
          <p14:tracePt t="125244" x="4259263" y="3375025"/>
          <p14:tracePt t="125255" x="4259263" y="3367088"/>
          <p14:tracePt t="125272" x="4251325" y="3357563"/>
          <p14:tracePt t="125289" x="4251325" y="3349625"/>
          <p14:tracePt t="125305" x="4259263" y="3340100"/>
          <p14:tracePt t="125354" x="4259263" y="3330575"/>
          <p14:tracePt t="125362" x="4268788" y="3330575"/>
          <p14:tracePt t="125371" x="4276725" y="3322638"/>
          <p14:tracePt t="125388" x="4276725" y="3313113"/>
          <p14:tracePt t="125404" x="4268788" y="3313113"/>
          <p14:tracePt t="125620" x="4268788" y="3322638"/>
          <p14:tracePt t="125628" x="4259263" y="3322638"/>
          <p14:tracePt t="125638" x="4241800" y="3340100"/>
          <p14:tracePt t="125655" x="4224338" y="3349625"/>
          <p14:tracePt t="125672" x="4214813" y="3367088"/>
          <p14:tracePt t="125689" x="4205288" y="3375025"/>
          <p14:tracePt t="125722" x="4197350" y="3375025"/>
          <p14:tracePt t="125739" x="4197350" y="3384550"/>
          <p14:tracePt t="125792" x="4187825" y="3384550"/>
          <p14:tracePt t="126263" x="4179888" y="3394075"/>
          <p14:tracePt t="126278" x="4170363" y="3394075"/>
          <p14:tracePt t="126356" x="4160838" y="3402013"/>
          <p14:tracePt t="126372" x="4152900" y="3411538"/>
          <p14:tracePt t="126378" x="4143375" y="3421063"/>
          <p14:tracePt t="126394" x="4133850" y="3429000"/>
          <p14:tracePt t="126405" x="4125913" y="3438525"/>
          <p14:tracePt t="126422" x="4108450" y="3455988"/>
          <p14:tracePt t="126439" x="4089400" y="3465513"/>
          <p14:tracePt t="126457" x="4089400" y="3473450"/>
          <p14:tracePt t="126489" x="4081463" y="3473450"/>
          <p14:tracePt t="126566" x="4089400" y="3473450"/>
          <p14:tracePt t="126754" x="4089400" y="3482975"/>
          <p14:tracePt t="126808" x="4081463" y="3482975"/>
          <p14:tracePt t="126816" x="4081463" y="3492500"/>
          <p14:tracePt t="126832" x="4081463" y="3500438"/>
          <p14:tracePt t="126840" x="4071938" y="3509963"/>
          <p14:tracePt t="126856" x="4062413" y="3527425"/>
          <p14:tracePt t="126872" x="4054475" y="3536950"/>
          <p14:tracePt t="126889" x="4044950" y="3544888"/>
          <p14:tracePt t="126905" x="4044950" y="3554413"/>
          <p14:tracePt t="126923" x="4037013" y="3563938"/>
          <p14:tracePt t="126939" x="4037013" y="3571875"/>
          <p14:tracePt t="126955" x="4017963" y="3608388"/>
          <p14:tracePt t="126972" x="4000500" y="3662363"/>
          <p14:tracePt t="126989" x="3973513" y="3670300"/>
          <p14:tracePt t="127005" x="3965575" y="3697288"/>
          <p14:tracePt t="127023" x="3938588" y="3733800"/>
          <p14:tracePt t="127039" x="3894138" y="3795713"/>
          <p14:tracePt t="127055" x="3840163" y="3857625"/>
          <p14:tracePt t="127072" x="3803650" y="3902075"/>
          <p14:tracePt t="127089" x="3795713" y="3911600"/>
          <p14:tracePt t="127105" x="3795713" y="3921125"/>
          <p14:tracePt t="127138" x="3776663" y="3929063"/>
          <p14:tracePt t="127176" x="3776663" y="3938588"/>
          <p14:tracePt t="127192" x="3751263" y="3956050"/>
          <p14:tracePt t="127200" x="3724275" y="3973513"/>
          <p14:tracePt t="127208" x="3697288" y="3992563"/>
          <p14:tracePt t="127222" x="3687763" y="4010025"/>
          <p14:tracePt t="127240" x="3670300" y="4027488"/>
          <p14:tracePt t="127255" x="3652838" y="4037013"/>
          <p14:tracePt t="127272" x="3633788" y="4054475"/>
          <p14:tracePt t="127289" x="3616325" y="4064000"/>
          <p14:tracePt t="127305" x="3608388" y="4071938"/>
          <p14:tracePt t="127322" x="3598863" y="4081463"/>
          <p14:tracePt t="127339" x="3589338" y="4090988"/>
          <p14:tracePt t="127355" x="3571875" y="4098925"/>
          <p14:tracePt t="127372" x="3562350" y="4098925"/>
          <p14:tracePt t="127389" x="3554413" y="4108450"/>
          <p14:tracePt t="127423" x="3544888" y="4116388"/>
          <p14:tracePt t="127592" x="3536950" y="4116388"/>
          <p14:tracePt t="127606" x="3527425" y="4116388"/>
          <p14:tracePt t="127733" x="3517900" y="4116388"/>
          <p14:tracePt t="127741" x="3509963" y="4116388"/>
          <p14:tracePt t="127748" x="3490913" y="4116388"/>
          <p14:tracePt t="127757" x="3455988" y="4116388"/>
          <p14:tracePt t="127772" x="3402013" y="4108450"/>
          <p14:tracePt t="127789" x="3340100" y="4108450"/>
          <p14:tracePt t="127805" x="3259138" y="4098925"/>
          <p14:tracePt t="127822" x="3187700" y="4081463"/>
          <p14:tracePt t="127838" x="3143250" y="4071938"/>
          <p14:tracePt t="127855" x="3044825" y="4071938"/>
          <p14:tracePt t="127873" x="3000375" y="4071938"/>
          <p14:tracePt t="127889" x="2946400" y="4081463"/>
          <p14:tracePt t="127905" x="2894013" y="4090988"/>
          <p14:tracePt t="127923" x="2847975" y="4108450"/>
          <p14:tracePt t="127939" x="2813050" y="4116388"/>
          <p14:tracePt t="127955" x="2803525" y="4125913"/>
          <p14:tracePt t="127972" x="2795588" y="4135438"/>
          <p14:tracePt t="127989" x="2759075" y="4143375"/>
          <p14:tracePt t="128007" x="2724150" y="4162425"/>
          <p14:tracePt t="128023" x="2687638" y="4179888"/>
          <p14:tracePt t="128039" x="2670175" y="4187825"/>
          <p14:tracePt t="128056" x="2660650" y="4197350"/>
          <p14:tracePt t="128072" x="2633663" y="4214813"/>
          <p14:tracePt t="128089" x="2581275" y="4233863"/>
          <p14:tracePt t="128105" x="2384425" y="4268788"/>
          <p14:tracePt t="128123" x="2251075" y="4286250"/>
          <p14:tracePt t="128139" x="2089150" y="4322763"/>
          <p14:tracePt t="128155" x="1982788" y="4357688"/>
          <p14:tracePt t="128172" x="1946275" y="4357688"/>
          <p14:tracePt t="128205" x="1946275" y="4349750"/>
          <p14:tracePt t="128296" x="1938338" y="4340225"/>
          <p14:tracePt t="128303" x="1919288" y="4330700"/>
          <p14:tracePt t="128310" x="1901825" y="4313238"/>
          <p14:tracePt t="128322" x="1839913" y="4286250"/>
          <p14:tracePt t="128339" x="1768475" y="4278313"/>
          <p14:tracePt t="128355" x="1714500" y="4278313"/>
          <p14:tracePt t="128372" x="1652588" y="4259263"/>
          <p14:tracePt t="128389" x="1625600" y="4251325"/>
          <p14:tracePt t="128405" x="1616075" y="4233863"/>
          <p14:tracePt t="128424" x="1598613" y="4206875"/>
          <p14:tracePt t="128439" x="1589088" y="4187825"/>
          <p14:tracePt t="128455" x="1571625" y="4143375"/>
          <p14:tracePt t="128472" x="1554163" y="4108450"/>
          <p14:tracePt t="128489" x="1544638" y="4081463"/>
          <p14:tracePt t="128506" x="1527175" y="4064000"/>
          <p14:tracePt t="128523" x="1517650" y="4054475"/>
          <p14:tracePt t="128539" x="1517650" y="4044950"/>
          <p14:tracePt t="128555" x="1509713" y="4044950"/>
          <p14:tracePt t="128589" x="1517650" y="4044950"/>
          <p14:tracePt t="128702" x="1536700" y="4044950"/>
          <p14:tracePt t="128719" x="1562100" y="4044950"/>
          <p14:tracePt t="128727" x="1616075" y="4037013"/>
          <p14:tracePt t="128739" x="1874838" y="3938588"/>
          <p14:tracePt t="128757" x="2081213" y="3857625"/>
          <p14:tracePt t="128773" x="2339975" y="3759200"/>
          <p14:tracePt t="128789" x="2571750" y="3687763"/>
          <p14:tracePt t="128805" x="2803525" y="3616325"/>
          <p14:tracePt t="128822" x="3062288" y="3527425"/>
          <p14:tracePt t="128839" x="3224213" y="3446463"/>
          <p14:tracePt t="128854" x="3322638" y="3394075"/>
          <p14:tracePt t="128871" x="3384550" y="3367088"/>
          <p14:tracePt t="128888" x="3411538" y="3349625"/>
          <p14:tracePt t="128906" x="3419475" y="3349625"/>
          <p14:tracePt t="128923" x="3411538" y="3349625"/>
          <p14:tracePt t="129107" x="3402013" y="3349625"/>
          <p14:tracePt t="129115" x="3394075" y="3349625"/>
          <p14:tracePt t="129124" x="3394075" y="3357563"/>
          <p14:tracePt t="129138" x="3375025" y="3375025"/>
          <p14:tracePt t="129155" x="3367088" y="3429000"/>
          <p14:tracePt t="129172" x="3348038" y="3473450"/>
          <p14:tracePt t="129187" x="3330575" y="3509963"/>
          <p14:tracePt t="129204" x="3313113" y="3563938"/>
          <p14:tracePt t="129221" x="3286125" y="3616325"/>
          <p14:tracePt t="129238" x="3268663" y="3670300"/>
          <p14:tracePt t="129254" x="3241675" y="3724275"/>
          <p14:tracePt t="129272" x="3241675" y="3768725"/>
          <p14:tracePt t="129288" x="3241675" y="3813175"/>
          <p14:tracePt t="129304" x="3251200" y="3867150"/>
          <p14:tracePt t="129321" x="3268663" y="3911600"/>
          <p14:tracePt t="129338" x="3276600" y="3965575"/>
          <p14:tracePt t="129354" x="3276600" y="3983038"/>
          <p14:tracePt t="129371" x="3268663" y="3992563"/>
          <p14:tracePt t="129388" x="3259138" y="3992563"/>
          <p14:tracePt t="129405" x="3197225" y="3992563"/>
          <p14:tracePt t="129424" x="3143250" y="3992563"/>
          <p14:tracePt t="129438" x="3009900" y="4010025"/>
          <p14:tracePt t="129455" x="2803525" y="4037013"/>
          <p14:tracePt t="129472" x="2571750" y="4054475"/>
          <p14:tracePt t="129488" x="2295525" y="4098925"/>
          <p14:tracePt t="129504" x="2054225" y="4143375"/>
          <p14:tracePt t="129521" x="1822450" y="4187825"/>
          <p14:tracePt t="129538" x="1697038" y="4233863"/>
          <p14:tracePt t="129555" x="1616075" y="4251325"/>
          <p14:tracePt t="129571" x="1598613" y="4259263"/>
          <p14:tracePt t="129604" x="1589088" y="4259263"/>
          <p14:tracePt t="129688" x="1589088" y="4268788"/>
          <p14:tracePt t="129696" x="1581150" y="4278313"/>
          <p14:tracePt t="129705" x="1581150" y="4295775"/>
          <p14:tracePt t="129722" x="1589088" y="4305300"/>
          <p14:tracePt t="129738" x="1633538" y="4305300"/>
          <p14:tracePt t="129755" x="1687513" y="4305300"/>
          <p14:tracePt t="129771" x="1857375" y="4278313"/>
          <p14:tracePt t="129788" x="2044700" y="4206875"/>
          <p14:tracePt t="129805" x="2276475" y="4135438"/>
          <p14:tracePt t="129821" x="2465388" y="4064000"/>
          <p14:tracePt t="129838" x="2589213" y="4027488"/>
          <p14:tracePt t="129856" x="2670175" y="4000500"/>
          <p14:tracePt t="129871" x="2697163" y="3983038"/>
          <p14:tracePt t="129887" x="2741613" y="3956050"/>
          <p14:tracePt t="129906" x="2776538" y="3938588"/>
          <p14:tracePt t="129923" x="2786063" y="3921125"/>
          <p14:tracePt t="129955" x="2768600" y="3921125"/>
          <p14:tracePt t="130008" x="2724150" y="3938588"/>
          <p14:tracePt t="130016" x="2687638" y="3956050"/>
          <p14:tracePt t="130024" x="2660650" y="3973513"/>
          <p14:tracePt t="130038" x="2625725" y="3992563"/>
          <p14:tracePt t="148899" x="2554288" y="3857625"/>
          <p14:tracePt t="149061" x="2428875" y="3643313"/>
          <p14:tracePt t="149069" x="2330450" y="3421063"/>
          <p14:tracePt t="149077" x="2241550" y="3224213"/>
          <p14:tracePt t="149090" x="2108200" y="2938463"/>
          <p14:tracePt t="149107" x="2089150" y="2911475"/>
          <p14:tracePt t="149140" x="2081213" y="2911475"/>
          <p14:tracePt t="149157" x="2089150" y="2955925"/>
          <p14:tracePt t="149795" x="2098675" y="3054350"/>
          <p14:tracePt t="149803" x="2108200" y="3143250"/>
          <p14:tracePt t="149812" x="2125663" y="3251200"/>
          <p14:tracePt t="149824" x="2143125" y="3411538"/>
          <p14:tracePt t="149840" x="2152650" y="3509963"/>
          <p14:tracePt t="149857" x="2152650" y="3563938"/>
          <p14:tracePt t="149874" x="2108200" y="3652838"/>
          <p14:tracePt t="149890" x="2044700" y="3751263"/>
          <p14:tracePt t="149907" x="1982788" y="3822700"/>
          <p14:tracePt t="149925" x="1938338" y="3884613"/>
          <p14:tracePt t="149940" x="1919288" y="3929063"/>
          <p14:tracePt t="149957" x="1884363" y="3973513"/>
          <p14:tracePt t="149973" x="1857375" y="4037013"/>
          <p14:tracePt t="149991" x="1857375" y="4054475"/>
          <p14:tracePt t="150008" x="1857375" y="4064000"/>
          <p14:tracePt t="150024" x="1857375" y="4071938"/>
          <p14:tracePt t="150057" x="1857375" y="4081463"/>
          <p14:tracePt t="150110" x="1857375" y="4090988"/>
          <p14:tracePt t="150117" x="1857375" y="4098925"/>
          <p14:tracePt t="150126" x="1857375" y="4108450"/>
          <p14:tracePt t="150140" x="1857375" y="4098925"/>
          <p14:tracePt t="150274" x="1857375" y="4090988"/>
          <p14:tracePt t="150290" x="1857375" y="4081463"/>
          <p14:tracePt t="150327" x="1857375" y="4071938"/>
          <p14:tracePt t="150344" x="1866900" y="4071938"/>
          <p14:tracePt t="150408" x="1866900" y="4081463"/>
          <p14:tracePt t="150415" x="1884363" y="4081463"/>
          <p14:tracePt t="150424" x="1893888" y="4090988"/>
          <p14:tracePt t="150440" x="1911350" y="4108450"/>
          <p14:tracePt t="150457" x="1919288" y="4108450"/>
          <p14:tracePt t="150490" x="1928813" y="4116388"/>
          <p14:tracePt t="150531" x="1938338" y="4125913"/>
          <p14:tracePt t="150650" x="1946275" y="4135438"/>
          <p14:tracePt t="150671" x="1955800" y="4143375"/>
          <p14:tracePt t="150680" x="1965325" y="4143375"/>
          <p14:tracePt t="150690" x="1973263" y="4152900"/>
          <p14:tracePt t="150744" x="1982788" y="4162425"/>
          <p14:tracePt t="150752" x="1990725" y="4170363"/>
          <p14:tracePt t="150766" x="2000250" y="4170363"/>
          <p14:tracePt t="150781" x="2009775" y="4179888"/>
          <p14:tracePt t="150806" x="2017713" y="4179888"/>
          <p14:tracePt t="150814" x="2017713" y="4187825"/>
          <p14:tracePt t="150823" x="2027238" y="4187825"/>
          <p14:tracePt t="150840" x="2027238" y="4197350"/>
          <p14:tracePt t="150857" x="2044700" y="4197350"/>
          <p14:tracePt t="150874" x="2062163" y="4206875"/>
          <p14:tracePt t="150892" x="2108200" y="4214813"/>
          <p14:tracePt t="150908" x="2170113" y="4214813"/>
          <p14:tracePt t="150925" x="2205038" y="4224338"/>
          <p14:tracePt t="150941" x="2251075" y="4224338"/>
          <p14:tracePt t="150958" x="2268538" y="4214813"/>
          <p14:tracePt t="150975" x="2276475" y="4206875"/>
          <p14:tracePt t="150991" x="2286000" y="4197350"/>
          <p14:tracePt t="151008" x="2286000" y="4187825"/>
          <p14:tracePt t="151025" x="2286000" y="4162425"/>
          <p14:tracePt t="151041" x="2276475" y="4143375"/>
          <p14:tracePt t="151057" x="2259013" y="4135438"/>
          <p14:tracePt t="151073" x="2251075" y="4116388"/>
          <p14:tracePt t="151090" x="2232025" y="4108450"/>
          <p14:tracePt t="151106" x="2214563" y="4090988"/>
          <p14:tracePt t="151123" x="2187575" y="4071938"/>
          <p14:tracePt t="151140" x="2143125" y="4044950"/>
          <p14:tracePt t="151157" x="2116138" y="4044950"/>
          <p14:tracePt t="151173" x="2108200" y="4037013"/>
          <p14:tracePt t="151190" x="2098675" y="4037013"/>
          <p14:tracePt t="151223" x="2089150" y="4037013"/>
          <p14:tracePt t="151354" x="2089150" y="4044950"/>
          <p14:tracePt t="151370" x="2089150" y="4054475"/>
          <p14:tracePt t="151378" x="2089150" y="4064000"/>
          <p14:tracePt t="151392" x="2081213" y="4081463"/>
          <p14:tracePt t="151408" x="2071688" y="4090988"/>
          <p14:tracePt t="151426" x="2071688" y="4098925"/>
          <p14:tracePt t="151440" x="2071688" y="4116388"/>
          <p14:tracePt t="151457" x="2071688" y="4143375"/>
          <p14:tracePt t="151474" x="2071688" y="4179888"/>
          <p14:tracePt t="151491" x="2071688" y="4206875"/>
          <p14:tracePt t="151507" x="2071688" y="4214813"/>
          <p14:tracePt t="151524" x="2071688" y="4224338"/>
          <p14:tracePt t="151542" x="2071688" y="4233863"/>
          <p14:tracePt t="151557" x="2071688" y="4241800"/>
          <p14:tracePt t="151612" x="2081213" y="4241800"/>
          <p14:tracePt t="151636" x="2081213" y="4251325"/>
          <p14:tracePt t="151666" x="2089150" y="4251325"/>
          <p14:tracePt t="151682" x="2098675" y="4251325"/>
          <p14:tracePt t="151697" x="2098675" y="4259263"/>
          <p14:tracePt t="151706" x="2108200" y="4259263"/>
          <p14:tracePt t="151714" x="2108200" y="4268788"/>
          <p14:tracePt t="151724" x="2125663" y="4268788"/>
          <p14:tracePt t="151740" x="2143125" y="4286250"/>
          <p14:tracePt t="151757" x="2187575" y="4305300"/>
          <p14:tracePt t="151775" x="2259013" y="4322763"/>
          <p14:tracePt t="151792" x="2339975" y="4330700"/>
          <p14:tracePt t="151808" x="2411413" y="4340225"/>
          <p14:tracePt t="151824" x="2482850" y="4340225"/>
          <p14:tracePt t="151841" x="2544763" y="4340225"/>
          <p14:tracePt t="151857" x="2660650" y="4349750"/>
          <p14:tracePt t="151874" x="2830513" y="4376738"/>
          <p14:tracePt t="151891" x="3036888" y="4402138"/>
          <p14:tracePt t="151908" x="3152775" y="4421188"/>
          <p14:tracePt t="151925" x="3268663" y="4411663"/>
          <p14:tracePt t="151941" x="3330575" y="4402138"/>
          <p14:tracePt t="151957" x="3394075" y="4394200"/>
          <p14:tracePt t="151974" x="3438525" y="4384675"/>
          <p14:tracePt t="151991" x="3490913" y="4384675"/>
          <p14:tracePt t="152007" x="3554413" y="4384675"/>
          <p14:tracePt t="152024" x="3652838" y="4384675"/>
          <p14:tracePt t="152042" x="3714750" y="4376738"/>
          <p14:tracePt t="152058" x="3759200" y="4357688"/>
          <p14:tracePt t="152074" x="3813175" y="4349750"/>
          <p14:tracePt t="152090" x="3857625" y="4349750"/>
          <p14:tracePt t="152107" x="3911600" y="4349750"/>
          <p14:tracePt t="152124" x="3956050" y="4349750"/>
          <p14:tracePt t="152141" x="4000500" y="4340225"/>
          <p14:tracePt t="152157" x="4089400" y="4340225"/>
          <p14:tracePt t="152174" x="4152900" y="4322763"/>
          <p14:tracePt t="152191" x="4197350" y="4322763"/>
          <p14:tracePt t="152207" x="4232275" y="4322763"/>
          <p14:tracePt t="152224" x="4251325" y="4322763"/>
          <p14:tracePt t="152240" x="4259263" y="4322763"/>
          <p14:tracePt t="152257" x="4286250" y="4330700"/>
          <p14:tracePt t="152274" x="4295775" y="4349750"/>
          <p14:tracePt t="152292" x="4303713" y="4357688"/>
          <p14:tracePt t="152308" x="4313238" y="4376738"/>
          <p14:tracePt t="152324" x="4322763" y="4384675"/>
          <p14:tracePt t="152341" x="4330700" y="4402138"/>
          <p14:tracePt t="152357" x="4330700" y="4411663"/>
          <p14:tracePt t="152374" x="4348163" y="4421188"/>
          <p14:tracePt t="152391" x="4357688" y="4448175"/>
          <p14:tracePt t="152407" x="4375150" y="4465638"/>
          <p14:tracePt t="152407" x="4375150" y="4473575"/>
          <p14:tracePt t="152427" x="4375150" y="4483100"/>
          <p14:tracePt t="152440" x="4384675" y="4492625"/>
          <p14:tracePt t="152457" x="4384675" y="4510088"/>
          <p14:tracePt t="152474" x="4384675" y="4519613"/>
          <p14:tracePt t="152491" x="4384675" y="4527550"/>
          <p14:tracePt t="152507" x="4384675" y="4537075"/>
          <p14:tracePt t="152541" x="4384675" y="4554538"/>
          <p14:tracePt t="152574" x="4384675" y="4564063"/>
          <p14:tracePt t="152777" x="4384675" y="4572000"/>
          <p14:tracePt t="153270" x="4375150" y="4572000"/>
          <p14:tracePt t="153278" x="4367213" y="4581525"/>
          <p14:tracePt t="153291" x="4357688" y="4591050"/>
          <p14:tracePt t="153309" x="4340225" y="4608513"/>
          <p14:tracePt t="153324" x="4340225" y="4625975"/>
          <p14:tracePt t="153341" x="4330700" y="4635500"/>
          <p14:tracePt t="153357" x="4322763" y="4652963"/>
          <p14:tracePt t="153374" x="4313238" y="4652963"/>
          <p14:tracePt t="153391" x="4303713" y="4670425"/>
          <p14:tracePt t="153408" x="4295775" y="4679950"/>
          <p14:tracePt t="153408" x="4295775" y="4687888"/>
          <p14:tracePt t="153425" x="4276725" y="4706938"/>
          <p14:tracePt t="153440" x="4214813" y="4751388"/>
          <p14:tracePt t="153457" x="4152900" y="4795838"/>
          <p14:tracePt t="153473" x="4089400" y="4830763"/>
          <p14:tracePt t="153490" x="4044950" y="4849813"/>
          <p14:tracePt t="153506" x="4000500" y="4867275"/>
          <p14:tracePt t="153523" x="3956050" y="4867275"/>
          <p14:tracePt t="153540" x="3875088" y="4867275"/>
          <p14:tracePt t="153556" x="3732213" y="4840288"/>
          <p14:tracePt t="153573" x="3660775" y="4830763"/>
          <p14:tracePt t="153590" x="3625850" y="4822825"/>
          <p14:tracePt t="153606" x="3608388" y="4822825"/>
          <p14:tracePt t="153640" x="3598863" y="4805363"/>
          <p14:tracePt t="153716" x="3598863" y="4795838"/>
          <p14:tracePt t="153724" x="3589338" y="4795838"/>
          <p14:tracePt t="153732" x="3581400" y="4786313"/>
          <p14:tracePt t="153741" x="3581400" y="4768850"/>
          <p14:tracePt t="153757" x="3562350" y="4741863"/>
          <p14:tracePt t="153774" x="3554413" y="4714875"/>
          <p14:tracePt t="153790" x="3544888" y="4697413"/>
          <p14:tracePt t="153808" x="3544888" y="4679950"/>
          <p14:tracePt t="153824" x="3536950" y="4652963"/>
          <p14:tracePt t="153841" x="3536950" y="4643438"/>
          <p14:tracePt t="153857" x="3544888" y="4625975"/>
          <p14:tracePt t="153874" x="3554413" y="4616450"/>
          <p14:tracePt t="153891" x="3571875" y="4608513"/>
          <p14:tracePt t="153908" x="3581400" y="4591050"/>
          <p14:tracePt t="153927" x="3589338" y="4581525"/>
          <p14:tracePt t="153942" x="3598863" y="4572000"/>
          <p14:tracePt t="153958" x="3643313" y="4545013"/>
          <p14:tracePt t="153974" x="3687763" y="4510088"/>
          <p14:tracePt t="153991" x="3741738" y="4483100"/>
          <p14:tracePt t="154007" x="3786188" y="4448175"/>
          <p14:tracePt t="154024" x="3813175" y="4438650"/>
          <p14:tracePt t="154041" x="3822700" y="4421188"/>
          <p14:tracePt t="154058" x="3840163" y="4421188"/>
          <p14:tracePt t="154074" x="3848100" y="4411663"/>
          <p14:tracePt t="154092" x="3875088" y="4394200"/>
          <p14:tracePt t="154108" x="3894138" y="4394200"/>
          <p14:tracePt t="154124" x="3911600" y="4384675"/>
          <p14:tracePt t="154141" x="3919538" y="4376738"/>
          <p14:tracePt t="154158" x="3938588" y="4376738"/>
          <p14:tracePt t="154174" x="3956050" y="4376738"/>
          <p14:tracePt t="154192" x="3965575" y="4376738"/>
          <p14:tracePt t="154209" x="3990975" y="4402138"/>
          <p14:tracePt t="154224" x="3990975" y="4465638"/>
          <p14:tracePt t="154241" x="3973513" y="4527550"/>
          <p14:tracePt t="154258" x="3902075" y="4598988"/>
          <p14:tracePt t="154274" x="3830638" y="4670425"/>
          <p14:tracePt t="154291" x="3786188" y="4724400"/>
          <p14:tracePt t="154307" x="3732213" y="4778375"/>
          <p14:tracePt t="154324" x="3670300" y="4813300"/>
          <p14:tracePt t="154342" x="3652838" y="4822825"/>
          <p14:tracePt t="154359" x="3643313" y="4830763"/>
          <p14:tracePt t="154374" x="3633788" y="4830763"/>
          <p14:tracePt t="154391" x="3608388" y="4822825"/>
          <p14:tracePt t="154408" x="3554413" y="4795838"/>
          <p14:tracePt t="154426" x="3509963" y="4768850"/>
          <p14:tracePt t="154441" x="3446463" y="4706938"/>
          <p14:tracePt t="154459" x="3438525" y="4697413"/>
          <p14:tracePt t="154474" x="3438525" y="4679950"/>
          <p14:tracePt t="154491" x="3438525" y="4670425"/>
          <p14:tracePt t="154507" x="3438525" y="4652963"/>
          <p14:tracePt t="154524" x="3455988" y="4643438"/>
          <p14:tracePt t="154541" x="3455988" y="4635500"/>
          <p14:tracePt t="154557" x="3465513" y="4635500"/>
          <p14:tracePt t="154574" x="3517900" y="4608513"/>
          <p14:tracePt t="154592" x="3581400" y="4581525"/>
          <p14:tracePt t="154609" x="3643313" y="4564063"/>
          <p14:tracePt t="154624" x="3768725" y="4554538"/>
          <p14:tracePt t="154641" x="3894138" y="4545013"/>
          <p14:tracePt t="154657" x="3973513" y="4527550"/>
          <p14:tracePt t="154674" x="4037013" y="4519613"/>
          <p14:tracePt t="154691" x="4062413" y="4500563"/>
          <p14:tracePt t="154708" x="4081463" y="4500563"/>
          <p14:tracePt t="154724" x="4098925" y="4500563"/>
          <p14:tracePt t="154741" x="4116388" y="4500563"/>
          <p14:tracePt t="154757" x="4125913" y="4500563"/>
          <p14:tracePt t="154774" x="4152900" y="4500563"/>
          <p14:tracePt t="154791" x="4160838" y="4500563"/>
          <p14:tracePt t="154808" x="4170363" y="4500563"/>
          <p14:tracePt t="154824" x="4187825" y="4519613"/>
          <p14:tracePt t="154842" x="4187825" y="4527550"/>
          <p14:tracePt t="154859" x="4187825" y="4537075"/>
          <p14:tracePt t="154891" x="4179888" y="4537075"/>
          <p14:tracePt t="154936" x="4170363" y="4545013"/>
          <p14:tracePt t="154944" x="4152900" y="4554538"/>
          <p14:tracePt t="154958" x="4116388" y="4572000"/>
          <p14:tracePt t="154974" x="4071938" y="4591050"/>
          <p14:tracePt t="154991" x="4027488" y="4598988"/>
          <p14:tracePt t="155008" x="3990975" y="4616450"/>
          <p14:tracePt t="155024" x="3956050" y="4625975"/>
          <p14:tracePt t="155041" x="3919538" y="4625975"/>
          <p14:tracePt t="155058" x="3902075" y="4625975"/>
          <p14:tracePt t="155074" x="3875088" y="4625975"/>
          <p14:tracePt t="155090" x="3840163" y="4616450"/>
          <p14:tracePt t="155108" x="3830638" y="4608513"/>
          <p14:tracePt t="155124" x="3822700" y="4598988"/>
          <p14:tracePt t="155140" x="3803650" y="4591050"/>
          <p14:tracePt t="155157" x="3803650" y="4581525"/>
          <p14:tracePt t="155174" x="3803650" y="4572000"/>
          <p14:tracePt t="155190" x="3803650" y="4564063"/>
          <p14:tracePt t="155224" x="3803650" y="4545013"/>
          <p14:tracePt t="155240" x="3813175" y="4537075"/>
          <p14:tracePt t="155257" x="3822700" y="4527550"/>
          <p14:tracePt t="155274" x="3840163" y="4519613"/>
          <p14:tracePt t="155292" x="3867150" y="4519613"/>
          <p14:tracePt t="155308" x="3894138" y="4510088"/>
          <p14:tracePt t="155324" x="3938588" y="4483100"/>
          <p14:tracePt t="155343" x="3973513" y="4473575"/>
          <p14:tracePt t="155359" x="4010025" y="4473575"/>
          <p14:tracePt t="155374" x="4044950" y="4483100"/>
          <p14:tracePt t="155391" x="4081463" y="4500563"/>
          <p14:tracePt t="155408" x="4081463" y="4510088"/>
          <p14:tracePt t="155426" x="4089400" y="4510088"/>
          <p14:tracePt t="155441" x="4108450" y="4519613"/>
          <p14:tracePt t="155458" x="4125913" y="4527550"/>
          <p14:tracePt t="155474" x="4143375" y="4545013"/>
          <p14:tracePt t="155493" x="4152900" y="4554538"/>
          <p14:tracePt t="155508" x="4152900" y="4564063"/>
          <p14:tracePt t="155524" x="4170363" y="4572000"/>
          <p14:tracePt t="155541" x="4179888" y="4572000"/>
          <p14:tracePt t="155558" x="4179888" y="4581525"/>
          <p14:tracePt t="155574" x="4187825" y="4591050"/>
          <p14:tracePt t="155591" x="4205288" y="4598988"/>
          <p14:tracePt t="155609" x="4214813" y="4608513"/>
          <p14:tracePt t="155625" x="4224338" y="4616450"/>
          <p14:tracePt t="155641" x="4232275" y="4635500"/>
          <p14:tracePt t="155658" x="4241800" y="4643438"/>
          <p14:tracePt t="155674" x="4251325" y="4652963"/>
          <p14:tracePt t="155691" x="4276725" y="4679950"/>
          <p14:tracePt t="155708" x="4330700" y="4697413"/>
          <p14:tracePt t="155725" x="4394200" y="4724400"/>
          <p14:tracePt t="155742" x="4419600" y="4741863"/>
          <p14:tracePt t="155758" x="4429125" y="4751388"/>
          <p14:tracePt t="155774" x="4438650" y="4751388"/>
          <p14:tracePt t="155791" x="4456113" y="4751388"/>
          <p14:tracePt t="155808" x="4465638" y="4751388"/>
          <p14:tracePt t="155824" x="4483100" y="4751388"/>
          <p14:tracePt t="155841" x="4527550" y="4741863"/>
          <p14:tracePt t="155859" x="4572000" y="4706938"/>
          <p14:tracePt t="155874" x="4625975" y="4652963"/>
          <p14:tracePt t="155891" x="4705350" y="4591050"/>
          <p14:tracePt t="155908" x="4768850" y="4537075"/>
          <p14:tracePt t="155926" x="4848225" y="4483100"/>
          <p14:tracePt t="155941" x="4894263" y="4438650"/>
          <p14:tracePt t="155958" x="4902200" y="4421188"/>
          <p14:tracePt t="155974" x="4911725" y="4411663"/>
          <p14:tracePt t="155991" x="4911725" y="4402138"/>
          <p14:tracePt t="156009" x="4911725" y="4384675"/>
          <p14:tracePt t="156024" x="4911725" y="4357688"/>
          <p14:tracePt t="156041" x="4894263" y="4330700"/>
          <p14:tracePt t="156058" x="4867275" y="4286250"/>
          <p14:tracePt t="156075" x="4857750" y="4268788"/>
          <p14:tracePt t="156091" x="4848225" y="4268788"/>
          <p14:tracePt t="156108" x="4848225" y="4259263"/>
          <p14:tracePt t="156165" x="4840288" y="4251325"/>
          <p14:tracePt t="156181" x="4822825" y="4251325"/>
          <p14:tracePt t="156189" x="4803775" y="4251325"/>
          <p14:tracePt t="156197" x="4786313" y="4251325"/>
          <p14:tracePt t="156208" x="4714875" y="4251325"/>
          <p14:tracePt t="156225" x="4652963" y="4268788"/>
          <p14:tracePt t="156242" x="4527550" y="4305300"/>
          <p14:tracePt t="156259" x="4465638" y="4340225"/>
          <p14:tracePt t="156275" x="4419600" y="4367213"/>
          <p14:tracePt t="156291" x="4384675" y="4384675"/>
          <p14:tracePt t="156308" x="4375150" y="4394200"/>
          <p14:tracePt t="156325" x="4367213" y="4411663"/>
          <p14:tracePt t="156341" x="4348163" y="4421188"/>
          <p14:tracePt t="156358" x="4330700" y="4429125"/>
          <p14:tracePt t="156374" x="4295775" y="4456113"/>
          <p14:tracePt t="156391" x="4276725" y="4465638"/>
          <p14:tracePt t="156408" x="4259263" y="4483100"/>
          <p14:tracePt t="156426" x="4251325" y="4492625"/>
          <p14:tracePt t="156441" x="4232275" y="4500563"/>
          <p14:tracePt t="156458" x="4224338" y="4519613"/>
          <p14:tracePt t="156474" x="4205288" y="4537075"/>
          <p14:tracePt t="156492" x="4197350" y="4545013"/>
          <p14:tracePt t="156509" x="4197350" y="4564063"/>
          <p14:tracePt t="156524" x="4197350" y="4572000"/>
          <p14:tracePt t="156541" x="4197350" y="4591050"/>
          <p14:tracePt t="156558" x="4205288" y="4608513"/>
          <p14:tracePt t="156575" x="4205288" y="4625975"/>
          <p14:tracePt t="156591" x="4224338" y="4643438"/>
          <p14:tracePt t="156608" x="4232275" y="4652963"/>
          <p14:tracePt t="156625" x="4251325" y="4670425"/>
          <p14:tracePt t="156641" x="4251325" y="4687888"/>
          <p14:tracePt t="156658" x="4259263" y="4697413"/>
          <p14:tracePt t="156674" x="4268788" y="4706938"/>
          <p14:tracePt t="156691" x="4286250" y="4724400"/>
          <p14:tracePt t="156708" x="4295775" y="4733925"/>
          <p14:tracePt t="156725" x="4313238" y="4751388"/>
          <p14:tracePt t="156742" x="4340225" y="4768850"/>
          <p14:tracePt t="156759" x="4348163" y="4778375"/>
          <p14:tracePt t="156775" x="4367213" y="4778375"/>
          <p14:tracePt t="156791" x="4375150" y="4795838"/>
          <p14:tracePt t="156808" x="4384675" y="4795838"/>
          <p14:tracePt t="156824" x="4402138" y="4795838"/>
          <p14:tracePt t="156841" x="4411663" y="4795838"/>
          <p14:tracePt t="156858" x="4429125" y="4795838"/>
          <p14:tracePt t="156874" x="4438650" y="4795838"/>
          <p14:tracePt t="156892" x="4465638" y="4795838"/>
          <p14:tracePt t="156908" x="4483100" y="4795838"/>
          <p14:tracePt t="156926" x="4510088" y="4795838"/>
          <p14:tracePt t="156941" x="4527550" y="4786313"/>
          <p14:tracePt t="156958" x="4537075" y="4778375"/>
          <p14:tracePt t="156974" x="4554538" y="4778375"/>
          <p14:tracePt t="156991" x="4562475" y="4778375"/>
          <p14:tracePt t="157008" x="4572000" y="4778375"/>
          <p14:tracePt t="157033" x="4581525" y="4768850"/>
          <p14:tracePt t="157056" x="4598988" y="4759325"/>
          <p14:tracePt t="157072" x="4616450" y="4759325"/>
          <p14:tracePt t="157080" x="4633913" y="4751388"/>
          <p14:tracePt t="157090" x="4679950" y="4733925"/>
          <p14:tracePt t="157107" x="4697413" y="4724400"/>
          <p14:tracePt t="157125" x="4714875" y="4706938"/>
          <p14:tracePt t="157141" x="4714875" y="4697413"/>
          <p14:tracePt t="157159" x="4732338" y="4687888"/>
          <p14:tracePt t="157175" x="4741863" y="4670425"/>
          <p14:tracePt t="157191" x="4741863" y="4662488"/>
          <p14:tracePt t="157208" x="4741863" y="4643438"/>
          <p14:tracePt t="157225" x="4741863" y="4635500"/>
          <p14:tracePt t="157242" x="4741863" y="4616450"/>
          <p14:tracePt t="157259" x="4741863" y="4598988"/>
          <p14:tracePt t="157275" x="4741863" y="4591050"/>
          <p14:tracePt t="157292" x="4741863" y="4581525"/>
          <p14:tracePt t="157308" x="4741863" y="4564063"/>
          <p14:tracePt t="157324" x="4741863" y="4554538"/>
          <p14:tracePt t="157341" x="4732338" y="4545013"/>
          <p14:tracePt t="157358" x="4724400" y="4537075"/>
          <p14:tracePt t="157375" x="4724400" y="4527550"/>
          <p14:tracePt t="157392" x="4705350" y="4510088"/>
          <p14:tracePt t="157409" x="4697413" y="4500563"/>
          <p14:tracePt t="157427" x="4679950" y="4492625"/>
          <p14:tracePt t="157441" x="4652963" y="4483100"/>
          <p14:tracePt t="157458" x="4643438" y="4473575"/>
          <p14:tracePt t="157475" x="4633913" y="4473575"/>
          <p14:tracePt t="157492" x="4625975" y="4473575"/>
          <p14:tracePt t="157508" x="4608513" y="4473575"/>
          <p14:tracePt t="157525" x="4598988" y="4473575"/>
          <p14:tracePt t="157541" x="4589463" y="4473575"/>
          <p14:tracePt t="157558" x="4581525" y="4473575"/>
          <p14:tracePt t="157574" x="4562475" y="4473575"/>
          <p14:tracePt t="157591" x="4562475" y="4483100"/>
          <p14:tracePt t="157608" x="4545013" y="4500563"/>
          <p14:tracePt t="157625" x="4537075" y="4510088"/>
          <p14:tracePt t="157642" x="4500563" y="4527550"/>
          <p14:tracePt t="157659" x="4483100" y="4527550"/>
          <p14:tracePt t="157675" x="4465638" y="4545013"/>
          <p14:tracePt t="157691" x="4456113" y="4554538"/>
          <p14:tracePt t="157708" x="4429125" y="4572000"/>
          <p14:tracePt t="157725" x="4419600" y="4581525"/>
          <p14:tracePt t="157741" x="4411663" y="4591050"/>
          <p14:tracePt t="157758" x="4402138" y="4598988"/>
          <p14:tracePt t="157775" x="4384675" y="4616450"/>
          <p14:tracePt t="157792" x="4375150" y="4625975"/>
          <p14:tracePt t="157808" x="4367213" y="4643438"/>
          <p14:tracePt t="157825" x="4348163" y="4652963"/>
          <p14:tracePt t="157841" x="4340225" y="4670425"/>
          <p14:tracePt t="157858" x="4330700" y="4714875"/>
          <p14:tracePt t="157875" x="4322763" y="4768850"/>
          <p14:tracePt t="157892" x="4322763" y="4786313"/>
          <p14:tracePt t="157909" x="4322763" y="4805363"/>
          <p14:tracePt t="157926" x="4322763" y="4813300"/>
          <p14:tracePt t="157941" x="4322763" y="4822825"/>
          <p14:tracePt t="157958" x="4330700" y="4822825"/>
          <p14:tracePt t="157975" x="4340225" y="4840288"/>
          <p14:tracePt t="157991" x="4357688" y="4849813"/>
          <p14:tracePt t="158008" x="4367213" y="4867275"/>
          <p14:tracePt t="158025" x="4384675" y="4867275"/>
          <p14:tracePt t="158042" x="4394200" y="4867275"/>
          <p14:tracePt t="158059" x="4411663" y="4876800"/>
          <p14:tracePt t="158074" x="4429125" y="4876800"/>
          <p14:tracePt t="158090" x="4446588" y="4876800"/>
          <p14:tracePt t="158107" x="4465638" y="4876800"/>
          <p14:tracePt t="158124" x="4491038" y="4876800"/>
          <p14:tracePt t="158141" x="4562475" y="4840288"/>
          <p14:tracePt t="158159" x="4608513" y="4822825"/>
          <p14:tracePt t="158175" x="4652963" y="4805363"/>
          <p14:tracePt t="158191" x="4679950" y="4795838"/>
          <p14:tracePt t="158208" x="4697413" y="4778375"/>
          <p14:tracePt t="158225" x="4714875" y="4768850"/>
          <p14:tracePt t="158241" x="4724400" y="4759325"/>
          <p14:tracePt t="158258" x="4732338" y="4751388"/>
          <p14:tracePt t="158275" x="4751388" y="4733925"/>
          <p14:tracePt t="158292" x="4768850" y="4714875"/>
          <p14:tracePt t="158308" x="4776788" y="4714875"/>
          <p14:tracePt t="158325" x="4786313" y="4697413"/>
          <p14:tracePt t="158341" x="4795838" y="4687888"/>
          <p14:tracePt t="158358" x="4795838" y="4670425"/>
          <p14:tracePt t="158391" x="4795838" y="4662488"/>
          <p14:tracePt t="158419" x="4795838" y="4652963"/>
          <p14:tracePt t="158441" x="4786313" y="4643438"/>
          <p14:tracePt t="158449" x="4768850" y="4625975"/>
          <p14:tracePt t="158465" x="4751388" y="4616450"/>
          <p14:tracePt t="158474" x="4741863" y="4608513"/>
          <p14:tracePt t="158492" x="4724400" y="4591050"/>
          <p14:tracePt t="158508" x="4705350" y="4591050"/>
          <p14:tracePt t="158525" x="4697413" y="4572000"/>
          <p14:tracePt t="158542" x="4679950" y="4564063"/>
          <p14:tracePt t="158559" x="4660900" y="4554538"/>
          <p14:tracePt t="158575" x="4660900" y="4545013"/>
          <p14:tracePt t="158591" x="4652963" y="4545013"/>
          <p14:tracePt t="158607" x="4643438" y="4537075"/>
          <p14:tracePt t="158624" x="4633913" y="4537075"/>
          <p14:tracePt t="158641" x="4633913" y="4527550"/>
          <p14:tracePt t="158658" x="4625975" y="4527550"/>
          <p14:tracePt t="158674" x="4643438" y="4537075"/>
          <p14:tracePt t="158761" x="4660900" y="4545013"/>
          <p14:tracePt t="158769" x="4687888" y="4554538"/>
          <p14:tracePt t="158777" x="4714875" y="4564063"/>
          <p14:tracePt t="158793" x="4786313" y="4572000"/>
          <p14:tracePt t="158809" x="4822825" y="4572000"/>
          <p14:tracePt t="158825" x="4848225" y="4572000"/>
          <p14:tracePt t="158842" x="4857750" y="4572000"/>
          <p14:tracePt t="158858" x="4867275" y="4572000"/>
          <p14:tracePt t="158875" x="4884738" y="4581525"/>
          <p14:tracePt t="158891" x="4894263" y="4581525"/>
          <p14:tracePt t="158925" x="4902200" y="4581525"/>
          <p14:tracePt t="158941" x="4911725" y="4581525"/>
          <p14:tracePt t="158997" x="4921250" y="4581525"/>
          <p14:tracePt t="159027" x="4929188" y="4591050"/>
          <p14:tracePt t="159083" x="4929188" y="4598988"/>
          <p14:tracePt t="159097" x="4946650" y="4598988"/>
          <p14:tracePt t="159105" x="4956175" y="4608513"/>
          <p14:tracePt t="159113" x="4956175" y="4616450"/>
          <p14:tracePt t="159125" x="4973638" y="4625975"/>
          <p14:tracePt t="159142" x="4983163" y="4625975"/>
          <p14:tracePt t="159175" x="4992688" y="4625975"/>
          <p14:tracePt t="159247" x="5000625" y="4625975"/>
          <p14:tracePt t="159427" x="5010150" y="4625975"/>
          <p14:tracePt t="159443" x="5018088" y="4625975"/>
          <p14:tracePt t="159449" x="5027613" y="4625975"/>
          <p14:tracePt t="161213" x="5018088" y="4625975"/>
          <p14:tracePt t="161226" x="5010150" y="4616450"/>
          <p14:tracePt t="161257" x="5000625" y="4616450"/>
          <p14:tracePt t="161320" x="4992688" y="4608513"/>
          <p14:tracePt t="161400" x="4983163" y="4608513"/>
          <p14:tracePt t="161422" x="4973638" y="4608513"/>
          <p14:tracePt t="161437" x="4965700" y="4598988"/>
          <p14:tracePt t="161453" x="4965700" y="4591050"/>
          <p14:tracePt t="161462" x="4956175" y="4591050"/>
          <p14:tracePt t="161478" x="4938713" y="4581525"/>
          <p14:tracePt t="161492" x="4921250" y="4564063"/>
          <p14:tracePt t="161509" x="4911725" y="4564063"/>
          <p14:tracePt t="161525" x="4902200" y="4564063"/>
          <p14:tracePt t="161542" x="4894263" y="4564063"/>
          <p14:tracePt t="162464" x="4884738" y="4564063"/>
          <p14:tracePt t="162996" x="4875213" y="4572000"/>
          <p14:tracePt t="163010" x="4867275" y="4581525"/>
          <p14:tracePt t="163026" x="4857750" y="4591050"/>
          <p14:tracePt t="163034" x="4857750" y="4598988"/>
          <p14:tracePt t="163043" x="4857750" y="4608513"/>
          <p14:tracePt t="163520" x="4857750" y="4616450"/>
          <p14:tracePt t="164418" x="4857750" y="4625975"/>
          <p14:tracePt t="164866" x="4857750" y="4635500"/>
          <p14:tracePt t="164872" x="4857750" y="4643438"/>
          <p14:tracePt t="164880" x="4857750" y="4652963"/>
          <p14:tracePt t="164892" x="4857750" y="4670425"/>
          <p14:tracePt t="182233" x="4803775" y="4670425"/>
          <p14:tracePt t="182734" x="4759325" y="4670425"/>
          <p14:tracePt t="182741" x="4732338" y="4670425"/>
          <p14:tracePt t="182749" x="4714875" y="4662488"/>
          <p14:tracePt t="182761" x="4705350" y="4662488"/>
          <p14:tracePt t="182778" x="4697413" y="4679950"/>
          <p14:tracePt t="182891" x="4670425" y="4706938"/>
          <p14:tracePt t="182897" x="4643438" y="4741863"/>
          <p14:tracePt t="182911" x="4608513" y="4813300"/>
          <p14:tracePt t="182911" x="4581525" y="4840288"/>
          <p14:tracePt t="182930" x="4473575" y="4929188"/>
          <p14:tracePt t="182945" x="4348163" y="5000625"/>
          <p14:tracePt t="182961" x="4224338" y="5072063"/>
          <p14:tracePt t="182978" x="4108450" y="5108575"/>
          <p14:tracePt t="182994" x="4027488" y="5162550"/>
          <p14:tracePt t="183011" x="3965575" y="5187950"/>
          <p14:tracePt t="183028" x="3956050" y="5197475"/>
          <p14:tracePt t="183061" x="3938588" y="5214938"/>
          <p14:tracePt t="183078" x="3929063" y="5224463"/>
          <p14:tracePt t="183111" x="3911600" y="5214938"/>
          <p14:tracePt t="183235" x="3894138" y="5207000"/>
          <p14:tracePt t="183244" x="3875088" y="5187950"/>
          <p14:tracePt t="183249" x="3848100" y="5162550"/>
          <p14:tracePt t="183261" x="3795713" y="5116513"/>
          <p14:tracePt t="183278" x="3776663" y="5108575"/>
          <p14:tracePt t="183295" x="3759200" y="5099050"/>
          <p14:tracePt t="183311" x="3759200" y="5091113"/>
          <p14:tracePt t="183328" x="3741738" y="5091113"/>
          <p14:tracePt t="183361" x="3732213" y="5091113"/>
          <p14:tracePt t="183378" x="3724275" y="5091113"/>
          <p14:tracePt t="183394" x="3732213" y="5091113"/>
          <p14:tracePt t="183854" x="3768725" y="5108575"/>
          <p14:tracePt t="183862" x="3803650" y="5126038"/>
          <p14:tracePt t="183868" x="3840163" y="5135563"/>
          <p14:tracePt t="183878" x="3884613" y="5153025"/>
          <p14:tracePt t="183894" x="3938588" y="5187950"/>
          <p14:tracePt t="183911" x="3983038" y="5233988"/>
          <p14:tracePt t="183929" x="4037013" y="5268913"/>
          <p14:tracePt t="183944" x="4098925" y="5313363"/>
          <p14:tracePt t="183962" x="4160838" y="5357813"/>
          <p14:tracePt t="183978" x="4241800" y="5402263"/>
          <p14:tracePt t="183995" x="4313238" y="5421313"/>
          <p14:tracePt t="184011" x="4384675" y="5448300"/>
          <p14:tracePt t="184028" x="4491038" y="5465763"/>
          <p14:tracePt t="184045" x="4616450" y="5492750"/>
          <p14:tracePt t="184062" x="4803775" y="5519738"/>
          <p14:tracePt t="184080" x="4929188" y="5546725"/>
          <p14:tracePt t="184096" x="5099050" y="5554663"/>
          <p14:tracePt t="184112" x="5303838" y="5554663"/>
          <p14:tracePt t="184128" x="5554663" y="5554663"/>
          <p14:tracePt t="184144" x="5813425" y="5537200"/>
          <p14:tracePt t="184161" x="6064250" y="5492750"/>
          <p14:tracePt t="184178" x="6330950" y="5465763"/>
          <p14:tracePt t="184194" x="6680200" y="5429250"/>
          <p14:tracePt t="184212" x="6831013" y="5429250"/>
          <p14:tracePt t="184228" x="6902450" y="5411788"/>
          <p14:tracePt t="184244" x="6938963" y="5402263"/>
          <p14:tracePt t="184261" x="6946900" y="5394325"/>
          <p14:tracePt t="184295" x="6956425" y="5384800"/>
          <p14:tracePt t="184378" x="6983413" y="5357813"/>
          <p14:tracePt t="184392" x="6992938" y="5349875"/>
          <p14:tracePt t="184408" x="7000875" y="5340350"/>
          <p14:tracePt t="184416" x="7000875" y="5330825"/>
          <p14:tracePt t="184428" x="7010400" y="5330825"/>
          <p14:tracePt t="184448" x="7018338" y="5322888"/>
          <p14:tracePt t="184461" x="7045325" y="5286375"/>
          <p14:tracePt t="184478" x="7089775" y="5241925"/>
          <p14:tracePt t="184495" x="7126288" y="5180013"/>
          <p14:tracePt t="184511" x="7143750" y="5135563"/>
          <p14:tracePt t="184528" x="7161213" y="5126038"/>
          <p14:tracePt t="184562" x="7161213" y="5116513"/>
          <p14:tracePt t="184698" x="7170738" y="5116513"/>
          <p14:tracePt t="184902" x="7188200" y="5116513"/>
          <p14:tracePt t="184916" x="7207250" y="5116513"/>
          <p14:tracePt t="184924" x="7215188" y="5116513"/>
          <p14:tracePt t="184932" x="7224713" y="5116513"/>
          <p14:tracePt t="184944" x="7232650" y="5116513"/>
          <p14:tracePt t="184961" x="7242175" y="5116513"/>
          <p14:tracePt t="184978" x="7251700" y="5116513"/>
          <p14:tracePt t="184996" x="7269163" y="5116513"/>
          <p14:tracePt t="185028" x="7278688" y="5116513"/>
          <p14:tracePt t="185136" x="7278688" y="5126038"/>
          <p14:tracePt t="185160" x="7286625" y="5126038"/>
          <p14:tracePt t="190171" x="7278688" y="5108575"/>
          <p14:tracePt t="190903" x="7269163" y="5081588"/>
          <p14:tracePt t="190911" x="7259638" y="5064125"/>
          <p14:tracePt t="190919" x="7251700" y="5037138"/>
          <p14:tracePt t="190929" x="7224713" y="4992688"/>
          <p14:tracePt t="190945" x="7180263" y="4956175"/>
          <p14:tracePt t="190962" x="7018338" y="4884738"/>
          <p14:tracePt t="190979" x="6804025" y="4840288"/>
          <p14:tracePt t="190996" x="6394450" y="4849813"/>
          <p14:tracePt t="191013" x="6116638" y="4929188"/>
          <p14:tracePt t="191029" x="5751513" y="5064125"/>
          <p14:tracePt t="191046" x="5375275" y="5187950"/>
          <p14:tracePt t="191062" x="5000625" y="5251450"/>
          <p14:tracePt t="191078" x="4652963" y="5268913"/>
          <p14:tracePt t="191095" x="4348163" y="5313363"/>
          <p14:tracePt t="191112" x="4125913" y="5330825"/>
          <p14:tracePt t="191129" x="3938588" y="5349875"/>
          <p14:tracePt t="191145" x="3884613" y="5349875"/>
          <p14:tracePt t="191162" x="3857625" y="5349875"/>
          <p14:tracePt t="191179" x="3848100" y="5340350"/>
          <p14:tracePt t="191195" x="3830638" y="5330825"/>
          <p14:tracePt t="191212" x="3786188" y="5322888"/>
          <p14:tracePt t="191229" x="3751263" y="5295900"/>
          <p14:tracePt t="191246" x="3679825" y="5251450"/>
          <p14:tracePt t="191263" x="3633788" y="5224463"/>
          <p14:tracePt t="191279" x="3571875" y="5180013"/>
          <p14:tracePt t="191296" x="3509963" y="5126038"/>
          <p14:tracePt t="191312" x="3473450" y="5072063"/>
          <p14:tracePt t="191329" x="3455988" y="5019675"/>
          <p14:tracePt t="191345" x="3446463" y="4992688"/>
          <p14:tracePt t="191362" x="3446463" y="4983163"/>
          <p14:tracePt t="191379" x="3446463" y="4973638"/>
          <p14:tracePt t="191397" x="3465513" y="4965700"/>
          <p14:tracePt t="191412" x="3473450" y="4965700"/>
          <p14:tracePt t="191430" x="3500438" y="4965700"/>
          <p14:tracePt t="191445" x="3509963" y="4956175"/>
          <p14:tracePt t="191462" x="3527425" y="4948238"/>
          <p14:tracePt t="191478" x="3544888" y="4938713"/>
          <p14:tracePt t="191496" x="3562350" y="4929188"/>
          <p14:tracePt t="191529" x="3589338" y="4948238"/>
          <p14:tracePt t="191951" x="3616325" y="4973638"/>
          <p14:tracePt t="191959" x="3652838" y="5000625"/>
          <p14:tracePt t="191967" x="3697288" y="5027613"/>
          <p14:tracePt t="191979" x="3776663" y="5126038"/>
          <p14:tracePt t="191995" x="3894138" y="5278438"/>
          <p14:tracePt t="192012" x="4017963" y="5421313"/>
          <p14:tracePt t="192029" x="4081463" y="5492750"/>
          <p14:tracePt t="192046" x="4133850" y="5537200"/>
          <p14:tracePt t="192062" x="4179888" y="5564188"/>
          <p14:tracePt t="192079" x="4197350" y="5581650"/>
          <p14:tracePt t="192096" x="4214813" y="5591175"/>
          <p14:tracePt t="192112" x="4224338" y="5608638"/>
          <p14:tracePt t="192129" x="4232275" y="5618163"/>
          <p14:tracePt t="192146" x="4259263" y="5635625"/>
          <p14:tracePt t="192163" x="4295775" y="5643563"/>
          <p14:tracePt t="192179" x="4303713" y="5662613"/>
          <p14:tracePt t="192195" x="4313238" y="5670550"/>
          <p14:tracePt t="192212" x="4357688" y="5689600"/>
          <p14:tracePt t="192229" x="4375150" y="5697538"/>
          <p14:tracePt t="192246" x="4402138" y="5715000"/>
          <p14:tracePt t="192262" x="4446588" y="5734050"/>
          <p14:tracePt t="192279" x="4500563" y="5751513"/>
          <p14:tracePt t="192296" x="4537075" y="5751513"/>
          <p14:tracePt t="192312" x="4581525" y="5751513"/>
          <p14:tracePt t="192330" x="4608513" y="5741988"/>
          <p14:tracePt t="192346" x="4643438" y="5724525"/>
          <p14:tracePt t="192363" x="4697413" y="5707063"/>
          <p14:tracePt t="192378" x="4741863" y="5689600"/>
          <p14:tracePt t="192395" x="4813300" y="5670550"/>
          <p14:tracePt t="192411" x="4884738" y="5662613"/>
          <p14:tracePt t="192430" x="4938713" y="5662613"/>
          <p14:tracePt t="192445" x="4973638" y="5662613"/>
          <p14:tracePt t="192461" x="5010150" y="5653088"/>
          <p14:tracePt t="192478" x="5072063" y="5643563"/>
          <p14:tracePt t="192495" x="5135563" y="5626100"/>
          <p14:tracePt t="192511" x="5197475" y="5618163"/>
          <p14:tracePt t="192528" x="5268913" y="5608638"/>
          <p14:tracePt t="192545" x="5322888" y="5599113"/>
          <p14:tracePt t="192562" x="5349875" y="5599113"/>
          <p14:tracePt t="192578" x="5357813" y="5591175"/>
          <p14:tracePt t="192595" x="5375275" y="5591175"/>
          <p14:tracePt t="192611" x="5384800" y="5591175"/>
          <p14:tracePt t="192628" x="5402263" y="5591175"/>
          <p14:tracePt t="192645" x="5411788" y="5591175"/>
          <p14:tracePt t="192661" x="5429250" y="5591175"/>
          <p14:tracePt t="192678" x="5446713" y="5591175"/>
          <p14:tracePt t="192695" x="5456238" y="5599113"/>
          <p14:tracePt t="192711" x="5492750" y="5608638"/>
          <p14:tracePt t="192728" x="5545138" y="5626100"/>
          <p14:tracePt t="192745" x="5608638" y="5635625"/>
          <p14:tracePt t="192761" x="5661025" y="5653088"/>
          <p14:tracePt t="192778" x="5697538" y="5670550"/>
          <p14:tracePt t="192795" x="5715000" y="5680075"/>
          <p14:tracePt t="192811" x="5724525" y="5680075"/>
          <p14:tracePt t="192845" x="5732463" y="5680075"/>
          <p14:tracePt t="192977" x="5741988" y="5680075"/>
          <p14:tracePt t="192984" x="5751513" y="5670550"/>
          <p14:tracePt t="192996" x="5768975" y="5662613"/>
          <p14:tracePt t="193012" x="5778500" y="5643563"/>
          <p14:tracePt t="193029" x="5786438" y="5635625"/>
          <p14:tracePt t="193046" x="5803900" y="5626100"/>
          <p14:tracePt t="193063" x="5813425" y="5618163"/>
          <p14:tracePt t="193079" x="5830888" y="5599113"/>
          <p14:tracePt t="193096" x="5840413" y="5591175"/>
          <p14:tracePt t="193112" x="5840413" y="5572125"/>
          <p14:tracePt t="193129" x="5849938" y="5572125"/>
          <p14:tracePt t="193162" x="5849938" y="5564188"/>
          <p14:tracePt t="193203" x="5849938" y="5546725"/>
          <p14:tracePt t="193298" x="5849938" y="5537200"/>
          <p14:tracePt t="193335" x="5849938" y="5527675"/>
          <p14:tracePt t="193352" x="5849938" y="5519738"/>
          <p14:tracePt t="193445" x="5849938" y="5510213"/>
          <p14:tracePt t="193453" x="5849938" y="5500688"/>
          <p14:tracePt t="193469" x="5849938" y="5492750"/>
          <p14:tracePt t="193493" x="5849938" y="5483225"/>
          <p14:tracePt t="193515" x="5840413" y="5473700"/>
          <p14:tracePt t="193548" x="5840413" y="5465763"/>
          <p14:tracePt t="193555" x="5830888" y="5456238"/>
          <p14:tracePt t="193564" x="5822950" y="5448300"/>
          <p14:tracePt t="193579" x="5813425" y="5438775"/>
          <p14:tracePt t="193612" x="5813425" y="5429250"/>
          <p14:tracePt t="193649" x="5822950" y="5429250"/>
          <p14:tracePt t="193993" x="5840413" y="5438775"/>
          <p14:tracePt t="194001" x="5857875" y="5438775"/>
          <p14:tracePt t="194012" x="5894388" y="5438775"/>
          <p14:tracePt t="194029" x="5946775" y="5448300"/>
          <p14:tracePt t="194047" x="6054725" y="5456238"/>
          <p14:tracePt t="194063" x="6135688" y="5473700"/>
          <p14:tracePt t="194080" x="6207125" y="5492750"/>
          <p14:tracePt t="194096" x="6259513" y="5492750"/>
          <p14:tracePt t="194112" x="6296025" y="5500688"/>
          <p14:tracePt t="194146" x="6286500" y="5492750"/>
          <p14:tracePt t="194831" x="6286500" y="5483225"/>
          <p14:tracePt t="194840" x="6278563" y="5483225"/>
          <p14:tracePt t="194853" x="6269038" y="5483225"/>
          <p14:tracePt t="194862" x="6259513" y="5483225"/>
          <p14:tracePt t="194879" x="6251575" y="5473700"/>
          <p14:tracePt t="194948" x="6242050" y="5473700"/>
          <p14:tracePt t="195012" x="6242050" y="5465763"/>
          <p14:tracePt t="198594" x="6232525" y="5465763"/>
          <p14:tracePt t="199227" x="6224588" y="5465763"/>
          <p14:tracePt t="199243" x="6215063" y="5465763"/>
          <p14:tracePt t="199251" x="6215063" y="5456238"/>
          <p14:tracePt t="199267" x="6207125" y="5448300"/>
          <p14:tracePt t="199534" x="6197600" y="5448300"/>
          <p14:tracePt t="199550" x="6188075" y="5448300"/>
          <p14:tracePt t="199572" x="6188075" y="5438775"/>
          <p14:tracePt t="199581" x="6180138" y="5438775"/>
          <p14:tracePt t="199589" x="6170613" y="5438775"/>
          <p14:tracePt t="199613" x="6170613" y="5429250"/>
          <p14:tracePt t="199620" x="6161088" y="5429250"/>
          <p14:tracePt t="199629" x="6153150" y="5421313"/>
          <p14:tracePt t="199646" x="6135688" y="5411788"/>
          <p14:tracePt t="199679" x="6116638" y="5402263"/>
          <p14:tracePt t="199696" x="6108700" y="5402263"/>
          <p14:tracePt t="199730" x="6099175" y="5402263"/>
          <p14:tracePt t="199863" x="6089650" y="5402263"/>
          <p14:tracePt t="200057" x="6089650" y="5411788"/>
          <p14:tracePt t="200079" x="6081713" y="5411788"/>
          <p14:tracePt t="200229" x="6072188" y="5411788"/>
          <p14:tracePt t="200246" x="6064250" y="5421313"/>
          <p14:tracePt t="200253" x="6054725" y="5429250"/>
          <p14:tracePt t="200276" x="6045200" y="5429250"/>
          <p14:tracePt t="200283" x="6037263" y="5429250"/>
          <p14:tracePt t="200308" x="6027738" y="5429250"/>
          <p14:tracePt t="200316" x="6018213" y="5429250"/>
          <p14:tracePt t="200328" x="5992813" y="5429250"/>
          <p14:tracePt t="200346" x="5965825" y="5429250"/>
          <p14:tracePt t="200362" x="5946775" y="5429250"/>
          <p14:tracePt t="200395" x="5938838" y="5429250"/>
          <p14:tracePt t="200413" x="5929313" y="5421313"/>
          <p14:tracePt t="200429" x="5921375" y="5421313"/>
          <p14:tracePt t="200446" x="5911850" y="5421313"/>
          <p14:tracePt t="200613" x="5902325" y="5421313"/>
          <p14:tracePt t="200653" x="5894388" y="5421313"/>
          <p14:tracePt t="200669" x="5884863" y="5421313"/>
          <p14:tracePt t="201987" x="5884863" y="5411788"/>
          <p14:tracePt t="202195" x="5894388" y="5402263"/>
          <p14:tracePt t="202203" x="5902325" y="5394325"/>
          <p14:tracePt t="202213" x="5911850" y="5384800"/>
          <p14:tracePt t="202230" x="5929313" y="5376863"/>
          <p14:tracePt t="202247" x="5938838" y="5376863"/>
          <p14:tracePt t="202280" x="5946775" y="5376863"/>
          <p14:tracePt t="202389" x="5956300" y="5376863"/>
          <p14:tracePt t="202397" x="5956300" y="5384800"/>
          <p14:tracePt t="202649" x="5956300" y="5402263"/>
          <p14:tracePt t="202663" x="5956300" y="5411788"/>
          <p14:tracePt t="202671" x="5956300" y="5421313"/>
          <p14:tracePt t="202680" x="5956300" y="5429250"/>
          <p14:tracePt t="202711" x="5946775" y="5438775"/>
          <p14:tracePt t="202719" x="5938838" y="5438775"/>
          <p14:tracePt t="202730" x="5929313" y="5456238"/>
          <p14:tracePt t="202747" x="5911850" y="5473700"/>
          <p14:tracePt t="202765" x="5894388" y="5483225"/>
          <p14:tracePt t="202781" x="5884863" y="5483225"/>
          <p14:tracePt t="202798" x="5875338" y="5483225"/>
          <p14:tracePt t="202814" x="5867400" y="5483225"/>
          <p14:tracePt t="202830" x="5857875" y="5483225"/>
          <p14:tracePt t="202863" x="5849938" y="5483225"/>
          <p14:tracePt t="202913" x="5840413" y="5483225"/>
          <p14:tracePt t="202929" x="5830888" y="5473700"/>
          <p14:tracePt t="202937" x="5822950" y="5465763"/>
          <p14:tracePt t="202953" x="5813425" y="5465763"/>
          <p14:tracePt t="202963" x="5803900" y="5448300"/>
          <p14:tracePt t="202980" x="5778500" y="5438775"/>
          <p14:tracePt t="202997" x="5759450" y="5429250"/>
          <p14:tracePt t="203013" x="5724525" y="5411788"/>
          <p14:tracePt t="203031" x="5707063" y="5411788"/>
          <p14:tracePt t="203048" x="5688013" y="5402263"/>
          <p14:tracePt t="203064" x="5680075" y="5394325"/>
          <p14:tracePt t="203081" x="5670550" y="5394325"/>
          <p14:tracePt t="203114" x="5661025" y="5394325"/>
          <p14:tracePt t="203130" x="5661025" y="5384800"/>
          <p14:tracePt t="203187" x="5661025" y="5376863"/>
          <p14:tracePt t="203203" x="5661025" y="5367338"/>
          <p14:tracePt t="203219" x="5670550" y="5367338"/>
          <p14:tracePt t="203227" x="5680075" y="5357813"/>
          <p14:tracePt t="203236" x="5697538" y="5349875"/>
          <p14:tracePt t="203251" x="5707063" y="5340350"/>
          <p14:tracePt t="203263" x="5732463" y="5330825"/>
          <p14:tracePt t="203281" x="5759450" y="5322888"/>
          <p14:tracePt t="203297" x="5778500" y="5313363"/>
          <p14:tracePt t="203313" x="5786438" y="5313363"/>
          <p14:tracePt t="203330" x="5813425" y="5305425"/>
          <p14:tracePt t="203347" x="5822950" y="5295900"/>
          <p14:tracePt t="203363" x="5830888" y="5295900"/>
          <p14:tracePt t="203380" x="5849938" y="5295900"/>
          <p14:tracePt t="203397" x="5857875" y="5295900"/>
          <p14:tracePt t="203413" x="5875338" y="5295900"/>
          <p14:tracePt t="203433" x="5894388" y="5295900"/>
          <p14:tracePt t="203447" x="5902325" y="5295900"/>
          <p14:tracePt t="203480" x="5911850" y="5295900"/>
          <p14:tracePt t="203497" x="5921375" y="5305425"/>
          <p14:tracePt t="203514" x="5946775" y="5313363"/>
          <p14:tracePt t="203531" x="5956300" y="5330825"/>
          <p14:tracePt t="203548" x="5965825" y="5330825"/>
          <p14:tracePt t="203564" x="5973763" y="5349875"/>
          <p14:tracePt t="203580" x="5983288" y="5349875"/>
          <p14:tracePt t="203597" x="5992813" y="5367338"/>
          <p14:tracePt t="203613" x="6010275" y="5376863"/>
          <p14:tracePt t="203647" x="6010275" y="5394325"/>
          <p14:tracePt t="203719" x="6010275" y="5402263"/>
          <p14:tracePt t="203727" x="6010275" y="5411788"/>
          <p14:tracePt t="203743" x="6010275" y="5421313"/>
          <p14:tracePt t="203759" x="6010275" y="5429250"/>
          <p14:tracePt t="203775" x="6010275" y="5438775"/>
          <p14:tracePt t="203783" x="6000750" y="5448300"/>
          <p14:tracePt t="203798" x="5992813" y="5465763"/>
          <p14:tracePt t="203813" x="5983288" y="5465763"/>
          <p14:tracePt t="203830" x="5973763" y="5465763"/>
          <p14:tracePt t="203847" x="5956300" y="5465763"/>
          <p14:tracePt t="203864" x="5921375" y="5465763"/>
          <p14:tracePt t="203880" x="5884863" y="5465763"/>
          <p14:tracePt t="203897" x="5849938" y="5465763"/>
          <p14:tracePt t="203915" x="5759450" y="5456238"/>
          <p14:tracePt t="203932" x="5707063" y="5448300"/>
          <p14:tracePt t="203947" x="5653088" y="5438775"/>
          <p14:tracePt t="203963" x="5608638" y="5429250"/>
          <p14:tracePt t="203980" x="5581650" y="5411788"/>
          <p14:tracePt t="203997" x="5554663" y="5402263"/>
          <p14:tracePt t="204014" x="5545138" y="5394325"/>
          <p14:tracePt t="204030" x="5527675" y="5394325"/>
          <p14:tracePt t="204047" x="5510213" y="5376863"/>
          <p14:tracePt t="204065" x="5500688" y="5357813"/>
          <p14:tracePt t="204081" x="5483225" y="5349875"/>
          <p14:tracePt t="204097" x="5473700" y="5340350"/>
          <p14:tracePt t="204114" x="5465763" y="5322888"/>
          <p14:tracePt t="204130" x="5446713" y="5313363"/>
          <p14:tracePt t="204164" x="5438775" y="5295900"/>
          <p14:tracePt t="204181" x="5438775" y="5286375"/>
          <p14:tracePt t="204197" x="5438775" y="5268913"/>
          <p14:tracePt t="204214" x="5438775" y="5259388"/>
          <p14:tracePt t="204230" x="5456238" y="5251450"/>
          <p14:tracePt t="204247" x="5456238" y="5233988"/>
          <p14:tracePt t="204264" x="5465763" y="5224463"/>
          <p14:tracePt t="204280" x="5473700" y="5207000"/>
          <p14:tracePt t="204297" x="5492750" y="5197475"/>
          <p14:tracePt t="204314" x="5510213" y="5180013"/>
          <p14:tracePt t="204330" x="5518150" y="5180013"/>
          <p14:tracePt t="204347" x="5537200" y="5180013"/>
          <p14:tracePt t="204364" x="5554663" y="5170488"/>
          <p14:tracePt t="204380" x="5581650" y="5170488"/>
          <p14:tracePt t="204397" x="5599113" y="5170488"/>
          <p14:tracePt t="204413" x="5635625" y="5170488"/>
          <p14:tracePt t="204433" x="5653088" y="5170488"/>
          <p14:tracePt t="204447" x="5661025" y="5170488"/>
          <p14:tracePt t="204464" x="5680075" y="5170488"/>
          <p14:tracePt t="204480" x="5688013" y="5170488"/>
          <p14:tracePt t="204497" x="5707063" y="5180013"/>
          <p14:tracePt t="204513" x="5741988" y="5187950"/>
          <p14:tracePt t="204530" x="5759450" y="5197475"/>
          <p14:tracePt t="204547" x="5768975" y="5207000"/>
          <p14:tracePt t="204565" x="5795963" y="5214938"/>
          <p14:tracePt t="204580" x="5795963" y="5224463"/>
          <p14:tracePt t="204597" x="5803900" y="5224463"/>
          <p14:tracePt t="204630" x="5813425" y="5224463"/>
          <p14:tracePt t="204659" x="5822950" y="5233988"/>
          <p14:tracePt t="204697" x="5830888" y="5241925"/>
          <p14:tracePt t="204902" x="5830888" y="5251450"/>
          <p14:tracePt t="205160" x="5840413" y="5251450"/>
          <p14:tracePt t="205331" x="5857875" y="5278438"/>
          <p14:tracePt t="205348" x="5867400" y="5278438"/>
          <p14:tracePt t="205355" x="5875338" y="5295900"/>
          <p14:tracePt t="205365" x="5884863" y="5313363"/>
          <p14:tracePt t="205381" x="5894388" y="5340350"/>
          <p14:tracePt t="205397" x="5894388" y="5349875"/>
          <p14:tracePt t="205414" x="5902325" y="5367338"/>
          <p14:tracePt t="205432" x="5902325" y="5376863"/>
          <p14:tracePt t="205629" x="5902325" y="5384800"/>
          <p14:tracePt t="205637" x="5894388" y="5394325"/>
          <p14:tracePt t="205647" x="5884863" y="5411788"/>
          <p14:tracePt t="205664" x="5875338" y="5411788"/>
          <p14:tracePt t="205680" x="5867400" y="5429250"/>
          <p14:tracePt t="205697" x="5849938" y="5448300"/>
          <p14:tracePt t="205714" x="5822950" y="5465763"/>
          <p14:tracePt t="205730" x="5803900" y="5465763"/>
          <p14:tracePt t="205764" x="5795963" y="5465763"/>
          <p14:tracePt t="205780" x="5786438" y="5465763"/>
          <p14:tracePt t="205797" x="5768975" y="5465763"/>
          <p14:tracePt t="205815" x="5759450" y="5465763"/>
          <p14:tracePt t="205847" x="5741988" y="5465763"/>
          <p14:tracePt t="205864" x="5724525" y="5465763"/>
          <p14:tracePt t="205881" x="5715000" y="5456238"/>
          <p14:tracePt t="205897" x="5688013" y="5448300"/>
          <p14:tracePt t="205931" x="5680075" y="5448300"/>
          <p14:tracePt t="205947" x="5670550" y="5448300"/>
          <p14:tracePt t="206004" x="5670550" y="5438775"/>
          <p14:tracePt t="206089" x="5661025" y="5429250"/>
          <p14:tracePt t="206121" x="5653088" y="5429250"/>
          <p14:tracePt t="207894" x="5661025" y="5438775"/>
          <p14:tracePt t="208664" x="5670550" y="5438775"/>
          <p14:tracePt t="208680" x="5680075" y="5448300"/>
          <p14:tracePt t="208688" x="5680075" y="5456238"/>
          <p14:tracePt t="208697" x="5688013" y="5465763"/>
          <p14:tracePt t="208714" x="5707063" y="5473700"/>
          <p14:tracePt t="208731" x="5707063" y="5483225"/>
          <p14:tracePt t="208747" x="5715000" y="5483225"/>
          <p14:tracePt t="208764" x="5715000" y="5492750"/>
          <p14:tracePt t="208828" x="5715000" y="5500688"/>
          <p14:tracePt t="208844" x="5715000" y="5510213"/>
          <p14:tracePt t="208954" x="5715000" y="5519738"/>
          <p14:tracePt t="208978" x="5724525" y="5519738"/>
          <p14:tracePt t="209706" x="5732463" y="5527675"/>
          <p14:tracePt t="209712" x="5751513" y="5537200"/>
          <p14:tracePt t="209720" x="5778500" y="5546725"/>
          <p14:tracePt t="209731" x="5822950" y="5554663"/>
          <p14:tracePt t="209748" x="5867400" y="5572125"/>
          <p14:tracePt t="209764" x="5884863" y="5581650"/>
          <p14:tracePt t="209781" x="5946775" y="5581650"/>
          <p14:tracePt t="209799" x="6027738" y="5599113"/>
          <p14:tracePt t="209814" x="6153150" y="5599113"/>
          <p14:tracePt t="209831" x="6269038" y="5599113"/>
          <p14:tracePt t="209848" x="6375400" y="5599113"/>
          <p14:tracePt t="209864" x="6500813" y="5599113"/>
          <p14:tracePt t="209881" x="6608763" y="5599113"/>
          <p14:tracePt t="209897" x="6661150" y="5599113"/>
          <p14:tracePt t="209914" x="6732588" y="5599113"/>
          <p14:tracePt t="209933" x="6786563" y="5591175"/>
          <p14:tracePt t="209948" x="6858000" y="5554663"/>
          <p14:tracePt t="209965" x="6902450" y="5527675"/>
          <p14:tracePt t="209981" x="6929438" y="5510213"/>
          <p14:tracePt t="209997" x="6938963" y="5492750"/>
          <p14:tracePt t="210014" x="6956425" y="5483225"/>
          <p14:tracePt t="210031" x="6956425" y="5473700"/>
          <p14:tracePt t="210064" x="6965950" y="5473700"/>
          <p14:tracePt t="210096" x="6973888" y="5456238"/>
          <p14:tracePt t="210152" x="6983413" y="5429250"/>
          <p14:tracePt t="210158" x="6992938" y="5411788"/>
          <p14:tracePt t="210167" x="7000875" y="5367338"/>
          <p14:tracePt t="210183" x="7037388" y="5313363"/>
          <p14:tracePt t="210198" x="7072313" y="5278438"/>
          <p14:tracePt t="210214" x="7099300" y="5251450"/>
          <p14:tracePt t="210231" x="7126288" y="5233988"/>
          <p14:tracePt t="210248" x="7135813" y="5224463"/>
          <p14:tracePt t="210264" x="7143750" y="5214938"/>
          <p14:tracePt t="210297" x="7143750" y="5207000"/>
          <p14:tracePt t="210317" x="7153275" y="5207000"/>
          <p14:tracePt t="210331" x="7170738" y="5187950"/>
          <p14:tracePt t="210347" x="7180263" y="5180013"/>
          <p14:tracePt t="210364" x="7188200" y="5170488"/>
          <p14:tracePt t="210381" x="7207250" y="5143500"/>
          <p14:tracePt t="210398" x="7215188" y="5135563"/>
          <p14:tracePt t="210414" x="7232650" y="5126038"/>
          <p14:tracePt t="210414" x="7242175" y="5116513"/>
          <p14:tracePt t="210433" x="7259638" y="5099050"/>
          <p14:tracePt t="210449" x="7269163" y="5091113"/>
          <p14:tracePt t="210464" x="7286625" y="5081588"/>
          <p14:tracePt t="210481" x="7286625" y="5072063"/>
          <p14:tracePt t="210514" x="7278688" y="5072063"/>
          <p14:tracePt t="210816" x="7251700" y="5064125"/>
          <p14:tracePt t="210824" x="7224713" y="5064125"/>
          <p14:tracePt t="210833" x="7161213" y="5054600"/>
          <p14:tracePt t="210849" x="7089775" y="5045075"/>
          <p14:tracePt t="210865" x="7027863" y="5045075"/>
          <p14:tracePt t="210881" x="6956425" y="5037138"/>
          <p14:tracePt t="210898" x="6894513" y="5037138"/>
          <p14:tracePt t="210915" x="6840538" y="5027613"/>
          <p14:tracePt t="210915" x="6823075" y="5027613"/>
          <p14:tracePt t="210934" x="6778625" y="5027613"/>
          <p14:tracePt t="210949" x="6759575" y="5027613"/>
          <p14:tracePt t="210964" x="6751638" y="5027613"/>
          <p14:tracePt t="210981" x="6724650" y="5027613"/>
          <p14:tracePt t="210998" x="6680200" y="5027613"/>
          <p14:tracePt t="211015" x="6635750" y="5045075"/>
          <p14:tracePt t="211031" x="6581775" y="5064125"/>
          <p14:tracePt t="211048" x="6537325" y="5072063"/>
          <p14:tracePt t="211065" x="6473825" y="5099050"/>
          <p14:tracePt t="211082" x="6421438" y="5108575"/>
          <p14:tracePt t="211099" x="6402388" y="5126038"/>
          <p14:tracePt t="211114" x="6350000" y="5135563"/>
          <p14:tracePt t="211131" x="6296025" y="5153025"/>
          <p14:tracePt t="211147" x="6224588" y="5180013"/>
          <p14:tracePt t="211164" x="6099175" y="5224463"/>
          <p14:tracePt t="211181" x="5965825" y="5259388"/>
          <p14:tracePt t="211198" x="5803900" y="5286375"/>
          <p14:tracePt t="211214" x="5741988" y="5305425"/>
          <p14:tracePt t="211231" x="5680075" y="5322888"/>
          <p14:tracePt t="211248" x="5626100" y="5340350"/>
          <p14:tracePt t="211265" x="5572125" y="5349875"/>
          <p14:tracePt t="211281" x="5510213" y="5367338"/>
          <p14:tracePt t="211298" x="5446713" y="5384800"/>
          <p14:tracePt t="211314" x="5394325" y="5402263"/>
          <p14:tracePt t="211333" x="5375275" y="5411788"/>
          <p14:tracePt t="211349" x="5330825" y="5421313"/>
          <p14:tracePt t="211364" x="5278438" y="5438775"/>
          <p14:tracePt t="211381" x="5232400" y="5456238"/>
          <p14:tracePt t="211398" x="5214938" y="5465763"/>
          <p14:tracePt t="211415" x="5197475" y="5473700"/>
          <p14:tracePt t="211415" x="5187950" y="5483225"/>
          <p14:tracePt t="211434" x="5160963" y="5492750"/>
          <p14:tracePt t="211448" x="5135563" y="5500688"/>
          <p14:tracePt t="211465" x="5099050" y="5500688"/>
          <p14:tracePt t="211481" x="5072063" y="5500688"/>
          <p14:tracePt t="211498" x="5045075" y="5510213"/>
          <p14:tracePt t="211514" x="5027613" y="5519738"/>
          <p14:tracePt t="211531" x="5018088" y="5519738"/>
          <p14:tracePt t="211548" x="5000625" y="5519738"/>
          <p14:tracePt t="211581" x="4992688" y="5519738"/>
          <p14:tracePt t="211614" x="4983163" y="5519738"/>
          <p14:tracePt t="211630" x="4965700" y="5519738"/>
          <p14:tracePt t="211638" x="4956175" y="5519738"/>
          <p14:tracePt t="211647" x="4921250" y="5519738"/>
          <p14:tracePt t="211665" x="4875213" y="5519738"/>
          <p14:tracePt t="211681" x="4813300" y="5519738"/>
          <p14:tracePt t="211698" x="4768850" y="5519738"/>
          <p14:tracePt t="211714" x="4714875" y="5510213"/>
          <p14:tracePt t="211732" x="4633913" y="5492750"/>
          <p14:tracePt t="211748" x="4608513" y="5473700"/>
          <p14:tracePt t="211764" x="4581525" y="5465763"/>
          <p14:tracePt t="211781" x="4572000" y="5465763"/>
          <p14:tracePt t="211798" x="4562475" y="5465763"/>
          <p14:tracePt t="211832" x="4562475" y="5456238"/>
          <p14:tracePt t="211959" x="4554538" y="5448300"/>
          <p14:tracePt t="211999" x="4545013" y="5438775"/>
          <p14:tracePt t="212004" x="4545013" y="5421313"/>
          <p14:tracePt t="212014" x="4545013" y="5402263"/>
          <p14:tracePt t="212031" x="4545013" y="5357813"/>
          <p14:tracePt t="212048" x="4545013" y="5330825"/>
          <p14:tracePt t="212065" x="4545013" y="5313363"/>
          <p14:tracePt t="212081" x="4545013" y="5286375"/>
          <p14:tracePt t="212098" x="4537075" y="5278438"/>
          <p14:tracePt t="212130" x="4527550" y="5268913"/>
          <p14:tracePt t="212147" x="4518025" y="5259388"/>
          <p14:tracePt t="212164" x="4510088" y="5251450"/>
          <p14:tracePt t="212181" x="4500563" y="5241925"/>
          <p14:tracePt t="212198" x="4483100" y="5233988"/>
          <p14:tracePt t="212214" x="4473575" y="5233988"/>
          <p14:tracePt t="212231" x="4465638" y="5233988"/>
          <p14:tracePt t="212303" x="4456113" y="5233988"/>
          <p14:tracePt t="212311" x="4446588" y="5233988"/>
          <p14:tracePt t="212326" x="4438650" y="5233988"/>
          <p14:tracePt t="212335" x="4429125" y="5233988"/>
          <p14:tracePt t="212348" x="4411663" y="5233988"/>
          <p14:tracePt t="212365" x="4402138" y="5233988"/>
          <p14:tracePt t="212381" x="4384675" y="5241925"/>
          <p14:tracePt t="212398" x="4375150" y="5259388"/>
          <p14:tracePt t="212414" x="4367213" y="5268913"/>
          <p14:tracePt t="212414" x="4357688" y="5295900"/>
          <p14:tracePt t="212434" x="4348163" y="5313363"/>
          <p14:tracePt t="212448" x="4330700" y="5340350"/>
          <p14:tracePt t="212464" x="4322763" y="5367338"/>
          <p14:tracePt t="212482" x="4313238" y="5384800"/>
          <p14:tracePt t="212499" x="4313238" y="5402263"/>
          <p14:tracePt t="212514" x="4313238" y="5421313"/>
          <p14:tracePt t="212531" x="4330700" y="5448300"/>
          <p14:tracePt t="212548" x="4357688" y="5473700"/>
          <p14:tracePt t="212565" x="4384675" y="5510213"/>
          <p14:tracePt t="212581" x="4429125" y="5554663"/>
          <p14:tracePt t="212598" x="4483100" y="5626100"/>
          <p14:tracePt t="212614" x="4537075" y="5670550"/>
          <p14:tracePt t="212631" x="4572000" y="5697538"/>
          <p14:tracePt t="212648" x="4598988" y="5707063"/>
          <p14:tracePt t="212664" x="4608513" y="5715000"/>
          <p14:tracePt t="212681" x="4625975" y="5715000"/>
          <p14:tracePt t="212698" x="4633913" y="5715000"/>
          <p14:tracePt t="212714" x="4652963" y="5715000"/>
          <p14:tracePt t="212732" x="4670425" y="5715000"/>
          <p14:tracePt t="212749" x="4679950" y="5715000"/>
          <p14:tracePt t="212765" x="4679950" y="5707063"/>
          <p14:tracePt t="212781" x="4679950" y="5680075"/>
          <p14:tracePt t="212798" x="4679950" y="5626100"/>
          <p14:tracePt t="212815" x="4679950" y="5599113"/>
          <p14:tracePt t="212831" x="4679950" y="5591175"/>
          <p14:tracePt t="212848" x="4679950" y="5572125"/>
          <p14:tracePt t="212865" x="4679950" y="5554663"/>
          <p14:tracePt t="212882" x="4687888" y="5554663"/>
          <p14:tracePt t="212898" x="4697413" y="5537200"/>
          <p14:tracePt t="212915" x="4705350" y="5527675"/>
          <p14:tracePt t="212933" x="4714875" y="5519738"/>
          <p14:tracePt t="212948" x="4714875" y="5510213"/>
          <p14:tracePt t="212965" x="4724400" y="5500688"/>
          <p14:tracePt t="212981" x="4732338" y="5492750"/>
          <p14:tracePt t="212998" x="4741863" y="5483225"/>
          <p14:tracePt t="213014" x="4741863" y="5473700"/>
          <p14:tracePt t="213045" x="4741863" y="5465763"/>
          <p14:tracePt t="213053" x="4751388" y="5456238"/>
          <p14:tracePt t="213069" x="4751388" y="5448300"/>
          <p14:tracePt t="213082" x="4759325" y="5438775"/>
          <p14:tracePt t="213098" x="4768850" y="5421313"/>
          <p14:tracePt t="213132" x="4776788" y="5411788"/>
          <p14:tracePt t="213148" x="4768850" y="5411788"/>
          <p14:tracePt t="213281" x="4768850" y="5402263"/>
          <p14:tracePt t="213289" x="4759325" y="5402263"/>
          <p14:tracePt t="213298" x="4751388" y="5394325"/>
          <p14:tracePt t="213314" x="4732338" y="5394325"/>
          <p14:tracePt t="213331" x="4724400" y="5394325"/>
          <p14:tracePt t="213348" x="4705350" y="5394325"/>
          <p14:tracePt t="213381" x="4687888" y="5394325"/>
          <p14:tracePt t="213398" x="4670425" y="5394325"/>
          <p14:tracePt t="213415" x="4643438" y="5384800"/>
          <p14:tracePt t="213433" x="4608513" y="5384800"/>
          <p14:tracePt t="213448" x="4581525" y="5384800"/>
          <p14:tracePt t="213465" x="4562475" y="5384800"/>
          <p14:tracePt t="213483" x="4554538" y="5384800"/>
          <p14:tracePt t="213499" x="4537075" y="5384800"/>
          <p14:tracePt t="213515" x="4527550" y="5384800"/>
          <p14:tracePt t="213531" x="4510088" y="5384800"/>
          <p14:tracePt t="213547" x="4483100" y="5384800"/>
          <p14:tracePt t="213564" x="4456113" y="5384800"/>
          <p14:tracePt t="213581" x="4411663" y="5384800"/>
          <p14:tracePt t="213598" x="4367213" y="5384800"/>
          <p14:tracePt t="213615" x="4313238" y="5384800"/>
          <p14:tracePt t="213633" x="4259263" y="5384800"/>
          <p14:tracePt t="213649" x="4224338" y="5384800"/>
          <p14:tracePt t="213665" x="4187825" y="5384800"/>
          <p14:tracePt t="213681" x="4170363" y="5384800"/>
          <p14:tracePt t="213698" x="4160838" y="5384800"/>
          <p14:tracePt t="213715" x="4143375" y="5384800"/>
          <p14:tracePt t="213731" x="4116388" y="5384800"/>
          <p14:tracePt t="213749" x="4098925" y="5384800"/>
          <p14:tracePt t="213765" x="4089400" y="5384800"/>
          <p14:tracePt t="213781" x="4081463" y="5384800"/>
          <p14:tracePt t="213798" x="4071938" y="5384800"/>
          <p14:tracePt t="213815" x="4062413" y="5384800"/>
          <p14:tracePt t="213832" x="4054475" y="5384800"/>
          <p14:tracePt t="213848" x="4044950" y="5384800"/>
          <p14:tracePt t="213865" x="4037013" y="5384800"/>
          <p14:tracePt t="214772" x="4044950" y="5384800"/>
          <p14:tracePt t="215605" x="4054475" y="5384800"/>
          <p14:tracePt t="215627" x="4062413" y="5384800"/>
          <p14:tracePt t="215643" x="4062413" y="5394325"/>
          <p14:tracePt t="215651" x="4071938" y="5402263"/>
          <p14:tracePt t="215665" x="4081463" y="5402263"/>
          <p14:tracePt t="215681" x="4089400" y="5411788"/>
          <p14:tracePt t="215715" x="4108450" y="5421313"/>
          <p14:tracePt t="215748" x="4108450" y="5429250"/>
          <p14:tracePt t="215770" x="4116388" y="5429250"/>
          <p14:tracePt t="215791" x="4125913" y="5429250"/>
          <p14:tracePt t="215807" x="4133850" y="5429250"/>
          <p14:tracePt t="215816" x="4133850" y="5448300"/>
          <p14:tracePt t="215832" x="4152900" y="5448300"/>
          <p14:tracePt t="215848" x="4160838" y="5456238"/>
          <p14:tracePt t="215865" x="4179888" y="5473700"/>
          <p14:tracePt t="215882" x="4197350" y="5483225"/>
          <p14:tracePt t="215898" x="4214813" y="5500688"/>
          <p14:tracePt t="215915" x="4232275" y="5510213"/>
          <p14:tracePt t="215915" x="4241800" y="5519738"/>
          <p14:tracePt t="215934" x="4259263" y="5527675"/>
          <p14:tracePt t="215950" x="4268788" y="5527675"/>
          <p14:tracePt t="215965" x="4276725" y="5546725"/>
          <p14:tracePt t="215982" x="4303713" y="5554663"/>
          <p14:tracePt t="215998" x="4340225" y="5572125"/>
          <p14:tracePt t="216015" x="4375150" y="5591175"/>
          <p14:tracePt t="216031" x="4394200" y="5591175"/>
          <p14:tracePt t="216050" x="4411663" y="5599113"/>
          <p14:tracePt t="216066" x="4419600" y="5608638"/>
          <p14:tracePt t="216082" x="4438650" y="5626100"/>
          <p14:tracePt t="216099" x="4456113" y="5635625"/>
          <p14:tracePt t="216115" x="4483100" y="5653088"/>
          <p14:tracePt t="216132" x="4500563" y="5662613"/>
          <p14:tracePt t="216165" x="4510088" y="5670550"/>
          <p14:tracePt t="216200" x="4518025" y="5670550"/>
          <p14:tracePt t="217022" x="4527550" y="5670550"/>
          <p14:tracePt t="217035" x="4537075" y="5670550"/>
          <p14:tracePt t="217043" x="4545013" y="5670550"/>
          <p14:tracePt t="217059" x="4554538" y="5670550"/>
          <p14:tracePt t="217075" x="4572000" y="5670550"/>
          <p14:tracePt t="217084" x="4581525" y="5670550"/>
          <p14:tracePt t="217100" x="4608513" y="5670550"/>
          <p14:tracePt t="217116" x="4616450" y="5670550"/>
          <p14:tracePt t="217132" x="4633913" y="5670550"/>
          <p14:tracePt t="217148" x="4643438" y="5670550"/>
          <p14:tracePt t="217165" x="4660900" y="5653088"/>
          <p14:tracePt t="217182" x="4705350" y="5635625"/>
          <p14:tracePt t="217199" x="4714875" y="5618163"/>
          <p14:tracePt t="217215" x="4732338" y="5608638"/>
          <p14:tracePt t="217232" x="4732338" y="5591175"/>
          <p14:tracePt t="217265" x="4724400" y="5572125"/>
          <p14:tracePt t="217282" x="4697413" y="5564188"/>
          <p14:tracePt t="217298" x="4643438" y="5546725"/>
          <p14:tracePt t="217315" x="4589463" y="5527675"/>
          <p14:tracePt t="217332" x="4429125" y="5500688"/>
          <p14:tracePt t="217350" x="4348163" y="5483225"/>
          <p14:tracePt t="217366" x="4259263" y="5465763"/>
          <p14:tracePt t="217382" x="4224338" y="5465763"/>
          <p14:tracePt t="217398" x="4214813" y="5465763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366713" y="914400"/>
            <a:ext cx="8407400" cy="584200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185738" indent="-184150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Times" pitchFamily="18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414338" indent="-2270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20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568325" indent="-1524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7620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GB" sz="2000" dirty="0">
                <a:cs typeface="+mn-cs"/>
              </a:rPr>
              <a:t>A saturating counter or bimodal predictor is a state machine with four states: </a:t>
            </a:r>
            <a:endParaRPr lang="ru-RU" sz="2000" dirty="0">
              <a:cs typeface="+mn-cs"/>
            </a:endParaRPr>
          </a:p>
        </p:txBody>
      </p:sp>
      <p:pic>
        <p:nvPicPr>
          <p:cNvPr id="3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1295400"/>
            <a:ext cx="5372100" cy="159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468313" y="2819400"/>
            <a:ext cx="840740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00" tIns="45702" rIns="91400" bIns="45702"/>
          <a:lstStyle/>
          <a:p>
            <a:pPr marL="285750" indent="-28575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>
                <a:latin typeface="Neo Sans Intel"/>
              </a:rPr>
              <a:t>Why four </a:t>
            </a:r>
            <a:r>
              <a:rPr lang="en-GB" sz="2000" dirty="0" smtClean="0">
                <a:latin typeface="Neo Sans Intel"/>
              </a:rPr>
              <a:t>states?</a:t>
            </a:r>
          </a:p>
          <a:p>
            <a:pPr marL="742950" lvl="1" indent="-28575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 smtClean="0">
                <a:latin typeface="Neo Sans Intel"/>
              </a:rPr>
              <a:t>Bimodal predictor make only one mistake on a loop back branch (on the loop exit)</a:t>
            </a:r>
          </a:p>
          <a:p>
            <a:pPr marL="342900" indent="-34290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 smtClean="0">
                <a:latin typeface="Neo Sans Intel"/>
              </a:rPr>
              <a:t>Advantages:</a:t>
            </a:r>
          </a:p>
          <a:p>
            <a:pPr marL="800100" lvl="1" indent="-34290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 smtClean="0">
                <a:latin typeface="Neo Sans Intel"/>
              </a:rPr>
              <a:t>Small – only 2 bits per entry in the BTB</a:t>
            </a:r>
          </a:p>
          <a:p>
            <a:pPr marL="800100" lvl="1" indent="-34290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 smtClean="0">
                <a:latin typeface="Neo Sans Intel"/>
              </a:rPr>
              <a:t>Predicts well branches with stable behaviour</a:t>
            </a:r>
          </a:p>
          <a:p>
            <a:pPr marL="342900" indent="-34290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 smtClean="0">
                <a:latin typeface="Neo Sans Intel"/>
              </a:rPr>
              <a:t>Disadvantages</a:t>
            </a:r>
          </a:p>
          <a:p>
            <a:pPr marL="800100" lvl="1" indent="-34290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 smtClean="0">
                <a:latin typeface="Neo Sans Intel"/>
              </a:rPr>
              <a:t>Cannot predict well branches which often change their outcome:</a:t>
            </a:r>
          </a:p>
          <a:p>
            <a:pPr marL="1257300" lvl="2" indent="-34290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>
                <a:latin typeface="Neo Sans Intel"/>
              </a:rPr>
              <a:t>e</a:t>
            </a:r>
            <a:r>
              <a:rPr lang="en-GB" sz="2000" dirty="0" smtClean="0">
                <a:latin typeface="Neo Sans Intel"/>
              </a:rPr>
              <a:t>.g.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00B050"/>
                </a:solidFill>
                <a:latin typeface="Neo Sans Intel"/>
              </a:rPr>
              <a:t>NT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00B050"/>
                </a:solidFill>
                <a:latin typeface="Neo Sans Intel"/>
              </a:rPr>
              <a:t>NT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00B050"/>
                </a:solidFill>
                <a:latin typeface="Neo Sans Intel"/>
              </a:rPr>
              <a:t>NT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00B050"/>
                </a:solidFill>
                <a:latin typeface="Neo Sans Intel"/>
              </a:rPr>
              <a:t>NT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…</a:t>
            </a:r>
            <a:endParaRPr lang="en-GB" sz="2000" dirty="0">
              <a:latin typeface="Neo Sans Intel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Branch history: bimodal predictor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4748966"/>
      </p:ext>
    </p:extLst>
  </p:cSld>
  <p:clrMapOvr>
    <a:masterClrMapping/>
  </p:clrMapOvr>
  <p:transition advTm="72507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  <p:extLst>
    <p:ext uri="{3A86A75C-4F4B-4683-9AE1-C65F6400EC91}">
      <p14:laserTraceLst xmlns:p14="http://schemas.microsoft.com/office/powerpoint/2010/main">
        <p14:tracePtLst>
          <p14:tracePt t="409927" x="4214813" y="5411788"/>
          <p14:tracePt t="410617" x="4286250" y="5330825"/>
          <p14:tracePt t="410620" x="4322763" y="5322888"/>
          <p14:tracePt t="410628" x="4367213" y="5322888"/>
          <p14:tracePt t="410638" x="4687888" y="5483225"/>
          <p14:tracePt t="410655" x="5661025" y="6162675"/>
          <p14:tracePt t="410671" x="7215188" y="6850063"/>
          <p14:tracePt t="410691" x="7850188" y="6850063"/>
          <p14:tracePt t="410706" x="8037513" y="6850063"/>
          <p14:tracePt t="410722" x="8367713" y="6850063"/>
          <p14:tracePt t="410738" x="8412163" y="6850063"/>
          <p14:tracePt t="410755" x="8394700" y="6796088"/>
          <p14:tracePt t="410771" x="8224838" y="6403975"/>
          <p14:tracePt t="410788" x="7875588" y="5367338"/>
          <p14:tracePt t="410805" x="7626350" y="4402138"/>
          <p14:tracePt t="410821" x="7473950" y="3751263"/>
          <p14:tracePt t="410838" x="7421563" y="3438525"/>
          <p14:tracePt t="410855" x="7421563" y="3429000"/>
          <p14:tracePt t="410888" x="7394575" y="3349625"/>
          <p14:tracePt t="411089" x="7412038" y="3116263"/>
          <p14:tracePt t="411097" x="7527925" y="2724150"/>
          <p14:tracePt t="411106" x="7661275" y="2071688"/>
          <p14:tracePt t="411123" x="7680325" y="1517650"/>
          <p14:tracePt t="411139" x="7527925" y="687388"/>
          <p14:tracePt t="411156" x="7286625" y="0"/>
          <p14:tracePt t="411172" x="7045325" y="0"/>
          <p14:tracePt t="411190" x="6804025" y="0"/>
          <p14:tracePt t="411207" x="6116638" y="0"/>
          <p14:tracePt t="411223" x="5867400" y="0"/>
          <p14:tracePt t="411239" x="5616575" y="0"/>
          <p14:tracePt t="411256" x="5081588" y="0"/>
          <p14:tracePt t="411272" x="4098925" y="0"/>
          <p14:tracePt t="411289" x="3062288" y="0"/>
          <p14:tracePt t="411306" x="1670050" y="115888"/>
          <p14:tracePt t="411326" x="9525" y="588963"/>
          <p14:tracePt t="411675" x="26988" y="679450"/>
          <p14:tracePt t="411683" x="36513" y="714375"/>
          <p14:tracePt t="411692" x="36513" y="731838"/>
          <p14:tracePt t="411706" x="0" y="830263"/>
          <p14:tracePt t="411739" x="0" y="965200"/>
          <p14:tracePt t="411756" x="0" y="990600"/>
          <p14:tracePt t="411773" x="0" y="1017588"/>
          <p14:tracePt t="411910" x="17463" y="990600"/>
          <p14:tracePt t="411963" x="61913" y="911225"/>
          <p14:tracePt t="411971" x="107950" y="795338"/>
          <p14:tracePt t="411979" x="179388" y="615950"/>
          <p14:tracePt t="411990" x="1893888" y="9525"/>
          <p14:tracePt t="412103" x="1982788" y="36513"/>
          <p14:tracePt t="412111" x="2081213" y="88900"/>
          <p14:tracePt t="412122" x="2251075" y="231775"/>
          <p14:tracePt t="412139" x="2473325" y="490538"/>
          <p14:tracePt t="412155" x="2714625" y="857250"/>
          <p14:tracePt t="412172" x="2973388" y="1268413"/>
          <p14:tracePt t="412189" x="3125788" y="1500188"/>
          <p14:tracePt t="412205" x="3259138" y="1704975"/>
          <p14:tracePt t="412222" x="3340100" y="1839913"/>
          <p14:tracePt t="412239" x="3384550" y="1920875"/>
          <p14:tracePt t="412255" x="3411538" y="1965325"/>
          <p14:tracePt t="412272" x="3429000" y="2027238"/>
          <p14:tracePt t="412289" x="3438525" y="2036763"/>
          <p14:tracePt t="412322" x="3384550" y="1992313"/>
          <p14:tracePt t="412340" x="3179763" y="1758950"/>
          <p14:tracePt t="412356" x="2938463" y="1554163"/>
          <p14:tracePt t="412373" x="2759075" y="1438275"/>
          <p14:tracePt t="412390" x="2697163" y="1393825"/>
          <p14:tracePt t="412390" x="2687638" y="1393825"/>
          <p14:tracePt t="412422" x="2679700" y="1393825"/>
          <p14:tracePt t="412456" x="2679700" y="1401763"/>
          <p14:tracePt t="412496" x="2679700" y="1419225"/>
          <p14:tracePt t="412504" x="2679700" y="1446213"/>
          <p14:tracePt t="412510" x="2679700" y="1473200"/>
          <p14:tracePt t="412522" x="2687638" y="1527175"/>
          <p14:tracePt t="412539" x="2714625" y="1598613"/>
          <p14:tracePt t="412557" x="2741613" y="1731963"/>
          <p14:tracePt t="412574" x="2759075" y="1803400"/>
          <p14:tracePt t="412589" x="2776538" y="1857375"/>
          <p14:tracePt t="412606" x="2786063" y="1920875"/>
          <p14:tracePt t="412623" x="2795588" y="1992313"/>
          <p14:tracePt t="412639" x="2803525" y="2027238"/>
          <p14:tracePt t="412657" x="2803525" y="2044700"/>
          <p14:tracePt t="412672" x="2813050" y="2044700"/>
          <p14:tracePt t="412714" x="2813050" y="2027238"/>
          <p14:tracePt t="412729" x="2822575" y="1992313"/>
          <p14:tracePt t="412736" x="2830513" y="1973263"/>
          <p14:tracePt t="412744" x="2840038" y="1946275"/>
          <p14:tracePt t="412756" x="2847975" y="1901825"/>
          <p14:tracePt t="412772" x="2857500" y="1901825"/>
          <p14:tracePt t="412789" x="2874963" y="1901825"/>
          <p14:tracePt t="412806" x="2955925" y="2063750"/>
          <p14:tracePt t="412823" x="3000375" y="2197100"/>
          <p14:tracePt t="412839" x="3036888" y="2278063"/>
          <p14:tracePt t="412856" x="3054350" y="2339975"/>
          <p14:tracePt t="412873" x="3062288" y="2366963"/>
          <p14:tracePt t="412906" x="3054350" y="2357438"/>
          <p14:tracePt t="412947" x="3027363" y="2330450"/>
          <p14:tracePt t="412956" x="3000375" y="2295525"/>
          <p14:tracePt t="412963" x="2982913" y="2259013"/>
          <p14:tracePt t="412973" x="2965450" y="2197100"/>
          <p14:tracePt t="412989" x="2955925" y="2179638"/>
          <p14:tracePt t="413006" x="2955925" y="2170113"/>
          <p14:tracePt t="413023" x="2973388" y="2170113"/>
          <p14:tracePt t="413039" x="2990850" y="2170113"/>
          <p14:tracePt t="413056" x="3000375" y="2187575"/>
          <p14:tracePt t="413073" x="3017838" y="2197100"/>
          <p14:tracePt t="413090" x="3027363" y="2214563"/>
          <p14:tracePt t="413123" x="3036888" y="2214563"/>
          <p14:tracePt t="413142" x="3036888" y="2197100"/>
          <p14:tracePt t="413252" x="3036888" y="2179638"/>
          <p14:tracePt t="413260" x="3036888" y="2160588"/>
          <p14:tracePt t="413273" x="3044825" y="2116138"/>
          <p14:tracePt t="413290" x="3062288" y="2098675"/>
          <p14:tracePt t="413306" x="3081338" y="2081213"/>
          <p14:tracePt t="413323" x="3133725" y="2063750"/>
          <p14:tracePt t="413340" x="3187700" y="2044700"/>
          <p14:tracePt t="413356" x="3259138" y="2036763"/>
          <p14:tracePt t="413373" x="3384550" y="2017713"/>
          <p14:tracePt t="413389" x="3562350" y="2017713"/>
          <p14:tracePt t="413409" x="3633788" y="2017713"/>
          <p14:tracePt t="413424" x="3687763" y="2017713"/>
          <p14:tracePt t="413440" x="3705225" y="2017713"/>
          <p14:tracePt t="413457" x="3724275" y="2017713"/>
          <p14:tracePt t="413489" x="3732213" y="2017713"/>
          <p14:tracePt t="413506" x="3732213" y="2009775"/>
          <p14:tracePt t="413617" x="3724275" y="2009775"/>
          <p14:tracePt t="413633" x="3714750" y="2009775"/>
          <p14:tracePt t="413641" x="3705225" y="2009775"/>
          <p14:tracePt t="413657" x="3697288" y="2017713"/>
          <p14:tracePt t="413673" x="3697288" y="2027238"/>
          <p14:tracePt t="413681" x="3697288" y="2036763"/>
          <p14:tracePt t="413695" x="3697288" y="2044700"/>
          <p14:tracePt t="413705" x="3697288" y="2054225"/>
          <p14:tracePt t="413722" x="3705225" y="2054225"/>
          <p14:tracePt t="413738" x="3714750" y="2054225"/>
          <p14:tracePt t="413755" x="3732213" y="2054225"/>
          <p14:tracePt t="413772" x="3776663" y="2044700"/>
          <p14:tracePt t="413789" x="3795713" y="2027238"/>
          <p14:tracePt t="413805" x="3803650" y="2000250"/>
          <p14:tracePt t="413822" x="3822700" y="1992313"/>
          <p14:tracePt t="413839" x="3822700" y="1982788"/>
          <p14:tracePt t="413855" x="3822700" y="1965325"/>
          <p14:tracePt t="413889" x="3822700" y="1946275"/>
          <p14:tracePt t="413906" x="3822700" y="1938338"/>
          <p14:tracePt t="413923" x="3822700" y="1928813"/>
          <p14:tracePt t="413939" x="3822700" y="1920875"/>
          <p14:tracePt t="413955" x="3822700" y="1911350"/>
          <p14:tracePt t="413999" x="3813175" y="1911350"/>
          <p14:tracePt t="414015" x="3803650" y="1911350"/>
          <p14:tracePt t="414080" x="3786188" y="1920875"/>
          <p14:tracePt t="414086" x="3776663" y="1920875"/>
          <p14:tracePt t="414094" x="3768725" y="1928813"/>
          <p14:tracePt t="414106" x="3751263" y="1955800"/>
          <p14:tracePt t="414123" x="3741738" y="1982788"/>
          <p14:tracePt t="414140" x="3741738" y="2009775"/>
          <p14:tracePt t="414157" x="3741738" y="2036763"/>
          <p14:tracePt t="414173" x="3741738" y="2044700"/>
          <p14:tracePt t="414189" x="3741738" y="2063750"/>
          <p14:tracePt t="414206" x="3751263" y="2071688"/>
          <p14:tracePt t="414223" x="3759200" y="2089150"/>
          <p14:tracePt t="414239" x="3776663" y="2098675"/>
          <p14:tracePt t="414256" x="3813175" y="2108200"/>
          <p14:tracePt t="414274" x="3867150" y="2108200"/>
          <p14:tracePt t="414290" x="3911600" y="2108200"/>
          <p14:tracePt t="414306" x="3956050" y="2108200"/>
          <p14:tracePt t="414323" x="3983038" y="2081213"/>
          <p14:tracePt t="414339" x="4017963" y="2044700"/>
          <p14:tracePt t="414356" x="4037013" y="1992313"/>
          <p14:tracePt t="414373" x="4037013" y="1946275"/>
          <p14:tracePt t="414390" x="4037013" y="1874838"/>
          <p14:tracePt t="414408" x="4037013" y="1849438"/>
          <p14:tracePt t="414424" x="4037013" y="1795463"/>
          <p14:tracePt t="414440" x="4037013" y="1768475"/>
          <p14:tracePt t="414456" x="4017963" y="1751013"/>
          <p14:tracePt t="414489" x="4000500" y="1751013"/>
          <p14:tracePt t="414506" x="3983038" y="1751013"/>
          <p14:tracePt t="414524" x="3965575" y="1758950"/>
          <p14:tracePt t="414540" x="3946525" y="1768475"/>
          <p14:tracePt t="414556" x="3938588" y="1785938"/>
          <p14:tracePt t="414573" x="3919538" y="1795463"/>
          <p14:tracePt t="414590" x="3911600" y="1812925"/>
          <p14:tracePt t="414606" x="3902075" y="1830388"/>
          <p14:tracePt t="414623" x="3875088" y="1857375"/>
          <p14:tracePt t="414640" x="3867150" y="1874838"/>
          <p14:tracePt t="414656" x="3857625" y="1901825"/>
          <p14:tracePt t="414673" x="3848100" y="1928813"/>
          <p14:tracePt t="414690" x="3848100" y="1946275"/>
          <p14:tracePt t="414707" x="3848100" y="1965325"/>
          <p14:tracePt t="414723" x="3848100" y="1982788"/>
          <p14:tracePt t="414739" x="3848100" y="1992313"/>
          <p14:tracePt t="414757" x="3857625" y="2017713"/>
          <p14:tracePt t="414774" x="3857625" y="2027238"/>
          <p14:tracePt t="414790" x="3867150" y="2044700"/>
          <p14:tracePt t="414806" x="3875088" y="2054225"/>
          <p14:tracePt t="414823" x="3884613" y="2063750"/>
          <p14:tracePt t="414840" x="3894138" y="2071688"/>
          <p14:tracePt t="414873" x="3894138" y="2081213"/>
          <p14:tracePt t="414891" x="3902075" y="2089150"/>
          <p14:tracePt t="414906" x="3894138" y="2089150"/>
          <p14:tracePt t="415460" x="3884613" y="2089150"/>
          <p14:tracePt t="415476" x="3875088" y="2089150"/>
          <p14:tracePt t="415484" x="3875088" y="2081213"/>
          <p14:tracePt t="415492" x="3867150" y="2081213"/>
          <p14:tracePt t="415507" x="3857625" y="2081213"/>
          <p14:tracePt t="415523" x="3848100" y="2081213"/>
          <p14:tracePt t="415540" x="3830638" y="2081213"/>
          <p14:tracePt t="415556" x="3822700" y="2081213"/>
          <p14:tracePt t="415573" x="3803650" y="2081213"/>
          <p14:tracePt t="415590" x="3795713" y="2071688"/>
          <p14:tracePt t="415606" x="3776663" y="2071688"/>
          <p14:tracePt t="415624" x="3759200" y="2063750"/>
          <p14:tracePt t="415640" x="3751263" y="2063750"/>
          <p14:tracePt t="415656" x="3741738" y="2063750"/>
          <p14:tracePt t="415673" x="3724275" y="2063750"/>
          <p14:tracePt t="415690" x="3714750" y="2063750"/>
          <p14:tracePt t="415707" x="3697288" y="2054225"/>
          <p14:tracePt t="415740" x="3687763" y="2054225"/>
          <p14:tracePt t="415756" x="3679825" y="2054225"/>
          <p14:tracePt t="415780" x="3670300" y="2054225"/>
          <p14:tracePt t="415796" x="3660775" y="2054225"/>
          <p14:tracePt t="415806" x="3652838" y="2044700"/>
          <p14:tracePt t="415823" x="3643313" y="2044700"/>
          <p14:tracePt t="415839" x="3625850" y="2044700"/>
          <p14:tracePt t="415856" x="3598863" y="2044700"/>
          <p14:tracePt t="415874" x="3581400" y="2044700"/>
          <p14:tracePt t="415891" x="3571875" y="2044700"/>
          <p14:tracePt t="415908" x="3554413" y="2044700"/>
          <p14:tracePt t="415923" x="3517900" y="2044700"/>
          <p14:tracePt t="415940" x="3509963" y="2044700"/>
          <p14:tracePt t="415957" x="3500438" y="2044700"/>
          <p14:tracePt t="415974" x="3482975" y="2054225"/>
          <p14:tracePt t="415990" x="3473450" y="2054225"/>
          <p14:tracePt t="416007" x="3455988" y="2054225"/>
          <p14:tracePt t="416023" x="3429000" y="2054225"/>
          <p14:tracePt t="416040" x="3394075" y="2054225"/>
          <p14:tracePt t="416056" x="3367088" y="2054225"/>
          <p14:tracePt t="416073" x="3330575" y="2054225"/>
          <p14:tracePt t="416090" x="3313113" y="2054225"/>
          <p14:tracePt t="416108" x="3286125" y="2054225"/>
          <p14:tracePt t="416125" x="3259138" y="2063750"/>
          <p14:tracePt t="416140" x="3251200" y="2063750"/>
          <p14:tracePt t="416157" x="3241675" y="2071688"/>
          <p14:tracePt t="416173" x="3224213" y="2071688"/>
          <p14:tracePt t="416190" x="3214688" y="2081213"/>
          <p14:tracePt t="416207" x="3205163" y="2081213"/>
          <p14:tracePt t="416223" x="3197225" y="2081213"/>
          <p14:tracePt t="416240" x="3179763" y="2081213"/>
          <p14:tracePt t="416257" x="3170238" y="2081213"/>
          <p14:tracePt t="416273" x="3152775" y="2081213"/>
          <p14:tracePt t="416290" x="3133725" y="2081213"/>
          <p14:tracePt t="416306" x="3125788" y="2063750"/>
          <p14:tracePt t="416323" x="3108325" y="2036763"/>
          <p14:tracePt t="416340" x="3089275" y="2009775"/>
          <p14:tracePt t="416358" x="3071813" y="1973263"/>
          <p14:tracePt t="416373" x="3054350" y="1946275"/>
          <p14:tracePt t="416390" x="3044825" y="1928813"/>
          <p14:tracePt t="416408" x="3027363" y="1920875"/>
          <p14:tracePt t="416423" x="3017838" y="1920875"/>
          <p14:tracePt t="416440" x="3009900" y="1920875"/>
          <p14:tracePt t="416457" x="2965450" y="1920875"/>
          <p14:tracePt t="416475" x="2919413" y="1938338"/>
          <p14:tracePt t="416491" x="2874963" y="1955800"/>
          <p14:tracePt t="416506" x="2822575" y="1973263"/>
          <p14:tracePt t="416523" x="2768600" y="1992313"/>
          <p14:tracePt t="416540" x="2732088" y="2000250"/>
          <p14:tracePt t="416556" x="2705100" y="2009775"/>
          <p14:tracePt t="416573" x="2687638" y="2009775"/>
          <p14:tracePt t="416590" x="2670175" y="2027238"/>
          <p14:tracePt t="416607" x="2660650" y="2044700"/>
          <p14:tracePt t="416623" x="2643188" y="2071688"/>
          <p14:tracePt t="416640" x="2633663" y="2098675"/>
          <p14:tracePt t="416656" x="2633663" y="2125663"/>
          <p14:tracePt t="416673" x="2633663" y="2143125"/>
          <p14:tracePt t="416690" x="2643188" y="2160588"/>
          <p14:tracePt t="416707" x="2670175" y="2214563"/>
          <p14:tracePt t="416724" x="2687638" y="2259013"/>
          <p14:tracePt t="416741" x="2705100" y="2268538"/>
          <p14:tracePt t="416757" x="2732088" y="2286000"/>
          <p14:tracePt t="416773" x="2751138" y="2295525"/>
          <p14:tracePt t="416790" x="2759075" y="2303463"/>
          <p14:tracePt t="416807" x="2776538" y="2312988"/>
          <p14:tracePt t="416823" x="2795588" y="2312988"/>
          <p14:tracePt t="416840" x="2803525" y="2312988"/>
          <p14:tracePt t="416856" x="2830513" y="2303463"/>
          <p14:tracePt t="416873" x="2847975" y="2295525"/>
          <p14:tracePt t="416890" x="2884488" y="2278063"/>
          <p14:tracePt t="416907" x="2938463" y="2251075"/>
          <p14:tracePt t="416923" x="2965450" y="2214563"/>
          <p14:tracePt t="416940" x="2982913" y="2179638"/>
          <p14:tracePt t="416956" x="3000375" y="2116138"/>
          <p14:tracePt t="416975" x="3000375" y="2071688"/>
          <p14:tracePt t="416991" x="3000375" y="2027238"/>
          <p14:tracePt t="417006" x="3000375" y="1973263"/>
          <p14:tracePt t="417023" x="3000375" y="1946275"/>
          <p14:tracePt t="417040" x="3000375" y="1938338"/>
          <p14:tracePt t="417057" x="3000375" y="1920875"/>
          <p14:tracePt t="417075" x="3000375" y="1911350"/>
          <p14:tracePt t="417090" x="2990850" y="1893888"/>
          <p14:tracePt t="417122" x="2973388" y="1874838"/>
          <p14:tracePt t="417139" x="2955925" y="1866900"/>
          <p14:tracePt t="417156" x="2928938" y="1866900"/>
          <p14:tracePt t="417173" x="2911475" y="1866900"/>
          <p14:tracePt t="417189" x="2901950" y="1866900"/>
          <p14:tracePt t="417206" x="2894013" y="1866900"/>
          <p14:tracePt t="417222" x="2867025" y="1866900"/>
          <p14:tracePt t="417239" x="2857500" y="1866900"/>
          <p14:tracePt t="417256" x="2847975" y="1866900"/>
          <p14:tracePt t="417272" x="2840038" y="1874838"/>
          <p14:tracePt t="417289" x="2830513" y="1884363"/>
          <p14:tracePt t="417306" x="2822575" y="1893888"/>
          <p14:tracePt t="417323" x="2803525" y="1911350"/>
          <p14:tracePt t="417340" x="2795588" y="1928813"/>
          <p14:tracePt t="417356" x="2786063" y="1938338"/>
          <p14:tracePt t="417373" x="2776538" y="1946275"/>
          <p14:tracePt t="417389" x="2759075" y="1973263"/>
          <p14:tracePt t="417407" x="2751138" y="1982788"/>
          <p14:tracePt t="417423" x="2741613" y="2000250"/>
          <p14:tracePt t="417439" x="2732088" y="2027238"/>
          <p14:tracePt t="417456" x="2714625" y="2054225"/>
          <p14:tracePt t="417473" x="2714625" y="2081213"/>
          <p14:tracePt t="417489" x="2714625" y="2098675"/>
          <p14:tracePt t="417506" x="2724150" y="2116138"/>
          <p14:tracePt t="417522" x="2732088" y="2152650"/>
          <p14:tracePt t="417539" x="2751138" y="2179638"/>
          <p14:tracePt t="417556" x="2759075" y="2197100"/>
          <p14:tracePt t="417572" x="2786063" y="2224088"/>
          <p14:tracePt t="417590" x="2795588" y="2241550"/>
          <p14:tracePt t="417606" x="2813050" y="2251075"/>
          <p14:tracePt t="417623" x="2822575" y="2268538"/>
          <p14:tracePt t="417639" x="2830513" y="2278063"/>
          <p14:tracePt t="417656" x="2857500" y="2295525"/>
          <p14:tracePt t="417673" x="2867025" y="2295525"/>
          <p14:tracePt t="417689" x="2894013" y="2295525"/>
          <p14:tracePt t="417706" x="2911475" y="2295525"/>
          <p14:tracePt t="417723" x="2928938" y="2295525"/>
          <p14:tracePt t="417740" x="2946400" y="2295525"/>
          <p14:tracePt t="417756" x="2973388" y="2295525"/>
          <p14:tracePt t="417773" x="2990850" y="2278063"/>
          <p14:tracePt t="417790" x="3000375" y="2268538"/>
          <p14:tracePt t="417806" x="3017838" y="2232025"/>
          <p14:tracePt t="417824" x="3027363" y="2187575"/>
          <p14:tracePt t="417841" x="3044825" y="2135188"/>
          <p14:tracePt t="417857" x="3062288" y="2089150"/>
          <p14:tracePt t="417873" x="3081338" y="2044700"/>
          <p14:tracePt t="417890" x="3081338" y="2027238"/>
          <p14:tracePt t="417908" x="3081338" y="2017713"/>
          <p14:tracePt t="417923" x="3081338" y="1992313"/>
          <p14:tracePt t="417941" x="3081338" y="1982788"/>
          <p14:tracePt t="417956" x="3081338" y="1973263"/>
          <p14:tracePt t="417973" x="3081338" y="1955800"/>
          <p14:tracePt t="417990" x="3071813" y="1946275"/>
          <p14:tracePt t="418007" x="3054350" y="1938338"/>
          <p14:tracePt t="418023" x="3044825" y="1928813"/>
          <p14:tracePt t="418040" x="3036888" y="1928813"/>
          <p14:tracePt t="418056" x="3017838" y="1911350"/>
          <p14:tracePt t="418074" x="3000375" y="1911350"/>
          <p14:tracePt t="418107" x="2982913" y="1911350"/>
          <p14:tracePt t="418124" x="2973388" y="1911350"/>
          <p14:tracePt t="418140" x="2955925" y="1911350"/>
          <p14:tracePt t="418157" x="2928938" y="1911350"/>
          <p14:tracePt t="418175" x="2911475" y="1901825"/>
          <p14:tracePt t="418191" x="2884488" y="1901825"/>
          <p14:tracePt t="418207" x="2874963" y="1901825"/>
          <p14:tracePt t="418223" x="2857500" y="1901825"/>
          <p14:tracePt t="418240" x="2847975" y="1911350"/>
          <p14:tracePt t="418257" x="2840038" y="1920875"/>
          <p14:tracePt t="418273" x="2830513" y="1928813"/>
          <p14:tracePt t="418290" x="2813050" y="1938338"/>
          <p14:tracePt t="418307" x="2795588" y="1965325"/>
          <p14:tracePt t="418325" x="2786063" y="1973263"/>
          <p14:tracePt t="418340" x="2786063" y="1982788"/>
          <p14:tracePt t="418357" x="2786063" y="2000250"/>
          <p14:tracePt t="418373" x="2786063" y="2017713"/>
          <p14:tracePt t="418390" x="2786063" y="2044700"/>
          <p14:tracePt t="418409" x="2795588" y="2089150"/>
          <p14:tracePt t="418425" x="2795588" y="2116138"/>
          <p14:tracePt t="418441" x="2795588" y="2152650"/>
          <p14:tracePt t="418457" x="2803525" y="2160588"/>
          <p14:tracePt t="418474" x="2813050" y="2179638"/>
          <p14:tracePt t="418490" x="2822575" y="2187575"/>
          <p14:tracePt t="418507" x="2847975" y="2206625"/>
          <p14:tracePt t="418523" x="2867025" y="2214563"/>
          <p14:tracePt t="418540" x="2901950" y="2232025"/>
          <p14:tracePt t="418557" x="2955925" y="2251075"/>
          <p14:tracePt t="418573" x="3009900" y="2268538"/>
          <p14:tracePt t="418590" x="3071813" y="2295525"/>
          <p14:tracePt t="418607" x="3133725" y="2312988"/>
          <p14:tracePt t="418624" x="3268663" y="2349500"/>
          <p14:tracePt t="418640" x="3367088" y="2366963"/>
          <p14:tracePt t="418657" x="3419475" y="2366963"/>
          <p14:tracePt t="418675" x="3438525" y="2366963"/>
          <p14:tracePt t="418691" x="3446463" y="2357438"/>
          <p14:tracePt t="418707" x="3465513" y="2339975"/>
          <p14:tracePt t="418724" x="3473450" y="2330450"/>
          <p14:tracePt t="418740" x="3500438" y="2312988"/>
          <p14:tracePt t="418757" x="3527425" y="2303463"/>
          <p14:tracePt t="418773" x="3544888" y="2286000"/>
          <p14:tracePt t="418790" x="3554413" y="2278063"/>
          <p14:tracePt t="418807" x="3581400" y="2259013"/>
          <p14:tracePt t="418823" x="3589338" y="2241550"/>
          <p14:tracePt t="418840" x="3598863" y="2232025"/>
          <p14:tracePt t="418857" x="3616325" y="2214563"/>
          <p14:tracePt t="418873" x="3625850" y="2206625"/>
          <p14:tracePt t="418890" x="3643313" y="2197100"/>
          <p14:tracePt t="418890" x="3643313" y="2187575"/>
          <p14:tracePt t="418909" x="3660775" y="2170113"/>
          <p14:tracePt t="418925" x="3660775" y="2160588"/>
          <p14:tracePt t="418941" x="3670300" y="2152650"/>
          <p14:tracePt t="418957" x="3687763" y="2135188"/>
          <p14:tracePt t="418973" x="3687763" y="2125663"/>
          <p14:tracePt t="418990" x="3687763" y="2108200"/>
          <p14:tracePt t="419007" x="3697288" y="2098675"/>
          <p14:tracePt t="419023" x="3697288" y="2081213"/>
          <p14:tracePt t="419041" x="3697288" y="2071688"/>
          <p14:tracePt t="419057" x="3697288" y="2063750"/>
          <p14:tracePt t="419074" x="3697288" y="2044700"/>
          <p14:tracePt t="419090" x="3697288" y="2036763"/>
          <p14:tracePt t="419124" x="3687763" y="2036763"/>
          <p14:tracePt t="419140" x="3679825" y="2036763"/>
          <p14:tracePt t="419157" x="3670300" y="2036763"/>
          <p14:tracePt t="419173" x="3660775" y="2036763"/>
          <p14:tracePt t="419213" x="3660775" y="2054225"/>
          <p14:tracePt t="419221" x="3652838" y="2054225"/>
          <p14:tracePt t="419228" x="3652838" y="2063750"/>
          <p14:tracePt t="419240" x="3652838" y="2081213"/>
          <p14:tracePt t="419257" x="3652838" y="2098675"/>
          <p14:tracePt t="419273" x="3643313" y="2108200"/>
          <p14:tracePt t="419291" x="3625850" y="2125663"/>
          <p14:tracePt t="419307" x="3625850" y="2135188"/>
          <p14:tracePt t="419323" x="3625850" y="2143125"/>
          <p14:tracePt t="419340" x="3625850" y="2160588"/>
          <p14:tracePt t="419357" x="3625850" y="2170113"/>
          <p14:tracePt t="419373" x="3625850" y="2187575"/>
          <p14:tracePt t="419390" x="3625850" y="2197100"/>
          <p14:tracePt t="419409" x="3625850" y="2206625"/>
          <p14:tracePt t="419423" x="3625850" y="2214563"/>
          <p14:tracePt t="419440" x="3643313" y="2232025"/>
          <p14:tracePt t="419457" x="3643313" y="2241550"/>
          <p14:tracePt t="419474" x="3660775" y="2259013"/>
          <p14:tracePt t="419490" x="3670300" y="2268538"/>
          <p14:tracePt t="419507" x="3697288" y="2278063"/>
          <p14:tracePt t="419524" x="3714750" y="2278063"/>
          <p14:tracePt t="419541" x="3732213" y="2286000"/>
          <p14:tracePt t="419557" x="3741738" y="2286000"/>
          <p14:tracePt t="419574" x="3759200" y="2286000"/>
          <p14:tracePt t="419590" x="3776663" y="2286000"/>
          <p14:tracePt t="419607" x="3786188" y="2295525"/>
          <p14:tracePt t="419624" x="3803650" y="2303463"/>
          <p14:tracePt t="419641" x="3822700" y="2303463"/>
          <p14:tracePt t="419657" x="3840163" y="2303463"/>
          <p14:tracePt t="419673" x="3848100" y="2295525"/>
          <p14:tracePt t="419691" x="3867150" y="2286000"/>
          <p14:tracePt t="419707" x="3875088" y="2268538"/>
          <p14:tracePt t="419724" x="3884613" y="2259013"/>
          <p14:tracePt t="419740" x="3894138" y="2251075"/>
          <p14:tracePt t="419757" x="3894138" y="2232025"/>
          <p14:tracePt t="419774" x="3902075" y="2224088"/>
          <p14:tracePt t="419791" x="3902075" y="2214563"/>
          <p14:tracePt t="419807" x="3911600" y="2214563"/>
          <p14:tracePt t="419823" x="3911600" y="2206625"/>
          <p14:tracePt t="419841" x="3919538" y="2187575"/>
          <p14:tracePt t="419857" x="3919538" y="2179638"/>
          <p14:tracePt t="419890" x="3929063" y="2170113"/>
          <p14:tracePt t="419909" x="3929063" y="2152650"/>
          <p14:tracePt t="419923" x="3929063" y="2135188"/>
          <p14:tracePt t="419940" x="3929063" y="2125663"/>
          <p14:tracePt t="419957" x="3929063" y="2108200"/>
          <p14:tracePt t="419974" x="3929063" y="2089150"/>
          <p14:tracePt t="419990" x="3919538" y="2071688"/>
          <p14:tracePt t="420008" x="3902075" y="2044700"/>
          <p14:tracePt t="420025" x="3884613" y="2027238"/>
          <p14:tracePt t="420041" x="3875088" y="2009775"/>
          <p14:tracePt t="420057" x="3857625" y="2000250"/>
          <p14:tracePt t="420074" x="3857625" y="1992313"/>
          <p14:tracePt t="420107" x="3840163" y="1973263"/>
          <p14:tracePt t="420124" x="3830638" y="1965325"/>
          <p14:tracePt t="420141" x="3813175" y="1946275"/>
          <p14:tracePt t="420173" x="3786188" y="1946275"/>
          <p14:tracePt t="420190" x="3776663" y="1946275"/>
          <p14:tracePt t="420207" x="3759200" y="1946275"/>
          <p14:tracePt t="420224" x="3751263" y="1946275"/>
          <p14:tracePt t="420240" x="3741738" y="1955800"/>
          <p14:tracePt t="420257" x="3714750" y="2000250"/>
          <p14:tracePt t="420275" x="3714750" y="2036763"/>
          <p14:tracePt t="420291" x="3714750" y="2054225"/>
          <p14:tracePt t="420307" x="3714750" y="2098675"/>
          <p14:tracePt t="420324" x="3724275" y="2116138"/>
          <p14:tracePt t="420340" x="3724275" y="2143125"/>
          <p14:tracePt t="420357" x="3724275" y="2160588"/>
          <p14:tracePt t="420373" x="3724275" y="2187575"/>
          <p14:tracePt t="420391" x="3732213" y="2206625"/>
          <p14:tracePt t="420409" x="3741738" y="2214563"/>
          <p14:tracePt t="420424" x="3751263" y="2232025"/>
          <p14:tracePt t="420441" x="3776663" y="2241550"/>
          <p14:tracePt t="420457" x="3803650" y="2259013"/>
          <p14:tracePt t="420474" x="3830638" y="2268538"/>
          <p14:tracePt t="420491" x="3840163" y="2278063"/>
          <p14:tracePt t="420507" x="3867150" y="2286000"/>
          <p14:tracePt t="420525" x="3875088" y="2286000"/>
          <p14:tracePt t="420541" x="3919538" y="2295525"/>
          <p14:tracePt t="420557" x="3946525" y="2295525"/>
          <p14:tracePt t="420574" x="3973513" y="2286000"/>
          <p14:tracePt t="420590" x="4000500" y="2268538"/>
          <p14:tracePt t="420607" x="4027488" y="2232025"/>
          <p14:tracePt t="420624" x="4054475" y="2187575"/>
          <p14:tracePt t="420641" x="4062413" y="2143125"/>
          <p14:tracePt t="420657" x="4071938" y="2108200"/>
          <p14:tracePt t="420674" x="4081463" y="2089150"/>
          <p14:tracePt t="420690" x="4081463" y="2081213"/>
          <p14:tracePt t="420707" x="4081463" y="2071688"/>
          <p14:tracePt t="420740" x="4071938" y="2071688"/>
          <p14:tracePt t="420767" x="4062413" y="2071688"/>
          <p14:tracePt t="420775" x="4054475" y="2071688"/>
          <p14:tracePt t="420790" x="4054475" y="2081213"/>
          <p14:tracePt t="420821" x="4071938" y="2081213"/>
          <p14:tracePt t="421033" x="4098925" y="2089150"/>
          <p14:tracePt t="421041" x="4125913" y="2098675"/>
          <p14:tracePt t="421049" x="4152900" y="2108200"/>
          <p14:tracePt t="421058" x="4241800" y="2135188"/>
          <p14:tracePt t="421074" x="4357688" y="2197100"/>
          <p14:tracePt t="421090" x="4429125" y="2232025"/>
          <p14:tracePt t="421107" x="4500563" y="2241550"/>
          <p14:tracePt t="421124" x="4545013" y="2241550"/>
          <p14:tracePt t="421141" x="4589463" y="2241550"/>
          <p14:tracePt t="421157" x="4652963" y="2224088"/>
          <p14:tracePt t="421174" x="4670425" y="2206625"/>
          <p14:tracePt t="421190" x="4679950" y="2197100"/>
          <p14:tracePt t="421207" x="4679950" y="2179638"/>
          <p14:tracePt t="421223" x="4660900" y="2160588"/>
          <p14:tracePt t="421240" x="4608513" y="2125663"/>
          <p14:tracePt t="421257" x="4562475" y="2108200"/>
          <p14:tracePt t="421276" x="4554538" y="2089150"/>
          <p14:tracePt t="421292" x="4554538" y="2081213"/>
          <p14:tracePt t="421307" x="4562475" y="2071688"/>
          <p14:tracePt t="421324" x="4581525" y="2054225"/>
          <p14:tracePt t="421340" x="4581525" y="2044700"/>
          <p14:tracePt t="421373" x="4589463" y="2044700"/>
          <p14:tracePt t="421393" x="4598988" y="2044700"/>
          <p14:tracePt t="421409" x="4608513" y="2044700"/>
          <p14:tracePt t="421425" x="4625975" y="2044700"/>
          <p14:tracePt t="421440" x="4652963" y="2044700"/>
          <p14:tracePt t="421457" x="4670425" y="2044700"/>
          <p14:tracePt t="421473" x="4687888" y="2044700"/>
          <p14:tracePt t="421490" x="4705350" y="2044700"/>
          <p14:tracePt t="421507" x="4732338" y="2044700"/>
          <p14:tracePt t="421525" x="4741863" y="2044700"/>
          <p14:tracePt t="421541" x="4751388" y="2044700"/>
          <p14:tracePt t="421557" x="4768850" y="2044700"/>
          <p14:tracePt t="421574" x="4776788" y="2044700"/>
          <p14:tracePt t="421590" x="4795838" y="2027238"/>
          <p14:tracePt t="421607" x="4813300" y="2017713"/>
          <p14:tracePt t="421624" x="4822825" y="2000250"/>
          <p14:tracePt t="421641" x="4840288" y="1982788"/>
          <p14:tracePt t="421657" x="4848225" y="1973263"/>
          <p14:tracePt t="421674" x="4867275" y="1955800"/>
          <p14:tracePt t="421707" x="4875213" y="1946275"/>
          <p14:tracePt t="421724" x="4875213" y="1938338"/>
          <p14:tracePt t="421757" x="4875213" y="1946275"/>
          <p14:tracePt t="421831" x="4867275" y="1946275"/>
          <p14:tracePt t="421839" x="4857750" y="1955800"/>
          <p14:tracePt t="421847" x="4848225" y="1965325"/>
          <p14:tracePt t="421857" x="4830763" y="1973263"/>
          <p14:tracePt t="421874" x="4822825" y="1982788"/>
          <p14:tracePt t="421890" x="4803775" y="1992313"/>
          <p14:tracePt t="421910" x="4795838" y="1992313"/>
          <p14:tracePt t="421926" x="4786313" y="1992313"/>
          <p14:tracePt t="421941" x="4768850" y="2009775"/>
          <p14:tracePt t="421957" x="4741863" y="2017713"/>
          <p14:tracePt t="421974" x="4714875" y="2036763"/>
          <p14:tracePt t="421990" x="4705350" y="2044700"/>
          <p14:tracePt t="422007" x="4697413" y="2071688"/>
          <p14:tracePt t="422024" x="4697413" y="2098675"/>
          <p14:tracePt t="422041" x="4697413" y="2116138"/>
          <p14:tracePt t="422057" x="4697413" y="2125663"/>
          <p14:tracePt t="422074" x="4697413" y="2143125"/>
          <p14:tracePt t="422090" x="4705350" y="2160588"/>
          <p14:tracePt t="422107" x="4714875" y="2170113"/>
          <p14:tracePt t="422124" x="4732338" y="2187575"/>
          <p14:tracePt t="422140" x="4751388" y="2197100"/>
          <p14:tracePt t="422157" x="4759325" y="2224088"/>
          <p14:tracePt t="422175" x="4786313" y="2241550"/>
          <p14:tracePt t="422191" x="4795838" y="2251075"/>
          <p14:tracePt t="422207" x="4813300" y="2268538"/>
          <p14:tracePt t="422224" x="4830763" y="2278063"/>
          <p14:tracePt t="422240" x="4857750" y="2278063"/>
          <p14:tracePt t="422257" x="4875213" y="2278063"/>
          <p14:tracePt t="422274" x="4894263" y="2278063"/>
          <p14:tracePt t="422291" x="4911725" y="2278063"/>
          <p14:tracePt t="422307" x="4921250" y="2268538"/>
          <p14:tracePt t="422324" x="4929188" y="2268538"/>
          <p14:tracePt t="422340" x="4946650" y="2251075"/>
          <p14:tracePt t="422357" x="4946650" y="2241550"/>
          <p14:tracePt t="422374" x="4956175" y="2224088"/>
          <p14:tracePt t="422390" x="4956175" y="2214563"/>
          <p14:tracePt t="422390" x="4965700" y="2206625"/>
          <p14:tracePt t="422410" x="4973638" y="2197100"/>
          <p14:tracePt t="422425" x="4992688" y="2179638"/>
          <p14:tracePt t="422442" x="5000625" y="2170113"/>
          <p14:tracePt t="422457" x="5018088" y="2152650"/>
          <p14:tracePt t="422474" x="5027613" y="2125663"/>
          <p14:tracePt t="422490" x="5045075" y="2098675"/>
          <p14:tracePt t="422507" x="5054600" y="2081213"/>
          <p14:tracePt t="422524" x="5054600" y="2063750"/>
          <p14:tracePt t="422541" x="5054600" y="2044700"/>
          <p14:tracePt t="422557" x="5054600" y="2027238"/>
          <p14:tracePt t="422574" x="5037138" y="2009775"/>
          <p14:tracePt t="422591" x="4992688" y="1982788"/>
          <p14:tracePt t="422607" x="4929188" y="1946275"/>
          <p14:tracePt t="422624" x="4857750" y="1911350"/>
          <p14:tracePt t="422640" x="4803775" y="1884363"/>
          <p14:tracePt t="422657" x="4776788" y="1874838"/>
          <p14:tracePt t="422673" x="4768850" y="1874838"/>
          <p14:tracePt t="422691" x="4759325" y="1874838"/>
          <p14:tracePt t="422707" x="4741863" y="1874838"/>
          <p14:tracePt t="422723" x="4732338" y="1874838"/>
          <p14:tracePt t="422740" x="4714875" y="1893888"/>
          <p14:tracePt t="422757" x="4705350" y="1901825"/>
          <p14:tracePt t="422774" x="4697413" y="1920875"/>
          <p14:tracePt t="422790" x="4697413" y="1938338"/>
          <p14:tracePt t="422807" x="4697413" y="1955800"/>
          <p14:tracePt t="422824" x="4697413" y="1965325"/>
          <p14:tracePt t="422840" x="4697413" y="1982788"/>
          <p14:tracePt t="422857" x="4697413" y="2000250"/>
          <p14:tracePt t="422874" x="4697413" y="2009775"/>
          <p14:tracePt t="422890" x="4705350" y="2027238"/>
          <p14:tracePt t="422890" x="4705350" y="2036763"/>
          <p14:tracePt t="422910" x="4724400" y="2063750"/>
          <p14:tracePt t="422925" x="4741863" y="2116138"/>
          <p14:tracePt t="422941" x="4751388" y="2152650"/>
          <p14:tracePt t="422958" x="4768850" y="2187575"/>
          <p14:tracePt t="422974" x="4786313" y="2197100"/>
          <p14:tracePt t="422990" x="4795838" y="2224088"/>
          <p14:tracePt t="423007" x="4830763" y="2241550"/>
          <p14:tracePt t="423024" x="4857750" y="2259013"/>
          <p14:tracePt t="423040" x="4884738" y="2268538"/>
          <p14:tracePt t="423057" x="4911725" y="2278063"/>
          <p14:tracePt t="423075" x="4929188" y="2278063"/>
          <p14:tracePt t="423091" x="4938713" y="2286000"/>
          <p14:tracePt t="423108" x="4956175" y="2286000"/>
          <p14:tracePt t="423123" x="4983163" y="2286000"/>
          <p14:tracePt t="423140" x="5010150" y="2268538"/>
          <p14:tracePt t="423157" x="5064125" y="2268538"/>
          <p14:tracePt t="423173" x="5143500" y="2251075"/>
          <p14:tracePt t="423191" x="5224463" y="2251075"/>
          <p14:tracePt t="423207" x="5330825" y="2251075"/>
          <p14:tracePt t="423224" x="5446713" y="2251075"/>
          <p14:tracePt t="423240" x="5643563" y="2232025"/>
          <p14:tracePt t="423256" x="5902325" y="2206625"/>
          <p14:tracePt t="423273" x="6143625" y="2187575"/>
          <p14:tracePt t="423290" x="6232525" y="2160588"/>
          <p14:tracePt t="423306" x="6286500" y="2152650"/>
          <p14:tracePt t="423323" x="6303963" y="2135188"/>
          <p14:tracePt t="423339" x="6323013" y="2125663"/>
          <p14:tracePt t="423373" x="6323013" y="2116138"/>
          <p14:tracePt t="423389" x="6323013" y="2108200"/>
          <p14:tracePt t="423418" x="6323013" y="2098675"/>
          <p14:tracePt t="423432" x="6323013" y="2089150"/>
          <p14:tracePt t="423448" x="6323013" y="2081213"/>
          <p14:tracePt t="423465" x="6323013" y="2071688"/>
          <p14:tracePt t="423489" x="6323013" y="2063750"/>
          <p14:tracePt t="423496" x="6313488" y="2054225"/>
          <p14:tracePt t="423506" x="6303963" y="2044700"/>
          <p14:tracePt t="423523" x="6286500" y="2036763"/>
          <p14:tracePt t="423539" x="6269038" y="2027238"/>
          <p14:tracePt t="423556" x="6269038" y="2017713"/>
          <p14:tracePt t="423573" x="6251575" y="2009775"/>
          <p14:tracePt t="423589" x="6224588" y="2009775"/>
          <p14:tracePt t="423606" x="6207125" y="2000250"/>
          <p14:tracePt t="423623" x="6180138" y="1992313"/>
          <p14:tracePt t="423639" x="6161088" y="1982788"/>
          <p14:tracePt t="423656" x="6135688" y="1973263"/>
          <p14:tracePt t="423673" x="6126163" y="1965325"/>
          <p14:tracePt t="423689" x="6089650" y="1946275"/>
          <p14:tracePt t="423706" x="6054725" y="1938338"/>
          <p14:tracePt t="423723" x="6037263" y="1938338"/>
          <p14:tracePt t="423739" x="6027738" y="1938338"/>
          <p14:tracePt t="423756" x="6010275" y="1938338"/>
          <p14:tracePt t="423773" x="6000750" y="1992313"/>
          <p14:tracePt t="423789" x="6000750" y="2036763"/>
          <p14:tracePt t="423806" x="6018213" y="2098675"/>
          <p14:tracePt t="423823" x="6072188" y="2160588"/>
          <p14:tracePt t="423839" x="6135688" y="2206625"/>
          <p14:tracePt t="423857" x="6143625" y="2214563"/>
          <p14:tracePt t="423873" x="6153150" y="2214563"/>
          <p14:tracePt t="423889" x="6161088" y="2224088"/>
          <p14:tracePt t="423907" x="6170613" y="2232025"/>
          <p14:tracePt t="423939" x="6180138" y="2232025"/>
          <p14:tracePt t="424052" x="6180138" y="2224088"/>
          <p14:tracePt t="424099" x="6161088" y="2224088"/>
          <p14:tracePt t="424178" x="6143625" y="2232025"/>
          <p14:tracePt t="424194" x="6116638" y="2241550"/>
          <p14:tracePt t="424201" x="6108700" y="2241550"/>
          <p14:tracePt t="424210" x="6089650" y="2251075"/>
          <p14:tracePt t="424224" x="6081713" y="2251075"/>
          <p14:tracePt t="424241" x="6054725" y="2251075"/>
          <p14:tracePt t="424257" x="6018213" y="2251075"/>
          <p14:tracePt t="424274" x="5965825" y="2251075"/>
          <p14:tracePt t="424291" x="5902325" y="2251075"/>
          <p14:tracePt t="424307" x="5857875" y="2232025"/>
          <p14:tracePt t="424324" x="5813425" y="2214563"/>
          <p14:tracePt t="424342" x="5759450" y="2197100"/>
          <p14:tracePt t="424358" x="5715000" y="2179638"/>
          <p14:tracePt t="424374" x="5680075" y="2179638"/>
          <p14:tracePt t="424391" x="5670550" y="2179638"/>
          <p14:tracePt t="424409" x="5661025" y="2179638"/>
          <p14:tracePt t="424424" x="5643563" y="2170113"/>
          <p14:tracePt t="424529" x="5635625" y="2170113"/>
          <p14:tracePt t="424538" x="5616575" y="2160588"/>
          <p14:tracePt t="424554" x="5599113" y="2152650"/>
          <p14:tracePt t="424562" x="5581650" y="2143125"/>
          <p14:tracePt t="424576" x="5545138" y="2125663"/>
          <p14:tracePt t="424592" x="5518150" y="2125663"/>
          <p14:tracePt t="424608" x="5510213" y="2108200"/>
          <p14:tracePt t="424624" x="5492750" y="2108200"/>
          <p14:tracePt t="424641" x="5483225" y="2108200"/>
          <p14:tracePt t="424657" x="5473700" y="2098675"/>
          <p14:tracePt t="424674" x="5465763" y="2098675"/>
          <p14:tracePt t="424691" x="5446713" y="2089150"/>
          <p14:tracePt t="424707" x="5438775" y="2089150"/>
          <p14:tracePt t="424725" x="5421313" y="2089150"/>
          <p14:tracePt t="424741" x="5402263" y="2089150"/>
          <p14:tracePt t="424774" x="5394325" y="2089150"/>
          <p14:tracePt t="424790" x="5384800" y="2089150"/>
          <p14:tracePt t="424807" x="5375275" y="2089150"/>
          <p14:tracePt t="424824" x="5357813" y="2089150"/>
          <p14:tracePt t="424842" x="5349875" y="2089150"/>
          <p14:tracePt t="424857" x="5340350" y="2089150"/>
          <p14:tracePt t="424874" x="5322888" y="2089150"/>
          <p14:tracePt t="424891" x="5303838" y="2089150"/>
          <p14:tracePt t="424909" x="5295900" y="2089150"/>
          <p14:tracePt t="424924" x="5278438" y="2089150"/>
          <p14:tracePt t="424941" x="5268913" y="2089150"/>
          <p14:tracePt t="424957" x="5259388" y="2089150"/>
          <p14:tracePt t="424974" x="5241925" y="2098675"/>
          <p14:tracePt t="424992" x="5224463" y="2098675"/>
          <p14:tracePt t="425007" x="5214938" y="2098675"/>
          <p14:tracePt t="425041" x="5207000" y="2098675"/>
          <p14:tracePt t="425078" x="5197475" y="2108200"/>
          <p14:tracePt t="425099" x="5187950" y="2108200"/>
          <p14:tracePt t="425108" x="5187950" y="2116138"/>
          <p14:tracePt t="426086" x="5187950" y="2108200"/>
          <p14:tracePt t="426580" x="5180013" y="2108200"/>
          <p14:tracePt t="426588" x="5180013" y="2098675"/>
          <p14:tracePt t="426642" x="5170488" y="2089150"/>
          <p14:tracePt t="426650" x="5160963" y="2081213"/>
          <p14:tracePt t="426659" x="5160963" y="2071688"/>
          <p14:tracePt t="426674" x="5143500" y="2063750"/>
          <p14:tracePt t="426691" x="5135563" y="2044700"/>
          <p14:tracePt t="426708" x="5108575" y="2027238"/>
          <p14:tracePt t="426724" x="5064125" y="2009775"/>
          <p14:tracePt t="426741" x="5018088" y="1992313"/>
          <p14:tracePt t="426758" x="4973638" y="1965325"/>
          <p14:tracePt t="426774" x="4956175" y="1955800"/>
          <p14:tracePt t="426791" x="4929188" y="1955800"/>
          <p14:tracePt t="426808" x="4911725" y="1955800"/>
          <p14:tracePt t="426824" x="4902200" y="1955800"/>
          <p14:tracePt t="426857" x="4902200" y="1965325"/>
          <p14:tracePt t="426901" x="4902200" y="1973263"/>
          <p14:tracePt t="426916" x="4902200" y="1982788"/>
          <p14:tracePt t="426924" x="4902200" y="1992313"/>
          <p14:tracePt t="426938" x="4902200" y="2000250"/>
          <p14:tracePt t="426946" x="4894263" y="2000250"/>
          <p14:tracePt t="426994" x="4884738" y="2000250"/>
          <p14:tracePt t="427002" x="4875213" y="2000250"/>
          <p14:tracePt t="427010" x="4848225" y="2000250"/>
          <p14:tracePt t="427024" x="4697413" y="1946275"/>
          <p14:tracePt t="427041" x="4572000" y="1901825"/>
          <p14:tracePt t="427058" x="4446588" y="1874838"/>
          <p14:tracePt t="427074" x="4303713" y="1866900"/>
          <p14:tracePt t="427091" x="4187825" y="1866900"/>
          <p14:tracePt t="427108" x="4108450" y="1857375"/>
          <p14:tracePt t="427141" x="4089400" y="1857375"/>
          <p14:tracePt t="427174" x="4081463" y="1857375"/>
          <p14:tracePt t="427198" x="4081463" y="1866900"/>
          <p14:tracePt t="427207" x="4071938" y="1866900"/>
          <p14:tracePt t="427224" x="4071938" y="1884363"/>
          <p14:tracePt t="427241" x="4071938" y="1893888"/>
          <p14:tracePt t="427258" x="4062413" y="1901825"/>
          <p14:tracePt t="427274" x="4054475" y="1920875"/>
          <p14:tracePt t="427292" x="4054475" y="1928813"/>
          <p14:tracePt t="427308" x="4054475" y="1938338"/>
          <p14:tracePt t="427324" x="4044950" y="1946275"/>
          <p14:tracePt t="427357" x="4044950" y="1955800"/>
          <p14:tracePt t="427391" x="4037013" y="1965325"/>
          <p14:tracePt t="427415" x="4027488" y="1965325"/>
          <p14:tracePt t="427432" x="4027488" y="1973263"/>
          <p14:tracePt t="427449" x="4017963" y="1982788"/>
          <p14:tracePt t="427486" x="4017963" y="1992313"/>
          <p14:tracePt t="427682" x="4027488" y="1992313"/>
          <p14:tracePt t="427854" x="4037013" y="1992313"/>
          <p14:tracePt t="427870" x="4044950" y="1992313"/>
          <p14:tracePt t="427886" x="4054475" y="1992313"/>
          <p14:tracePt t="427894" x="4062413" y="1992313"/>
          <p14:tracePt t="427908" x="4081463" y="1992313"/>
          <p14:tracePt t="427925" x="4089400" y="1992313"/>
          <p14:tracePt t="427941" x="4098925" y="1992313"/>
          <p14:tracePt t="427958" x="4116388" y="1992313"/>
          <p14:tracePt t="427974" x="4125913" y="1982788"/>
          <p14:tracePt t="427991" x="4143375" y="1973263"/>
          <p14:tracePt t="428008" x="4160838" y="1965325"/>
          <p14:tracePt t="428025" x="4214813" y="1955800"/>
          <p14:tracePt t="428042" x="4241800" y="1946275"/>
          <p14:tracePt t="428059" x="4286250" y="1938338"/>
          <p14:tracePt t="428075" x="4322763" y="1938338"/>
          <p14:tracePt t="428091" x="4394200" y="1928813"/>
          <p14:tracePt t="428108" x="4465638" y="1928813"/>
          <p14:tracePt t="428125" x="4527550" y="1946275"/>
          <p14:tracePt t="428141" x="4554538" y="1955800"/>
          <p14:tracePt t="428158" x="4581525" y="1965325"/>
          <p14:tracePt t="428175" x="4589463" y="1965325"/>
          <p14:tracePt t="428208" x="4598988" y="1965325"/>
          <p14:tracePt t="428224" x="4608513" y="1982788"/>
          <p14:tracePt t="428241" x="4625975" y="1992313"/>
          <p14:tracePt t="428258" x="4643438" y="2000250"/>
          <p14:tracePt t="428275" x="4652963" y="2000250"/>
          <p14:tracePt t="428293" x="4670425" y="2000250"/>
          <p14:tracePt t="428309" x="4687888" y="2017713"/>
          <p14:tracePt t="428325" x="4697413" y="2027238"/>
          <p14:tracePt t="428341" x="4732338" y="2044700"/>
          <p14:tracePt t="428358" x="4768850" y="2063750"/>
          <p14:tracePt t="428374" x="4803775" y="2071688"/>
          <p14:tracePt t="428391" x="4813300" y="2071688"/>
          <p14:tracePt t="428409" x="4822825" y="2071688"/>
          <p14:tracePt t="428425" x="4813300" y="2071688"/>
          <p14:tracePt t="428574" x="4803775" y="2071688"/>
          <p14:tracePt t="428582" x="4786313" y="2071688"/>
          <p14:tracePt t="428592" x="4741863" y="2054225"/>
          <p14:tracePt t="428609" x="4697413" y="2036763"/>
          <p14:tracePt t="428641" x="4679950" y="2027238"/>
          <p14:tracePt t="428658" x="4660900" y="2017713"/>
          <p14:tracePt t="428675" x="4589463" y="1992313"/>
          <p14:tracePt t="428691" x="4545013" y="1982788"/>
          <p14:tracePt t="428708" x="4510088" y="1965325"/>
          <p14:tracePt t="428725" x="4491038" y="1946275"/>
          <p14:tracePt t="428741" x="4483100" y="1946275"/>
          <p14:tracePt t="428758" x="4465638" y="1946275"/>
          <p14:tracePt t="428775" x="4456113" y="1946275"/>
          <p14:tracePt t="428792" x="4446588" y="1946275"/>
          <p14:tracePt t="428824" x="4429125" y="1946275"/>
          <p14:tracePt t="428841" x="4419600" y="1955800"/>
          <p14:tracePt t="428858" x="4402138" y="1955800"/>
          <p14:tracePt t="428891" x="4384675" y="1955800"/>
          <p14:tracePt t="428910" x="4375150" y="1955800"/>
          <p14:tracePt t="428924" x="4357688" y="1955800"/>
          <p14:tracePt t="428942" x="4348163" y="1955800"/>
          <p14:tracePt t="428958" x="4340225" y="1965325"/>
          <p14:tracePt t="428975" x="4303713" y="1973263"/>
          <p14:tracePt t="428991" x="4286250" y="1982788"/>
          <p14:tracePt t="429008" x="4276725" y="1982788"/>
          <p14:tracePt t="429025" x="4251325" y="1992313"/>
          <p14:tracePt t="429042" x="4241800" y="1992313"/>
          <p14:tracePt t="429059" x="4232275" y="2000250"/>
          <p14:tracePt t="429075" x="4214813" y="2000250"/>
          <p14:tracePt t="429091" x="4205288" y="2009775"/>
          <p14:tracePt t="429108" x="4187825" y="2009775"/>
          <p14:tracePt t="429125" x="4179888" y="2009775"/>
          <p14:tracePt t="429158" x="4170363" y="2009775"/>
          <p14:tracePt t="429216" x="4160838" y="2009775"/>
          <p14:tracePt t="429223" x="4160838" y="2017713"/>
          <p14:tracePt t="429231" x="4152900" y="2017713"/>
          <p14:tracePt t="429286" x="4143375" y="2017713"/>
          <p14:tracePt t="429303" x="4133850" y="2017713"/>
          <p14:tracePt t="429333" x="4125913" y="2017713"/>
          <p14:tracePt t="429340" x="4116388" y="2017713"/>
          <p14:tracePt t="429357" x="4108450" y="2017713"/>
          <p14:tracePt t="429513" x="4098925" y="2009775"/>
          <p14:tracePt t="429521" x="4098925" y="2000250"/>
          <p14:tracePt t="429529" x="4089400" y="2000250"/>
          <p14:tracePt t="429541" x="4071938" y="1992313"/>
          <p14:tracePt t="429558" x="4017963" y="1973263"/>
          <p14:tracePt t="429575" x="3973513" y="1965325"/>
          <p14:tracePt t="429592" x="3938588" y="1955800"/>
          <p14:tracePt t="429608" x="3911600" y="1955800"/>
          <p14:tracePt t="429625" x="3867150" y="1965325"/>
          <p14:tracePt t="429641" x="3840163" y="1982788"/>
          <p14:tracePt t="429658" x="3830638" y="1982788"/>
          <p14:tracePt t="429674" x="3803650" y="2000250"/>
          <p14:tracePt t="429693" x="3795713" y="2009775"/>
          <p14:tracePt t="429710" x="3786188" y="2027238"/>
          <p14:tracePt t="429725" x="3768725" y="2044700"/>
          <p14:tracePt t="429742" x="3759200" y="2071688"/>
          <p14:tracePt t="429758" x="3751263" y="2125663"/>
          <p14:tracePt t="429775" x="3751263" y="2170113"/>
          <p14:tracePt t="429791" x="3741738" y="2206625"/>
          <p14:tracePt t="429808" x="3732213" y="2259013"/>
          <p14:tracePt t="429825" x="3724275" y="2312988"/>
          <p14:tracePt t="429841" x="3724275" y="2322513"/>
          <p14:tracePt t="429875" x="3724275" y="2339975"/>
          <p14:tracePt t="429912" x="3732213" y="2349500"/>
          <p14:tracePt t="429921" x="3741738" y="2349500"/>
          <p14:tracePt t="429927" x="3759200" y="2366963"/>
          <p14:tracePt t="429942" x="3768725" y="2366963"/>
          <p14:tracePt t="429974" x="3786188" y="2374900"/>
          <p14:tracePt t="429991" x="3795713" y="2384425"/>
          <p14:tracePt t="430008" x="3813175" y="2393950"/>
          <p14:tracePt t="430025" x="3813175" y="2401888"/>
          <p14:tracePt t="430041" x="3822700" y="2401888"/>
          <p14:tracePt t="430058" x="3830638" y="2401888"/>
          <p14:tracePt t="430074" x="3857625" y="2384425"/>
          <p14:tracePt t="430092" x="3875088" y="2374900"/>
          <p14:tracePt t="430108" x="3894138" y="2374900"/>
          <p14:tracePt t="430125" x="3919538" y="2366963"/>
          <p14:tracePt t="430142" x="3946525" y="2366963"/>
          <p14:tracePt t="430158" x="3965575" y="2357438"/>
          <p14:tracePt t="430175" x="3983038" y="2357438"/>
          <p14:tracePt t="430192" x="4010025" y="2349500"/>
          <p14:tracePt t="430209" x="4044950" y="2339975"/>
          <p14:tracePt t="430225" x="4062413" y="2330450"/>
          <p14:tracePt t="430241" x="4071938" y="2322513"/>
          <p14:tracePt t="430258" x="4081463" y="2303463"/>
          <p14:tracePt t="430275" x="4081463" y="2286000"/>
          <p14:tracePt t="430291" x="4081463" y="2241550"/>
          <p14:tracePt t="430308" x="4062413" y="2187575"/>
          <p14:tracePt t="430325" x="4037013" y="2116138"/>
          <p14:tracePt t="430343" x="4017963" y="2071688"/>
          <p14:tracePt t="430359" x="3983038" y="2036763"/>
          <p14:tracePt t="430375" x="3973513" y="2009775"/>
          <p14:tracePt t="430391" x="3965575" y="2000250"/>
          <p14:tracePt t="430410" x="3956050" y="1992313"/>
          <p14:tracePt t="430425" x="3956050" y="1982788"/>
          <p14:tracePt t="430441" x="3929063" y="1965325"/>
          <p14:tracePt t="430459" x="3919538" y="1955800"/>
          <p14:tracePt t="430475" x="3911600" y="1946275"/>
          <p14:tracePt t="430491" x="3894138" y="1938338"/>
          <p14:tracePt t="430508" x="3884613" y="1928813"/>
          <p14:tracePt t="430525" x="3867150" y="1920875"/>
          <p14:tracePt t="430542" x="3857625" y="1920875"/>
          <p14:tracePt t="430558" x="3840163" y="1911350"/>
          <p14:tracePt t="430591" x="3830638" y="1911350"/>
          <p14:tracePt t="430610" x="3822700" y="1911350"/>
          <p14:tracePt t="430625" x="3813175" y="1911350"/>
          <p14:tracePt t="430641" x="3795713" y="1928813"/>
          <p14:tracePt t="430658" x="3795713" y="1938338"/>
          <p14:tracePt t="430675" x="3786188" y="1955800"/>
          <p14:tracePt t="430691" x="3768725" y="1982788"/>
          <p14:tracePt t="430710" x="3759200" y="2000250"/>
          <p14:tracePt t="430725" x="3759200" y="2009775"/>
          <p14:tracePt t="430742" x="3759200" y="2017713"/>
          <p14:tracePt t="430758" x="3751263" y="2027238"/>
          <p14:tracePt t="430775" x="3751263" y="2054225"/>
          <p14:tracePt t="430791" x="3741738" y="2071688"/>
          <p14:tracePt t="430808" x="3732213" y="2089150"/>
          <p14:tracePt t="430825" x="3732213" y="2116138"/>
          <p14:tracePt t="430843" x="3732213" y="2125663"/>
          <p14:tracePt t="430859" x="3732213" y="2135188"/>
          <p14:tracePt t="430875" x="3732213" y="2152650"/>
          <p14:tracePt t="430908" x="3751263" y="2170113"/>
          <p14:tracePt t="430925" x="3759200" y="2179638"/>
          <p14:tracePt t="430941" x="3759200" y="2187575"/>
          <p14:tracePt t="430958" x="3776663" y="2197100"/>
          <p14:tracePt t="430975" x="3786188" y="2197100"/>
          <p14:tracePt t="430992" x="3803650" y="2197100"/>
          <p14:tracePt t="431008" x="3813175" y="2214563"/>
          <p14:tracePt t="431025" x="3830638" y="2224088"/>
          <p14:tracePt t="431042" x="3848100" y="2241550"/>
          <p14:tracePt t="431058" x="3875088" y="2251075"/>
          <p14:tracePt t="431075" x="3911600" y="2259013"/>
          <p14:tracePt t="431093" x="3919538" y="2259013"/>
          <p14:tracePt t="431109" x="3938588" y="2259013"/>
          <p14:tracePt t="431125" x="3946525" y="2268538"/>
          <p14:tracePt t="431158" x="3956050" y="2268538"/>
          <p14:tracePt t="431187" x="3965575" y="2268538"/>
          <p14:tracePt t="431203" x="3973513" y="2259013"/>
          <p14:tracePt t="431227" x="3983038" y="2251075"/>
          <p14:tracePt t="431233" x="3990975" y="2241550"/>
          <p14:tracePt t="431241" x="4010025" y="2232025"/>
          <p14:tracePt t="431258" x="4010025" y="2214563"/>
          <p14:tracePt t="431275" x="4027488" y="2206625"/>
          <p14:tracePt t="431291" x="4037013" y="2197100"/>
          <p14:tracePt t="431308" x="4044950" y="2187575"/>
          <p14:tracePt t="431325" x="4062413" y="2179638"/>
          <p14:tracePt t="431343" x="4071938" y="2170113"/>
          <p14:tracePt t="431359" x="4081463" y="2170113"/>
          <p14:tracePt t="431375" x="4098925" y="2152650"/>
          <p14:tracePt t="431392" x="4108450" y="2143125"/>
          <p14:tracePt t="431410" x="4116388" y="2125663"/>
          <p14:tracePt t="431425" x="4116388" y="2081213"/>
          <p14:tracePt t="431442" x="4108450" y="2054225"/>
          <p14:tracePt t="431458" x="4098925" y="2044700"/>
          <p14:tracePt t="431475" x="4071938" y="2017713"/>
          <p14:tracePt t="431492" x="4071938" y="2000250"/>
          <p14:tracePt t="431508" x="4054475" y="1992313"/>
          <p14:tracePt t="431525" x="4044950" y="1973263"/>
          <p14:tracePt t="431542" x="4027488" y="1973263"/>
          <p14:tracePt t="431558" x="4027488" y="1965325"/>
          <p14:tracePt t="431575" x="4010025" y="1965325"/>
          <p14:tracePt t="431593" x="4000500" y="1955800"/>
          <p14:tracePt t="431609" x="3990975" y="1946275"/>
          <p14:tracePt t="431626" x="3983038" y="1946275"/>
          <p14:tracePt t="431642" x="3973513" y="1946275"/>
          <p14:tracePt t="431658" x="3956050" y="1946275"/>
          <p14:tracePt t="431675" x="3938588" y="1946275"/>
          <p14:tracePt t="431692" x="3929063" y="1946275"/>
          <p14:tracePt t="431708" x="3919538" y="1946275"/>
          <p14:tracePt t="431725" x="3902075" y="1946275"/>
          <p14:tracePt t="431743" x="3884613" y="1946275"/>
          <p14:tracePt t="431758" x="3875088" y="1946275"/>
          <p14:tracePt t="431775" x="3857625" y="1946275"/>
          <p14:tracePt t="431792" x="3848100" y="1946275"/>
          <p14:tracePt t="431808" x="3840163" y="1946275"/>
          <p14:tracePt t="431825" x="3830638" y="1946275"/>
          <p14:tracePt t="431843" x="3822700" y="1946275"/>
          <p14:tracePt t="431859" x="3803650" y="1973263"/>
          <p14:tracePt t="431875" x="3795713" y="2000250"/>
          <p14:tracePt t="431891" x="3795713" y="2009775"/>
          <p14:tracePt t="431910" x="3786188" y="2027238"/>
          <p14:tracePt t="431941" x="3786188" y="2044700"/>
          <p14:tracePt t="431958" x="3776663" y="2054225"/>
          <p14:tracePt t="431975" x="3776663" y="2071688"/>
          <p14:tracePt t="431993" x="3776663" y="2089150"/>
          <p14:tracePt t="432009" x="3776663" y="2098675"/>
          <p14:tracePt t="432025" x="3776663" y="2108200"/>
          <p14:tracePt t="432042" x="3776663" y="2116138"/>
          <p14:tracePt t="432075" x="3776663" y="2125663"/>
          <p14:tracePt t="432125" x="3776663" y="2135188"/>
          <p14:tracePt t="432132" x="3786188" y="2135188"/>
          <p14:tracePt t="432141" x="3786188" y="2143125"/>
          <p14:tracePt t="432194" x="3795713" y="2152650"/>
          <p14:tracePt t="432211" x="3803650" y="2152650"/>
          <p14:tracePt t="432218" x="3813175" y="2152650"/>
          <p14:tracePt t="432227" x="3822700" y="2152650"/>
          <p14:tracePt t="432243" x="3830638" y="2152650"/>
          <p14:tracePt t="432259" x="3840163" y="2143125"/>
          <p14:tracePt t="432291" x="3848100" y="2143125"/>
          <p14:tracePt t="432321" x="3857625" y="2143125"/>
          <p14:tracePt t="432336" x="3857625" y="2135188"/>
          <p14:tracePt t="432344" x="3867150" y="2125663"/>
          <p14:tracePt t="432359" x="3875088" y="2125663"/>
          <p14:tracePt t="432555" x="3875088" y="2116138"/>
          <p14:tracePt t="432588" x="3875088" y="2108200"/>
          <p14:tracePt t="432885" x="3875088" y="2098675"/>
          <p14:tracePt t="432893" x="3875088" y="2089150"/>
          <p14:tracePt t="432900" x="3875088" y="2071688"/>
          <p14:tracePt t="432909" x="3857625" y="2036763"/>
          <p14:tracePt t="432925" x="3848100" y="2017713"/>
          <p14:tracePt t="432942" x="3848100" y="2009775"/>
          <p14:tracePt t="432958" x="3848100" y="2000250"/>
          <p14:tracePt t="432975" x="3848100" y="1955800"/>
          <p14:tracePt t="432993" x="3857625" y="1938338"/>
          <p14:tracePt t="433010" x="3867150" y="1928813"/>
          <p14:tracePt t="433025" x="3867150" y="1911350"/>
          <p14:tracePt t="433058" x="3867150" y="1920875"/>
          <p14:tracePt t="433245" x="3867150" y="1928813"/>
          <p14:tracePt t="433251" x="3875088" y="1928813"/>
          <p14:tracePt t="433323" x="3884613" y="1928813"/>
          <p14:tracePt t="433447" x="3884613" y="1920875"/>
          <p14:tracePt t="433464" x="3884613" y="1911350"/>
          <p14:tracePt t="433471" x="3884613" y="1901825"/>
          <p14:tracePt t="433503" x="3884613" y="1893888"/>
          <p14:tracePt t="433509" x="3884613" y="1884363"/>
          <p14:tracePt t="433525" x="3884613" y="1866900"/>
          <p14:tracePt t="433533" x="3875088" y="1849438"/>
          <p14:tracePt t="433549" x="3875088" y="1830388"/>
          <p14:tracePt t="433558" x="3875088" y="1795463"/>
          <p14:tracePt t="433575" x="3884613" y="1751013"/>
          <p14:tracePt t="433592" x="3902075" y="1697038"/>
          <p14:tracePt t="433609" x="3919538" y="1652588"/>
          <p14:tracePt t="433625" x="3973513" y="1608138"/>
          <p14:tracePt t="433643" x="4027488" y="1581150"/>
          <p14:tracePt t="433660" x="4089400" y="1562100"/>
          <p14:tracePt t="433675" x="4170363" y="1562100"/>
          <p14:tracePt t="433692" x="4232275" y="1562100"/>
          <p14:tracePt t="433709" x="4268788" y="1562100"/>
          <p14:tracePt t="433725" x="4295775" y="1562100"/>
          <p14:tracePt t="433742" x="4322763" y="1562100"/>
          <p14:tracePt t="433758" x="4384675" y="1571625"/>
          <p14:tracePt t="433776" x="4419600" y="1581150"/>
          <p14:tracePt t="433792" x="4438650" y="1589088"/>
          <p14:tracePt t="433809" x="4456113" y="1589088"/>
          <p14:tracePt t="433825" x="4465638" y="1589088"/>
          <p14:tracePt t="433842" x="4483100" y="1589088"/>
          <p14:tracePt t="433858" x="4500563" y="1589088"/>
          <p14:tracePt t="433875" x="4527550" y="1589088"/>
          <p14:tracePt t="433893" x="4598988" y="1581150"/>
          <p14:tracePt t="433910" x="4670425" y="1581150"/>
          <p14:tracePt t="433925" x="4724400" y="1581150"/>
          <p14:tracePt t="433942" x="4751388" y="1581150"/>
          <p14:tracePt t="433959" x="4759325" y="1598613"/>
          <p14:tracePt t="433975" x="4768850" y="1598613"/>
          <p14:tracePt t="434009" x="4768850" y="1608138"/>
          <p14:tracePt t="434025" x="4768850" y="1616075"/>
          <p14:tracePt t="434042" x="4776788" y="1643063"/>
          <p14:tracePt t="434059" x="4786313" y="1660525"/>
          <p14:tracePt t="434075" x="4795838" y="1670050"/>
          <p14:tracePt t="434092" x="4795838" y="1697038"/>
          <p14:tracePt t="434109" x="4803775" y="1704975"/>
          <p14:tracePt t="434125" x="4803775" y="1714500"/>
          <p14:tracePt t="434142" x="4803775" y="1724025"/>
          <p14:tracePt t="434175" x="4813300" y="1724025"/>
          <p14:tracePt t="434465" x="4822825" y="1724025"/>
          <p14:tracePt t="434474" x="4822825" y="1731963"/>
          <p14:tracePt t="434479" x="4830763" y="1741488"/>
          <p14:tracePt t="434511" x="4848225" y="1741488"/>
          <p14:tracePt t="434519" x="4875213" y="1751013"/>
          <p14:tracePt t="434528" x="4902200" y="1751013"/>
          <p14:tracePt t="434543" x="4884738" y="1795463"/>
          <p14:tracePt t="434559" x="4840288" y="1785938"/>
          <p14:tracePt t="434575" x="4786313" y="1731963"/>
          <p14:tracePt t="434592" x="4732338" y="1687513"/>
          <p14:tracePt t="434625" x="4724400" y="1697038"/>
          <p14:tracePt t="434676" x="4714875" y="1697038"/>
          <p14:tracePt t="434683" x="4714875" y="1687513"/>
          <p14:tracePt t="434699" x="4705350" y="1670050"/>
          <p14:tracePt t="434708" x="4705350" y="1633538"/>
          <p14:tracePt t="434726" x="4705350" y="1608138"/>
          <p14:tracePt t="434742" x="4697413" y="1571625"/>
          <p14:tracePt t="434759" x="4697413" y="1562100"/>
          <p14:tracePt t="434775" x="4697413" y="1544638"/>
          <p14:tracePt t="434793" x="4705350" y="1527175"/>
          <p14:tracePt t="434809" x="4714875" y="1509713"/>
          <p14:tracePt t="434825" x="4714875" y="1500188"/>
          <p14:tracePt t="434859" x="4724400" y="1500188"/>
          <p14:tracePt t="434875" x="4759325" y="1500188"/>
          <p14:tracePt t="434892" x="4776788" y="1500188"/>
          <p14:tracePt t="434911" x="4786313" y="1490663"/>
          <p14:tracePt t="434974" x="4795838" y="1482725"/>
          <p14:tracePt t="434982" x="4803775" y="1482725"/>
          <p14:tracePt t="434996" x="4803775" y="1473200"/>
          <p14:tracePt t="435008" x="4803775" y="1465263"/>
          <p14:tracePt t="435051" x="4813300" y="1465263"/>
          <p14:tracePt t="435060" x="4822825" y="1465263"/>
          <p14:tracePt t="435067" x="4848225" y="1465263"/>
          <p14:tracePt t="435076" x="4867275" y="1465263"/>
          <p14:tracePt t="435092" x="4884738" y="1473200"/>
          <p14:tracePt t="435109" x="4894263" y="1482725"/>
          <p14:tracePt t="435125" x="4894263" y="1490663"/>
          <p14:tracePt t="435141" x="4902200" y="1500188"/>
          <p14:tracePt t="435158" x="4973638" y="1527175"/>
          <p14:tracePt t="435175" x="5027613" y="1544638"/>
          <p14:tracePt t="435191" x="5064125" y="1554163"/>
          <p14:tracePt t="435208" x="5089525" y="1571625"/>
          <p14:tracePt t="435225" x="5135563" y="1589088"/>
          <p14:tracePt t="435241" x="5197475" y="1608138"/>
          <p14:tracePt t="435258" x="5241925" y="1625600"/>
          <p14:tracePt t="435275" x="5286375" y="1643063"/>
          <p14:tracePt t="435291" x="5340350" y="1660525"/>
          <p14:tracePt t="435308" x="5411788" y="1687513"/>
          <p14:tracePt t="435325" x="5429250" y="1697038"/>
          <p14:tracePt t="435341" x="5438775" y="1697038"/>
          <p14:tracePt t="435358" x="5446713" y="1697038"/>
          <p14:tracePt t="435375" x="5456238" y="1697038"/>
          <p14:tracePt t="435391" x="5473700" y="1697038"/>
          <p14:tracePt t="435409" x="5483225" y="1714500"/>
          <p14:tracePt t="435425" x="5527675" y="1731963"/>
          <p14:tracePt t="435441" x="5545138" y="1741488"/>
          <p14:tracePt t="435458" x="5564188" y="1751013"/>
          <p14:tracePt t="435475" x="5589588" y="1768475"/>
          <p14:tracePt t="435491" x="5635625" y="1785938"/>
          <p14:tracePt t="435508" x="5670550" y="1803400"/>
          <p14:tracePt t="435525" x="5697538" y="1812925"/>
          <p14:tracePt t="435541" x="5751513" y="1839913"/>
          <p14:tracePt t="435560" x="5795963" y="1849438"/>
          <p14:tracePt t="435576" x="5857875" y="1866900"/>
          <p14:tracePt t="435592" x="5902325" y="1866900"/>
          <p14:tracePt t="435609" x="5921375" y="1866900"/>
          <p14:tracePt t="435625" x="5938838" y="1866900"/>
          <p14:tracePt t="435658" x="5956300" y="1866900"/>
          <p14:tracePt t="435675" x="5983288" y="1866900"/>
          <p14:tracePt t="435692" x="6010275" y="1874838"/>
          <p14:tracePt t="435709" x="6037263" y="1893888"/>
          <p14:tracePt t="435725" x="6045200" y="1893888"/>
          <p14:tracePt t="435742" x="6054725" y="1893888"/>
          <p14:tracePt t="435759" x="6072188" y="1893888"/>
          <p14:tracePt t="435775" x="6089650" y="1893888"/>
          <p14:tracePt t="435792" x="6108700" y="1901825"/>
          <p14:tracePt t="435810" x="6126163" y="1920875"/>
          <p14:tracePt t="435842" x="6143625" y="1920875"/>
          <p14:tracePt t="435859" x="6153150" y="1920875"/>
          <p14:tracePt t="435875" x="6161088" y="1920875"/>
          <p14:tracePt t="435892" x="6170613" y="1920875"/>
          <p14:tracePt t="435910" x="6180138" y="1920875"/>
          <p14:tracePt t="435928" x="6197600" y="1928813"/>
          <p14:tracePt t="435943" x="6242050" y="1955800"/>
          <p14:tracePt t="435959" x="6278563" y="1965325"/>
          <p14:tracePt t="435975" x="6323013" y="1982788"/>
          <p14:tracePt t="435992" x="6357938" y="2000250"/>
          <p14:tracePt t="436009" x="6375400" y="2017713"/>
          <p14:tracePt t="436026" x="6402388" y="2017713"/>
          <p14:tracePt t="436042" x="6411913" y="2027238"/>
          <p14:tracePt t="436059" x="6421438" y="2027238"/>
          <p14:tracePt t="436092" x="6421438" y="2036763"/>
          <p14:tracePt t="436186" x="6411913" y="2044700"/>
          <p14:tracePt t="436194" x="6394450" y="2044700"/>
          <p14:tracePt t="436202" x="6375400" y="2054225"/>
          <p14:tracePt t="436211" x="6323013" y="2098675"/>
          <p14:tracePt t="436225" x="6251575" y="2152650"/>
          <p14:tracePt t="436242" x="6153150" y="2232025"/>
          <p14:tracePt t="436259" x="6037263" y="2312988"/>
          <p14:tracePt t="436275" x="5956300" y="2374900"/>
          <p14:tracePt t="436292" x="5902325" y="2393950"/>
          <p14:tracePt t="436310" x="5894388" y="2411413"/>
          <p14:tracePt t="436326" x="5867400" y="2420938"/>
          <p14:tracePt t="436342" x="5822950" y="2428875"/>
          <p14:tracePt t="436359" x="5778500" y="2428875"/>
          <p14:tracePt t="436375" x="5724525" y="2428875"/>
          <p14:tracePt t="436392" x="5680075" y="2428875"/>
          <p14:tracePt t="436392" x="5670550" y="2428875"/>
          <p14:tracePt t="436412" x="5661025" y="2428875"/>
          <p14:tracePt t="436425" x="5643563" y="2438400"/>
          <p14:tracePt t="436443" x="5626100" y="2446338"/>
          <p14:tracePt t="436460" x="5608638" y="2446338"/>
          <p14:tracePt t="436476" x="5589588" y="2455863"/>
          <p14:tracePt t="436492" x="5554663" y="2473325"/>
          <p14:tracePt t="436509" x="5527675" y="2482850"/>
          <p14:tracePt t="436525" x="5500688" y="2492375"/>
          <p14:tracePt t="436542" x="5492750" y="2492375"/>
          <p14:tracePt t="436559" x="5473700" y="2500313"/>
          <p14:tracePt t="436576" x="5456238" y="2500313"/>
          <p14:tracePt t="436592" x="5402263" y="2509838"/>
          <p14:tracePt t="436609" x="5313363" y="2509838"/>
          <p14:tracePt t="436625" x="5224463" y="2509838"/>
          <p14:tracePt t="436641" x="5153025" y="2509838"/>
          <p14:tracePt t="436658" x="5116513" y="2509838"/>
          <p14:tracePt t="436675" x="5108575" y="2500313"/>
          <p14:tracePt t="436691" x="5081588" y="2500313"/>
          <p14:tracePt t="436708" x="5037138" y="2482850"/>
          <p14:tracePt t="436726" x="5000625" y="2482850"/>
          <p14:tracePt t="436741" x="4983163" y="2482850"/>
          <p14:tracePt t="436760" x="4965700" y="2482850"/>
          <p14:tracePt t="436776" x="4938713" y="2482850"/>
          <p14:tracePt t="436792" x="4884738" y="2482850"/>
          <p14:tracePt t="436809" x="4830763" y="2492375"/>
          <p14:tracePt t="436826" x="4803775" y="2500313"/>
          <p14:tracePt t="436842" x="4786313" y="2509838"/>
          <p14:tracePt t="436859" x="4751388" y="2517775"/>
          <p14:tracePt t="436875" x="4732338" y="2527300"/>
          <p14:tracePt t="436892" x="4724400" y="2527300"/>
          <p14:tracePt t="436911" x="4714875" y="2527300"/>
          <p14:tracePt t="436926" x="4705350" y="2536825"/>
          <p14:tracePt t="436942" x="4679950" y="2536825"/>
          <p14:tracePt t="436976" x="4660900" y="2536825"/>
          <p14:tracePt t="436992" x="4652963" y="2536825"/>
          <p14:tracePt t="437009" x="4633913" y="2536825"/>
          <p14:tracePt t="437026" x="4625975" y="2536825"/>
          <p14:tracePt t="437042" x="4616450" y="2536825"/>
          <p14:tracePt t="437059" x="4598988" y="2536825"/>
          <p14:tracePt t="437076" x="4562475" y="2536825"/>
          <p14:tracePt t="437092" x="4491038" y="2536825"/>
          <p14:tracePt t="437109" x="4446588" y="2527300"/>
          <p14:tracePt t="437126" x="4394200" y="2517775"/>
          <p14:tracePt t="437142" x="4348163" y="2517775"/>
          <p14:tracePt t="437159" x="4276725" y="2517775"/>
          <p14:tracePt t="437176" x="4170363" y="2517775"/>
          <p14:tracePt t="437192" x="3990975" y="2517775"/>
          <p14:tracePt t="437210" x="3919538" y="2517775"/>
          <p14:tracePt t="437226" x="3902075" y="2517775"/>
          <p14:tracePt t="437259" x="3894138" y="2527300"/>
          <p14:tracePt t="437280" x="3875088" y="2527300"/>
          <p14:tracePt t="437292" x="3867150" y="2536825"/>
          <p14:tracePt t="437309" x="3857625" y="2536825"/>
          <p14:tracePt t="437326" x="3848100" y="2544763"/>
          <p14:tracePt t="437342" x="3822700" y="2544763"/>
          <p14:tracePt t="437359" x="3795713" y="2554288"/>
          <p14:tracePt t="437375" x="3741738" y="2563813"/>
          <p14:tracePt t="437392" x="3697288" y="2563813"/>
          <p14:tracePt t="437411" x="3643313" y="2571750"/>
          <p14:tracePt t="437426" x="3625850" y="2571750"/>
          <p14:tracePt t="437442" x="3608388" y="2571750"/>
          <p14:tracePt t="437461" x="3589338" y="2571750"/>
          <p14:tracePt t="437476" x="3581400" y="2571750"/>
          <p14:tracePt t="437492" x="3571875" y="2571750"/>
          <p14:tracePt t="437509" x="3554413" y="2563813"/>
          <p14:tracePt t="437526" x="3536950" y="2554288"/>
          <p14:tracePt t="437542" x="3509963" y="2544763"/>
          <p14:tracePt t="437559" x="3482975" y="2536825"/>
          <p14:tracePt t="437576" x="3473450" y="2517775"/>
          <p14:tracePt t="437592" x="3455988" y="2509838"/>
          <p14:tracePt t="437610" x="3438525" y="2500313"/>
          <p14:tracePt t="437626" x="3411538" y="2482850"/>
          <p14:tracePt t="437642" x="3367088" y="2465388"/>
          <p14:tracePt t="437659" x="3303588" y="2446338"/>
          <p14:tracePt t="437676" x="3224213" y="2428875"/>
          <p14:tracePt t="437692" x="2965450" y="2393950"/>
          <p14:tracePt t="437711" x="2768600" y="2349500"/>
          <p14:tracePt t="437726" x="2608263" y="2312988"/>
          <p14:tracePt t="437743" x="2554288" y="2312988"/>
          <p14:tracePt t="437759" x="2536825" y="2312988"/>
          <p14:tracePt t="437776" x="2527300" y="2312988"/>
          <p14:tracePt t="437792" x="2509838" y="2312988"/>
          <p14:tracePt t="437809" x="2500313" y="2312988"/>
          <p14:tracePt t="437825" x="2490788" y="2312988"/>
          <p14:tracePt t="437842" x="2490788" y="2303463"/>
          <p14:tracePt t="437860" x="2473325" y="2295525"/>
          <p14:tracePt t="437876" x="2455863" y="2286000"/>
          <p14:tracePt t="437893" x="2446338" y="2286000"/>
          <p14:tracePt t="437910" x="2438400" y="2286000"/>
          <p14:tracePt t="437926" x="2438400" y="2278063"/>
          <p14:tracePt t="437942" x="2438400" y="2268538"/>
          <p14:tracePt t="437959" x="2438400" y="2259013"/>
          <p14:tracePt t="437992" x="2438400" y="2251075"/>
          <p14:tracePt t="438040" x="2438400" y="2241550"/>
          <p14:tracePt t="438062" x="2438400" y="2232025"/>
          <p14:tracePt t="438070" x="2446338" y="2224088"/>
          <p14:tracePt t="438078" x="2455863" y="2224088"/>
          <p14:tracePt t="438092" x="2455863" y="2206625"/>
          <p14:tracePt t="438110" x="2465388" y="2206625"/>
          <p14:tracePt t="438125" x="2473325" y="2187575"/>
          <p14:tracePt t="438142" x="2482850" y="2179638"/>
          <p14:tracePt t="438159" x="2490788" y="2179638"/>
          <p14:tracePt t="438176" x="2500313" y="2160588"/>
          <p14:tracePt t="438192" x="2544763" y="2152650"/>
          <p14:tracePt t="438209" x="2589213" y="2135188"/>
          <p14:tracePt t="438226" x="2679700" y="2081213"/>
          <p14:tracePt t="438243" x="2776538" y="2036763"/>
          <p14:tracePt t="438259" x="2928938" y="2009775"/>
          <p14:tracePt t="438276" x="3108325" y="1965325"/>
          <p14:tracePt t="438292" x="3224213" y="1911350"/>
          <p14:tracePt t="438309" x="3276600" y="1893888"/>
          <p14:tracePt t="438326" x="3313113" y="1874838"/>
          <p14:tracePt t="438342" x="3340100" y="1866900"/>
          <p14:tracePt t="438360" x="3357563" y="1849438"/>
          <p14:tracePt t="438377" x="3394075" y="1839913"/>
          <p14:tracePt t="438392" x="3419475" y="1839913"/>
          <p14:tracePt t="438411" x="3429000" y="1839913"/>
          <p14:tracePt t="438470" x="3438525" y="1839913"/>
          <p14:tracePt t="438486" x="3465513" y="1830388"/>
          <p14:tracePt t="438744" x="3490913" y="1822450"/>
          <p14:tracePt t="438752" x="3509963" y="1812925"/>
          <p14:tracePt t="438759" x="3562350" y="1785938"/>
          <p14:tracePt t="438776" x="3625850" y="1758950"/>
          <p14:tracePt t="438792" x="3670300" y="1751013"/>
          <p14:tracePt t="438809" x="3741738" y="1724025"/>
          <p14:tracePt t="438826" x="3803650" y="1714500"/>
          <p14:tracePt t="438842" x="3875088" y="1704975"/>
          <p14:tracePt t="438860" x="3902075" y="1687513"/>
          <p14:tracePt t="438876" x="3929063" y="1679575"/>
          <p14:tracePt t="438893" x="3965575" y="1679575"/>
          <p14:tracePt t="438910" x="4000500" y="1670050"/>
          <p14:tracePt t="438926" x="4010025" y="1670050"/>
          <p14:tracePt t="438942" x="4027488" y="1670050"/>
          <p14:tracePt t="438959" x="4054475" y="1670050"/>
          <p14:tracePt t="438976" x="4071938" y="1670050"/>
          <p14:tracePt t="438993" x="4116388" y="1679575"/>
          <p14:tracePt t="439010" x="4160838" y="1687513"/>
          <p14:tracePt t="439026" x="4214813" y="1697038"/>
          <p14:tracePt t="439042" x="4251325" y="1697038"/>
          <p14:tracePt t="439059" x="4268788" y="1697038"/>
          <p14:tracePt t="439076" x="4286250" y="1704975"/>
          <p14:tracePt t="439092" x="4313238" y="1704975"/>
          <p14:tracePt t="439111" x="4322763" y="1704975"/>
          <p14:tracePt t="439127" x="4330700" y="1704975"/>
          <p14:tracePt t="439143" x="4357688" y="1704975"/>
          <p14:tracePt t="439176" x="4367213" y="1704975"/>
          <p14:tracePt t="439204" x="4375150" y="1704975"/>
          <p14:tracePt t="439213" x="4384675" y="1704975"/>
          <p14:tracePt t="439226" x="4394200" y="1704975"/>
          <p14:tracePt t="439243" x="4402138" y="1704975"/>
          <p14:tracePt t="439261" x="4419600" y="1704975"/>
          <p14:tracePt t="439276" x="4429125" y="1704975"/>
          <p14:tracePt t="439293" x="4438650" y="1704975"/>
          <p14:tracePt t="439326" x="4438650" y="1697038"/>
          <p14:tracePt t="441151" x="4840288" y="1411288"/>
          <p14:tracePt t="441929" x="5688013" y="839788"/>
          <p14:tracePt t="441937" x="6554788" y="347663"/>
          <p14:tracePt t="441943" x="8732838" y="0"/>
          <p14:tracePt t="441959" x="9136063" y="0"/>
          <p14:tracePt t="441993" x="9099550" y="0"/>
          <p14:tracePt t="442045" x="9082088" y="0"/>
          <p14:tracePt t="442053" x="9064625" y="0"/>
          <p14:tracePt t="442061" x="9055100" y="0"/>
          <p14:tracePt t="442076" x="9001125" y="0"/>
          <p14:tracePt t="442655" x="8929688" y="9525"/>
          <p14:tracePt t="442663" x="8867775" y="17463"/>
          <p14:tracePt t="442676" x="8796338" y="17463"/>
          <p14:tracePt t="442693" x="8751888" y="17463"/>
          <p14:tracePt t="442710" x="8715375" y="17463"/>
          <p14:tracePt t="442727" x="8697913" y="17463"/>
          <p14:tracePt t="442743" x="8636000" y="26988"/>
          <p14:tracePt t="442760" x="8564563" y="71438"/>
          <p14:tracePt t="442777" x="8474075" y="133350"/>
          <p14:tracePt t="442793" x="8421688" y="196850"/>
          <p14:tracePt t="442810" x="8394700" y="241300"/>
          <p14:tracePt t="442827" x="8367713" y="303213"/>
          <p14:tracePt t="442843" x="8331200" y="393700"/>
          <p14:tracePt t="442860" x="8304213" y="473075"/>
          <p14:tracePt t="442877" x="8286750" y="544513"/>
          <p14:tracePt t="442893" x="8242300" y="608013"/>
          <p14:tracePt t="442911" x="8188325" y="660400"/>
          <p14:tracePt t="442927" x="8135938" y="704850"/>
          <p14:tracePt t="442943" x="8089900" y="768350"/>
          <p14:tracePt t="442961" x="8037513" y="785813"/>
          <p14:tracePt t="442977" x="7966075" y="822325"/>
          <p14:tracePt t="442993" x="7867650" y="866775"/>
          <p14:tracePt t="443010" x="7759700" y="928688"/>
          <p14:tracePt t="443027" x="7715250" y="982663"/>
          <p14:tracePt t="443043" x="7697788" y="1017588"/>
          <p14:tracePt t="443060" x="7670800" y="1062038"/>
          <p14:tracePt t="443076" x="7599363" y="1143000"/>
          <p14:tracePt t="443093" x="7537450" y="1223963"/>
          <p14:tracePt t="443110" x="7473950" y="1339850"/>
          <p14:tracePt t="443127" x="7402513" y="1500188"/>
          <p14:tracePt t="443143" x="7358063" y="1625600"/>
          <p14:tracePt t="443160" x="7331075" y="1697038"/>
          <p14:tracePt t="443176" x="7323138" y="1758950"/>
          <p14:tracePt t="443193" x="7242175" y="1884363"/>
          <p14:tracePt t="443211" x="7135813" y="2017713"/>
          <p14:tracePt t="443228" x="6946900" y="2179638"/>
          <p14:tracePt t="443243" x="6751638" y="2278063"/>
          <p14:tracePt t="443260" x="6635750" y="2312988"/>
          <p14:tracePt t="443277" x="6608763" y="2330450"/>
          <p14:tracePt t="443310" x="6599238" y="2339975"/>
          <p14:tracePt t="443326" x="6581775" y="2357438"/>
          <p14:tracePt t="443343" x="6545263" y="2366963"/>
          <p14:tracePt t="443360" x="6500813" y="2374900"/>
          <p14:tracePt t="443376" x="6473825" y="2384425"/>
          <p14:tracePt t="443393" x="6446838" y="2384425"/>
          <p14:tracePt t="443411" x="6421438" y="2374900"/>
          <p14:tracePt t="443469" x="6402388" y="2366963"/>
          <p14:tracePt t="443477" x="6384925" y="2357438"/>
          <p14:tracePt t="443485" x="6357938" y="2349500"/>
          <p14:tracePt t="443494" x="6340475" y="2312988"/>
          <p14:tracePt t="443510" x="6323013" y="2241550"/>
          <p14:tracePt t="443527" x="6303963" y="2179638"/>
          <p14:tracePt t="443543" x="6296025" y="2135188"/>
          <p14:tracePt t="443560" x="6296025" y="2071688"/>
          <p14:tracePt t="443577" x="6323013" y="2000250"/>
          <p14:tracePt t="443593" x="6411913" y="1955800"/>
          <p14:tracePt t="443611" x="6473825" y="1946275"/>
          <p14:tracePt t="443626" x="6527800" y="1938338"/>
          <p14:tracePt t="443643" x="6564313" y="1938338"/>
          <p14:tracePt t="443660" x="6581775" y="1938338"/>
          <p14:tracePt t="443676" x="6608763" y="1938338"/>
          <p14:tracePt t="443693" x="6670675" y="1965325"/>
          <p14:tracePt t="443711" x="6688138" y="2027238"/>
          <p14:tracePt t="443727" x="6697663" y="2179638"/>
          <p14:tracePt t="443744" x="6653213" y="2322513"/>
          <p14:tracePt t="443761" x="6589713" y="2428875"/>
          <p14:tracePt t="443777" x="6564313" y="2455863"/>
          <p14:tracePt t="443793" x="6456363" y="2527300"/>
          <p14:tracePt t="443810" x="6394450" y="2544763"/>
          <p14:tracePt t="443828" x="6242050" y="2563813"/>
          <p14:tracePt t="443843" x="5983288" y="2589213"/>
          <p14:tracePt t="443861" x="5813425" y="2589213"/>
          <p14:tracePt t="443876" x="5697538" y="2554288"/>
          <p14:tracePt t="443893" x="5626100" y="2492375"/>
          <p14:tracePt t="443911" x="5554663" y="2420938"/>
          <p14:tracePt t="443926" x="5518150" y="2349500"/>
          <p14:tracePt t="443943" x="5510213" y="2241550"/>
          <p14:tracePt t="443961" x="5518150" y="2116138"/>
          <p14:tracePt t="443977" x="5554663" y="2017713"/>
          <p14:tracePt t="443993" x="5589588" y="1938338"/>
          <p14:tracePt t="444010" x="5643563" y="1893888"/>
          <p14:tracePt t="444026" x="5715000" y="1849438"/>
          <p14:tracePt t="444043" x="5768975" y="1830388"/>
          <p14:tracePt t="444060" x="5830888" y="1822450"/>
          <p14:tracePt t="444076" x="5867400" y="1822450"/>
          <p14:tracePt t="444093" x="5938838" y="1822450"/>
          <p14:tracePt t="444111" x="5992813" y="1822450"/>
          <p14:tracePt t="444128" x="6045200" y="1830388"/>
          <p14:tracePt t="444143" x="6108700" y="1874838"/>
          <p14:tracePt t="444160" x="6153150" y="1928813"/>
          <p14:tracePt t="444177" x="6170613" y="1973263"/>
          <p14:tracePt t="444193" x="6180138" y="2027238"/>
          <p14:tracePt t="444210" x="6188075" y="2108200"/>
          <p14:tracePt t="444228" x="6153150" y="2197100"/>
          <p14:tracePt t="444243" x="6089650" y="2312988"/>
          <p14:tracePt t="444260" x="6027738" y="2374900"/>
          <p14:tracePt t="444277" x="5965825" y="2411413"/>
          <p14:tracePt t="444293" x="5911850" y="2428875"/>
          <p14:tracePt t="444310" x="5830888" y="2446338"/>
          <p14:tracePt t="444326" x="5715000" y="2446338"/>
          <p14:tracePt t="444343" x="5653088" y="2446338"/>
          <p14:tracePt t="444361" x="5626100" y="2401888"/>
          <p14:tracePt t="444377" x="5608638" y="2339975"/>
          <p14:tracePt t="444393" x="5572125" y="2232025"/>
          <p14:tracePt t="444412" x="5545138" y="2135188"/>
          <p14:tracePt t="444426" x="5537200" y="2036763"/>
          <p14:tracePt t="444443" x="5537200" y="1928813"/>
          <p14:tracePt t="444460" x="5564188" y="1839913"/>
          <p14:tracePt t="444476" x="5626100" y="1776413"/>
          <p14:tracePt t="444493" x="5688013" y="1751013"/>
          <p14:tracePt t="444510" x="5778500" y="1731963"/>
          <p14:tracePt t="444527" x="5849938" y="1724025"/>
          <p14:tracePt t="444543" x="5902325" y="1724025"/>
          <p14:tracePt t="444560" x="5973763" y="1731963"/>
          <p14:tracePt t="444576" x="6064250" y="1758950"/>
          <p14:tracePt t="444593" x="6143625" y="1812925"/>
          <p14:tracePt t="444611" x="6170613" y="1857375"/>
          <p14:tracePt t="444628" x="6188075" y="1920875"/>
          <p14:tracePt t="444643" x="6207125" y="1992313"/>
          <p14:tracePt t="444660" x="6207125" y="2044700"/>
          <p14:tracePt t="444677" x="6207125" y="2089150"/>
          <p14:tracePt t="444693" x="6207125" y="2135188"/>
          <p14:tracePt t="444710" x="6170613" y="2179638"/>
          <p14:tracePt t="444726" x="6126163" y="2232025"/>
          <p14:tracePt t="444743" x="6037263" y="2278063"/>
          <p14:tracePt t="444760" x="5983288" y="2286000"/>
          <p14:tracePt t="444777" x="5965825" y="2286000"/>
          <p14:tracePt t="444793" x="5946775" y="2286000"/>
          <p14:tracePt t="444810" x="5921375" y="2278063"/>
          <p14:tracePt t="444827" x="5875338" y="2241550"/>
          <p14:tracePt t="444843" x="5795963" y="2179638"/>
          <p14:tracePt t="444861" x="5768975" y="2125663"/>
          <p14:tracePt t="444877" x="5759450" y="2063750"/>
          <p14:tracePt t="444893" x="5759450" y="2017713"/>
          <p14:tracePt t="444911" x="5768975" y="1965325"/>
          <p14:tracePt t="444927" x="5795963" y="1920875"/>
          <p14:tracePt t="444943" x="5849938" y="1884363"/>
          <p14:tracePt t="444960" x="5902325" y="1874838"/>
          <p14:tracePt t="444977" x="6010275" y="1874838"/>
          <p14:tracePt t="444993" x="6188075" y="1874838"/>
          <p14:tracePt t="445010" x="6313488" y="1884363"/>
          <p14:tracePt t="445027" x="6411913" y="1911350"/>
          <p14:tracePt t="445044" x="6473825" y="1946275"/>
          <p14:tracePt t="445060" x="6500813" y="1992313"/>
          <p14:tracePt t="445077" x="6518275" y="2044700"/>
          <p14:tracePt t="445093" x="6527800" y="2108200"/>
          <p14:tracePt t="445111" x="6518275" y="2179638"/>
          <p14:tracePt t="445128" x="6510338" y="2197100"/>
          <p14:tracePt t="445143" x="6510338" y="2206625"/>
          <p14:tracePt t="445176" x="6500813" y="2206625"/>
          <p14:tracePt t="445197" x="6500813" y="2197100"/>
          <p14:tracePt t="445210" x="6465888" y="2179638"/>
          <p14:tracePt t="445227" x="6438900" y="2152650"/>
          <p14:tracePt t="445243" x="6421438" y="2135188"/>
          <p14:tracePt t="445261" x="6411913" y="2108200"/>
          <p14:tracePt t="445277" x="6411913" y="2089150"/>
          <p14:tracePt t="445293" x="6411913" y="2063750"/>
          <p14:tracePt t="445310" x="6429375" y="2054225"/>
          <p14:tracePt t="445326" x="6438900" y="2027238"/>
          <p14:tracePt t="445343" x="6456363" y="2017713"/>
          <p14:tracePt t="445361" x="6473825" y="2000250"/>
          <p14:tracePt t="445378" x="6483350" y="1982788"/>
          <p14:tracePt t="445393" x="6500813" y="1982788"/>
          <p14:tracePt t="445412" x="6518275" y="1965325"/>
          <p14:tracePt t="445427" x="6527800" y="1965325"/>
          <p14:tracePt t="445443" x="6545263" y="1965325"/>
          <p14:tracePt t="445460" x="6554788" y="1965325"/>
          <p14:tracePt t="445477" x="6564313" y="1965325"/>
          <p14:tracePt t="445493" x="6572250" y="1965325"/>
          <p14:tracePt t="445510" x="6564313" y="1965325"/>
          <p14:tracePt t="445597" x="6554788" y="1973263"/>
          <p14:tracePt t="445605" x="6527800" y="1982788"/>
          <p14:tracePt t="445613" x="6483350" y="2000250"/>
          <p14:tracePt t="445627" x="6446838" y="2009775"/>
          <p14:tracePt t="445643" x="6429375" y="2009775"/>
          <p14:tracePt t="445659" x="6421438" y="2009775"/>
          <p14:tracePt t="445676" x="6411913" y="2009775"/>
          <p14:tracePt t="445709" x="6402388" y="2000250"/>
          <p14:tracePt t="445728" x="6394450" y="2000250"/>
          <p14:tracePt t="445742" x="6394450" y="1982788"/>
          <p14:tracePt t="445759" x="6394450" y="1955800"/>
          <p14:tracePt t="445777" x="6402388" y="1946275"/>
          <p14:tracePt t="445793" x="6411913" y="1938338"/>
          <p14:tracePt t="445810" x="6438900" y="1920875"/>
          <p14:tracePt t="445827" x="6456363" y="1901825"/>
          <p14:tracePt t="445843" x="6473825" y="1893888"/>
          <p14:tracePt t="445860" x="6492875" y="1884363"/>
          <p14:tracePt t="445877" x="6537325" y="1874838"/>
          <p14:tracePt t="445893" x="6581775" y="1874838"/>
          <p14:tracePt t="445911" x="6616700" y="1866900"/>
          <p14:tracePt t="445927" x="6635750" y="1866900"/>
          <p14:tracePt t="445943" x="6653213" y="1866900"/>
          <p14:tracePt t="445960" x="6670675" y="1866900"/>
          <p14:tracePt t="445977" x="6697663" y="1866900"/>
          <p14:tracePt t="445993" x="6715125" y="1866900"/>
          <p14:tracePt t="446010" x="6724650" y="1866900"/>
          <p14:tracePt t="446028" x="6742113" y="1874838"/>
          <p14:tracePt t="446044" x="6751638" y="1884363"/>
          <p14:tracePt t="446061" x="6769100" y="1893888"/>
          <p14:tracePt t="446076" x="6778625" y="1911350"/>
          <p14:tracePt t="446093" x="6796088" y="1946275"/>
          <p14:tracePt t="446109" x="6813550" y="1982788"/>
          <p14:tracePt t="446126" x="6831013" y="2027238"/>
          <p14:tracePt t="446143" x="6850063" y="2063750"/>
          <p14:tracePt t="446159" x="6867525" y="2089150"/>
          <p14:tracePt t="446176" x="6867525" y="2116138"/>
          <p14:tracePt t="446192" x="6884988" y="2143125"/>
          <p14:tracePt t="446209" x="6894513" y="2152650"/>
          <p14:tracePt t="446226" x="6894513" y="2170113"/>
          <p14:tracePt t="446242" x="6894513" y="2179638"/>
          <p14:tracePt t="446259" x="6894513" y="2187575"/>
          <p14:tracePt t="446276" x="6875463" y="2241550"/>
          <p14:tracePt t="446293" x="6858000" y="2295525"/>
          <p14:tracePt t="446310" x="6840538" y="2339975"/>
          <p14:tracePt t="446327" x="6831013" y="2357438"/>
          <p14:tracePt t="446344" x="6823075" y="2366963"/>
          <p14:tracePt t="446360" x="6813550" y="2374900"/>
          <p14:tracePt t="446377" x="6804025" y="2384425"/>
          <p14:tracePt t="446393" x="6751638" y="2401888"/>
          <p14:tracePt t="446412" x="6697663" y="2411413"/>
          <p14:tracePt t="446427" x="6635750" y="2420938"/>
          <p14:tracePt t="446443" x="6589713" y="2428875"/>
          <p14:tracePt t="446460" x="6572250" y="2438400"/>
          <p14:tracePt t="446477" x="6554788" y="2438400"/>
          <p14:tracePt t="446493" x="6545263" y="2438400"/>
          <p14:tracePt t="446510" x="6510338" y="2455863"/>
          <p14:tracePt t="446528" x="6483350" y="2465388"/>
          <p14:tracePt t="446544" x="6446838" y="2473325"/>
          <p14:tracePt t="446560" x="6429375" y="2473325"/>
          <p14:tracePt t="446577" x="6411913" y="2473325"/>
          <p14:tracePt t="446593" x="6402388" y="2473325"/>
          <p14:tracePt t="446610" x="6394450" y="2473325"/>
          <p14:tracePt t="446643" x="6384925" y="2473325"/>
          <p14:tracePt t="446660" x="6375400" y="2473325"/>
          <p14:tracePt t="446684" x="6367463" y="2473325"/>
          <p14:tracePt t="446693" x="6367463" y="2465388"/>
          <p14:tracePt t="446710" x="6350000" y="2446338"/>
          <p14:tracePt t="446727" x="6350000" y="2428875"/>
          <p14:tracePt t="446743" x="6330950" y="2411413"/>
          <p14:tracePt t="446760" x="6313488" y="2374900"/>
          <p14:tracePt t="446779" x="6296025" y="2349500"/>
          <p14:tracePt t="446794" x="6278563" y="2322513"/>
          <p14:tracePt t="446810" x="6278563" y="2303463"/>
          <p14:tracePt t="446827" x="6259513" y="2295525"/>
          <p14:tracePt t="446843" x="6251575" y="2278063"/>
          <p14:tracePt t="446860" x="6242050" y="2259013"/>
          <p14:tracePt t="446877" x="6242050" y="2251075"/>
          <p14:tracePt t="446893" x="6242050" y="2232025"/>
          <p14:tracePt t="446913" x="6242050" y="2224088"/>
          <p14:tracePt t="446928" x="6242050" y="2214563"/>
          <p14:tracePt t="446943" x="6251575" y="2206625"/>
          <p14:tracePt t="446960" x="6259513" y="2197100"/>
          <p14:tracePt t="446977" x="6269038" y="2187575"/>
          <p14:tracePt t="446993" x="6278563" y="2187575"/>
          <p14:tracePt t="447010" x="6296025" y="2179638"/>
          <p14:tracePt t="447028" x="6303963" y="2179638"/>
          <p14:tracePt t="447060" x="6303963" y="2170113"/>
          <p14:tracePt t="447108" x="6323013" y="2160588"/>
          <p14:tracePt t="447121" x="6323013" y="2152650"/>
          <p14:tracePt t="447129" x="6323013" y="2143125"/>
          <p14:tracePt t="447143" x="6330950" y="2135188"/>
          <p14:tracePt t="447160" x="6340475" y="2116138"/>
          <p14:tracePt t="447177" x="6350000" y="2098675"/>
          <p14:tracePt t="447194" x="6357938" y="2089150"/>
          <p14:tracePt t="447209" x="6375400" y="2071688"/>
          <p14:tracePt t="447226" x="6394450" y="2036763"/>
          <p14:tracePt t="447243" x="6402388" y="2017713"/>
          <p14:tracePt t="447259" x="6421438" y="1982788"/>
          <p14:tracePt t="447276" x="6438900" y="1955800"/>
          <p14:tracePt t="447293" x="6456363" y="1946275"/>
          <p14:tracePt t="447309" x="6456363" y="1928813"/>
          <p14:tracePt t="447326" x="6473825" y="1920875"/>
          <p14:tracePt t="447343" x="6473825" y="1911350"/>
          <p14:tracePt t="447359" x="6483350" y="1893888"/>
          <p14:tracePt t="447376" x="6483350" y="1884363"/>
          <p14:tracePt t="447393" x="6500813" y="1874838"/>
          <p14:tracePt t="447393" x="6500813" y="1866900"/>
          <p14:tracePt t="447411" x="6492875" y="1866900"/>
          <p14:tracePt t="447490" x="6465888" y="1874838"/>
          <p14:tracePt t="447498" x="6446838" y="1893888"/>
          <p14:tracePt t="447510" x="6402388" y="1938338"/>
          <p14:tracePt t="447528" x="6278563" y="2071688"/>
          <p14:tracePt t="447544" x="6224588" y="2116138"/>
          <p14:tracePt t="447560" x="6207125" y="2135188"/>
          <p14:tracePt t="447593" x="6207125" y="2143125"/>
          <p14:tracePt t="447610" x="6215063" y="2125663"/>
          <p14:tracePt t="447686" x="6224588" y="2108200"/>
          <p14:tracePt t="447694" x="6232525" y="2108200"/>
          <p14:tracePt t="447702" x="6232525" y="2098675"/>
          <p14:tracePt t="447710" x="6232525" y="2089150"/>
          <p14:tracePt t="447727" x="6232525" y="2081213"/>
          <p14:tracePt t="447780" x="6207125" y="2071688"/>
          <p14:tracePt t="447796" x="6188075" y="2063750"/>
          <p14:tracePt t="447804" x="6161088" y="2063750"/>
          <p14:tracePt t="447811" x="6099175" y="2054225"/>
          <p14:tracePt t="447827" x="6054725" y="2054225"/>
          <p14:tracePt t="447844" x="6027738" y="2054225"/>
          <p14:tracePt t="447860" x="6000750" y="2063750"/>
          <p14:tracePt t="447877" x="5983288" y="2071688"/>
          <p14:tracePt t="447893" x="5938838" y="2116138"/>
          <p14:tracePt t="447893" x="5911850" y="2143125"/>
          <p14:tracePt t="447913" x="5849938" y="2206625"/>
          <p14:tracePt t="447928" x="5830888" y="2259013"/>
          <p14:tracePt t="447944" x="5813425" y="2278063"/>
          <p14:tracePt t="447960" x="5813425" y="2286000"/>
          <p14:tracePt t="447977" x="5813425" y="2295525"/>
          <p14:tracePt t="448010" x="5813425" y="2286000"/>
          <p14:tracePt t="448076" x="5813425" y="2278063"/>
          <p14:tracePt t="448084" x="5822950" y="2268538"/>
          <p14:tracePt t="448093" x="5830888" y="2232025"/>
          <p14:tracePt t="448110" x="5849938" y="2197100"/>
          <p14:tracePt t="448127" x="5875338" y="2179638"/>
          <p14:tracePt t="448144" x="5929313" y="2160588"/>
          <p14:tracePt t="448161" x="6045200" y="2135188"/>
          <p14:tracePt t="448178" x="6126163" y="2108200"/>
          <p14:tracePt t="448194" x="6242050" y="2071688"/>
          <p14:tracePt t="448210" x="6313488" y="2044700"/>
          <p14:tracePt t="448227" x="6357938" y="2027238"/>
          <p14:tracePt t="448244" x="6367463" y="2027238"/>
          <p14:tracePt t="448277" x="6357938" y="2036763"/>
          <p14:tracePt t="448342" x="6357938" y="2044700"/>
          <p14:tracePt t="448350" x="6350000" y="2044700"/>
          <p14:tracePt t="448420" x="6350000" y="2017713"/>
          <p14:tracePt t="448468" x="6350000" y="2000250"/>
          <p14:tracePt t="448476" x="6350000" y="1973263"/>
          <p14:tracePt t="448484" x="6350000" y="1946275"/>
          <p14:tracePt t="448493" x="6357938" y="1920875"/>
          <p14:tracePt t="448510" x="6375400" y="1901825"/>
          <p14:tracePt t="448528" x="6384925" y="1874838"/>
          <p14:tracePt t="448544" x="6402388" y="1866900"/>
          <p14:tracePt t="448561" x="6411913" y="1849438"/>
          <p14:tracePt t="448578" x="6429375" y="1830388"/>
          <p14:tracePt t="448594" x="6483350" y="1822450"/>
          <p14:tracePt t="448611" x="6537325" y="1803400"/>
          <p14:tracePt t="448626" x="6599238" y="1795463"/>
          <p14:tracePt t="448643" x="6616700" y="1785938"/>
          <p14:tracePt t="448660" x="6635750" y="1776413"/>
          <p14:tracePt t="448676" x="6680200" y="1768475"/>
          <p14:tracePt t="448694" x="6715125" y="1758950"/>
          <p14:tracePt t="448710" x="6769100" y="1751013"/>
          <p14:tracePt t="448726" x="6813550" y="1751013"/>
          <p14:tracePt t="448743" x="6823075" y="1751013"/>
          <p14:tracePt t="448759" x="6831013" y="1751013"/>
          <p14:tracePt t="448777" x="6840538" y="1751013"/>
          <p14:tracePt t="448793" x="6850063" y="1751013"/>
          <p14:tracePt t="448810" x="6867525" y="1776413"/>
          <p14:tracePt t="448827" x="6894513" y="1830388"/>
          <p14:tracePt t="448844" x="6911975" y="1911350"/>
          <p14:tracePt t="448860" x="6929438" y="2000250"/>
          <p14:tracePt t="448876" x="6929438" y="2063750"/>
          <p14:tracePt t="448893" x="6929438" y="2108200"/>
          <p14:tracePt t="448910" x="6921500" y="2160588"/>
          <p14:tracePt t="448927" x="6902450" y="2206625"/>
          <p14:tracePt t="448943" x="6875463" y="2241550"/>
          <p14:tracePt t="448960" x="6850063" y="2286000"/>
          <p14:tracePt t="448976" x="6823075" y="2330450"/>
          <p14:tracePt t="448993" x="6778625" y="2374900"/>
          <p14:tracePt t="449009" x="6742113" y="2420938"/>
          <p14:tracePt t="449026" x="6724650" y="2428875"/>
          <p14:tracePt t="449043" x="6707188" y="2446338"/>
          <p14:tracePt t="449060" x="6688138" y="2446338"/>
          <p14:tracePt t="449077" x="6661150" y="2446338"/>
          <p14:tracePt t="449094" x="6626225" y="2438400"/>
          <p14:tracePt t="449110" x="6572250" y="2428875"/>
          <p14:tracePt t="449127" x="6518275" y="2411413"/>
          <p14:tracePt t="449143" x="6456363" y="2401888"/>
          <p14:tracePt t="449159" x="6411913" y="2393950"/>
          <p14:tracePt t="449176" x="6367463" y="2374900"/>
          <p14:tracePt t="449193" x="6303963" y="2349500"/>
          <p14:tracePt t="449210" x="6296025" y="2339975"/>
          <p14:tracePt t="449226" x="6286500" y="2339975"/>
          <p14:tracePt t="449243" x="6278563" y="2322513"/>
          <p14:tracePt t="449260" x="6259513" y="2312988"/>
          <p14:tracePt t="449276" x="6251575" y="2295525"/>
          <p14:tracePt t="449293" x="6232525" y="2286000"/>
          <p14:tracePt t="449326" x="6215063" y="2278063"/>
          <p14:tracePt t="449344" x="6197600" y="2268538"/>
          <p14:tracePt t="449360" x="6188075" y="2259013"/>
          <p14:tracePt t="449393" x="6188075" y="2251075"/>
          <p14:tracePt t="449422" x="6188075" y="2241550"/>
          <p14:tracePt t="449656" x="6188075" y="2232025"/>
          <p14:tracePt t="449664" x="6170613" y="2232025"/>
          <p14:tracePt t="450401" x="6108700" y="2232025"/>
          <p14:tracePt t="450408" x="6072188" y="2241550"/>
          <p14:tracePt t="450416" x="6064250" y="2251075"/>
          <p14:tracePt t="450427" x="6045200" y="2251075"/>
          <p14:tracePt t="450444" x="6037263" y="2251075"/>
          <p14:tracePt t="450460" x="6027738" y="2251075"/>
          <p14:tracePt t="450478" x="6018213" y="2251075"/>
          <p14:tracePt t="450495" x="5992813" y="2232025"/>
          <p14:tracePt t="450510" x="5983288" y="2224088"/>
          <p14:tracePt t="450528" x="5983288" y="2214563"/>
          <p14:tracePt t="450544" x="5983288" y="2206625"/>
          <p14:tracePt t="450560" x="5992813" y="2187575"/>
          <p14:tracePt t="450578" x="6000750" y="2179638"/>
          <p14:tracePt t="450594" x="6000750" y="2160588"/>
          <p14:tracePt t="450611" x="6000750" y="2143125"/>
          <p14:tracePt t="450644" x="5992813" y="2143125"/>
          <p14:tracePt t="450660" x="5938838" y="2160588"/>
          <p14:tracePt t="450677" x="5902325" y="2170113"/>
          <p14:tracePt t="450694" x="5867400" y="2197100"/>
          <p14:tracePt t="450711" x="5849938" y="2214563"/>
          <p14:tracePt t="450744" x="5857875" y="2214563"/>
          <p14:tracePt t="450987" x="5867400" y="2214563"/>
          <p14:tracePt t="450995" x="5875338" y="2206625"/>
          <p14:tracePt t="451002" x="5884863" y="2206625"/>
          <p14:tracePt t="451011" x="5894388" y="2206625"/>
          <p14:tracePt t="451027" x="5911850" y="2206625"/>
          <p14:tracePt t="451044" x="5938838" y="2206625"/>
          <p14:tracePt t="451061" x="5965825" y="2197100"/>
          <p14:tracePt t="451094" x="5965825" y="2187575"/>
          <p14:tracePt t="451113" x="6000750" y="2160588"/>
          <p14:tracePt t="451129" x="6027738" y="2135188"/>
          <p14:tracePt t="451160" x="6018213" y="2135188"/>
          <p14:tracePt t="451177" x="6010275" y="2143125"/>
          <p14:tracePt t="451210" x="6010275" y="2152650"/>
          <p14:tracePt t="451769" x="6000750" y="2152650"/>
          <p14:tracePt t="451777" x="5992813" y="2170113"/>
          <p14:tracePt t="451785" x="5983288" y="2179638"/>
          <p14:tracePt t="451794" x="5973763" y="2197100"/>
          <p14:tracePt t="451811" x="5965825" y="2206625"/>
          <p14:tracePt t="451827" x="5956300" y="2214563"/>
          <p14:tracePt t="451844" x="5956300" y="2224088"/>
          <p14:tracePt t="451861" x="5938838" y="2241550"/>
          <p14:tracePt t="451879" x="5929313" y="2251075"/>
          <p14:tracePt t="451895" x="5929313" y="2259013"/>
          <p14:tracePt t="451912" x="5921375" y="2259013"/>
          <p14:tracePt t="451935" x="5921375" y="2268538"/>
          <p14:tracePt t="451944" x="5902325" y="2278063"/>
          <p14:tracePt t="451960" x="5894388" y="2295525"/>
          <p14:tracePt t="451994" x="5884863" y="2303463"/>
          <p14:tracePt t="452050" x="5875338" y="2312988"/>
          <p14:tracePt t="452058" x="5875338" y="2322513"/>
          <p14:tracePt t="452075" x="5875338" y="2330450"/>
          <p14:tracePt t="452106" x="5875338" y="2339975"/>
          <p14:tracePt t="452160" x="5875338" y="2349500"/>
          <p14:tracePt t="452176" x="5875338" y="2357438"/>
          <p14:tracePt t="452198" x="5875338" y="2366963"/>
          <p14:tracePt t="452222" x="5875338" y="2374900"/>
          <p14:tracePt t="452230" x="5875338" y="2384425"/>
          <p14:tracePt t="452301" x="5875338" y="2393950"/>
          <p14:tracePt t="452341" x="5875338" y="2401888"/>
          <p14:tracePt t="452357" x="5884863" y="2401888"/>
          <p14:tracePt t="452451" x="5894388" y="2401888"/>
          <p14:tracePt t="452520" x="5902325" y="2384425"/>
          <p14:tracePt t="452529" x="5911850" y="2384425"/>
          <p14:tracePt t="452537" x="5911850" y="2374900"/>
          <p14:tracePt t="452546" x="5921375" y="2366963"/>
          <p14:tracePt t="452561" x="5929313" y="2357438"/>
          <p14:tracePt t="452577" x="5929313" y="2349500"/>
          <p14:tracePt t="452594" x="5938838" y="2349500"/>
          <p14:tracePt t="452611" x="5938838" y="2339975"/>
          <p14:tracePt t="452631" x="5946775" y="2339975"/>
          <p14:tracePt t="452646" x="5956300" y="2339975"/>
          <p14:tracePt t="452661" x="5956300" y="2349500"/>
          <p14:tracePt t="453077" x="5956300" y="2357438"/>
          <p14:tracePt t="453083" x="5946775" y="2366963"/>
          <p14:tracePt t="453099" x="5946775" y="2374900"/>
          <p14:tracePt t="453111" x="5938838" y="2374900"/>
          <p14:tracePt t="453128" x="5938838" y="2384425"/>
          <p14:tracePt t="453168" x="5938838" y="2393950"/>
          <p14:tracePt t="453177" x="5929313" y="2401888"/>
          <p14:tracePt t="453185" x="5929313" y="2411413"/>
          <p14:tracePt t="453209" x="5921375" y="2420938"/>
          <p14:tracePt t="453255" x="5921375" y="2428875"/>
          <p14:tracePt t="453263" x="5911850" y="2438400"/>
          <p14:tracePt t="453279" x="5902325" y="2446338"/>
          <p14:tracePt t="453287" x="5894388" y="2455863"/>
          <p14:tracePt t="453303" x="5894388" y="2465388"/>
          <p14:tracePt t="453311" x="5884863" y="2473325"/>
          <p14:tracePt t="453328" x="5875338" y="2492375"/>
          <p14:tracePt t="453344" x="5867400" y="2500313"/>
          <p14:tracePt t="453361" x="5857875" y="2509838"/>
          <p14:tracePt t="453394" x="5857875" y="2517775"/>
          <p14:tracePt t="453412" x="5840413" y="2536825"/>
          <p14:tracePt t="453428" x="5830888" y="2536825"/>
          <p14:tracePt t="453444" x="5822950" y="2544763"/>
          <p14:tracePt t="453461" x="5813425" y="2544763"/>
          <p14:tracePt t="453477" x="5813425" y="2554288"/>
          <p14:tracePt t="453494" x="5795963" y="2563813"/>
          <p14:tracePt t="453511" x="5786438" y="2563813"/>
          <p14:tracePt t="453544" x="5786438" y="2571750"/>
          <p14:tracePt t="453569" x="5768975" y="2581275"/>
          <p14:tracePt t="453585" x="5759450" y="2581275"/>
          <p14:tracePt t="453594" x="5759450" y="2589213"/>
          <p14:tracePt t="453611" x="5741988" y="2589213"/>
          <p14:tracePt t="453628" x="5732463" y="2598738"/>
          <p14:tracePt t="453644" x="5724525" y="2598738"/>
          <p14:tracePt t="453661" x="5715000" y="2598738"/>
          <p14:tracePt t="453678" x="5715000" y="2608263"/>
          <p14:tracePt t="453695" x="5697538" y="2616200"/>
          <p14:tracePt t="453711" x="5688013" y="2625725"/>
          <p14:tracePt t="453728" x="5670550" y="2625725"/>
          <p14:tracePt t="453761" x="5661025" y="2625725"/>
          <p14:tracePt t="453795" x="5643563" y="2635250"/>
          <p14:tracePt t="453812" x="5635625" y="2635250"/>
          <p14:tracePt t="453827" x="5626100" y="2635250"/>
          <p14:tracePt t="453835" x="5626100" y="2643188"/>
          <p14:tracePt t="453851" x="5616575" y="2643188"/>
          <p14:tracePt t="453861" x="5599113" y="2643188"/>
          <p14:tracePt t="453878" x="5589588" y="2643188"/>
          <p14:tracePt t="453894" x="5581650" y="2643188"/>
          <p14:tracePt t="453911" x="5564188" y="2652713"/>
          <p14:tracePt t="453929" x="5554663" y="2652713"/>
          <p14:tracePt t="453945" x="5537200" y="2652713"/>
          <p14:tracePt t="453961" x="5527675" y="2652713"/>
          <p14:tracePt t="453978" x="5518150" y="2652713"/>
          <p14:tracePt t="454011" x="5510213" y="2652713"/>
          <p14:tracePt t="454069" x="5500688" y="2652713"/>
          <p14:tracePt t="454077" x="5492750" y="2652713"/>
          <p14:tracePt t="454085" x="5483225" y="2652713"/>
          <p14:tracePt t="454101" x="5473700" y="2652713"/>
          <p14:tracePt t="454111" x="5456238" y="2652713"/>
          <p14:tracePt t="454131" x="5446713" y="2652713"/>
          <p14:tracePt t="454144" x="5438775" y="2652713"/>
          <p14:tracePt t="454161" x="5421313" y="2643188"/>
          <p14:tracePt t="454195" x="5402263" y="2635250"/>
          <p14:tracePt t="454211" x="5394325" y="2635250"/>
          <p14:tracePt t="454228" x="5384800" y="2635250"/>
          <p14:tracePt t="454261" x="5375275" y="2625725"/>
          <p14:tracePt t="454278" x="5367338" y="2616200"/>
          <p14:tracePt t="454294" x="5357813" y="2616200"/>
          <p14:tracePt t="454311" x="5349875" y="2616200"/>
          <p14:tracePt t="454328" x="5340350" y="2616200"/>
          <p14:tracePt t="454359" x="5340350" y="2608263"/>
          <p14:tracePt t="454375" x="5330825" y="2598738"/>
          <p14:tracePt t="454383" x="5322888" y="2589213"/>
          <p14:tracePt t="454394" x="5313363" y="2589213"/>
          <p14:tracePt t="454412" x="5295900" y="2581275"/>
          <p14:tracePt t="454429" x="5286375" y="2571750"/>
          <p14:tracePt t="454461" x="5278438" y="2571750"/>
          <p14:tracePt t="454477" x="5268913" y="2563813"/>
          <p14:tracePt t="454499" x="5259388" y="2563813"/>
          <p14:tracePt t="454523" x="5251450" y="2554288"/>
          <p14:tracePt t="454539" x="5241925" y="2544763"/>
          <p14:tracePt t="454563" x="5232400" y="2544763"/>
          <p14:tracePt t="454577" x="5224463" y="2544763"/>
          <p14:tracePt t="454625" x="5224463" y="2536825"/>
          <p14:tracePt t="454633" x="5214938" y="2536825"/>
          <p14:tracePt t="454644" x="5207000" y="2527300"/>
          <p14:tracePt t="454661" x="5187950" y="2527300"/>
          <p14:tracePt t="454678" x="5187950" y="2517775"/>
          <p14:tracePt t="454695" x="5180013" y="2509838"/>
          <p14:tracePt t="454711" x="5170488" y="2500313"/>
          <p14:tracePt t="454728" x="5160963" y="2492375"/>
          <p14:tracePt t="454744" x="5143500" y="2482850"/>
          <p14:tracePt t="454778" x="5135563" y="2473325"/>
          <p14:tracePt t="454851" x="5153025" y="2473325"/>
          <p14:tracePt t="454899" x="5160963" y="2473325"/>
          <p14:tracePt t="454915" x="5170488" y="2482850"/>
          <p14:tracePt t="454921" x="5180013" y="2492375"/>
          <p14:tracePt t="454930" x="5187950" y="2500313"/>
          <p14:tracePt t="454946" x="5197475" y="2517775"/>
          <p14:tracePt t="454961" x="5214938" y="2527300"/>
          <p14:tracePt t="454978" x="5224463" y="2544763"/>
          <p14:tracePt t="454995" x="5241925" y="2554288"/>
          <p14:tracePt t="455011" x="5259388" y="2563813"/>
          <p14:tracePt t="455028" x="5303838" y="2571750"/>
          <p14:tracePt t="455044" x="5357813" y="2571750"/>
          <p14:tracePt t="455061" x="5429250" y="2571750"/>
          <p14:tracePt t="455079" x="5483225" y="2563813"/>
          <p14:tracePt t="455095" x="5554663" y="2536825"/>
          <p14:tracePt t="455111" x="5616575" y="2509838"/>
          <p14:tracePt t="455128" x="5643563" y="2482850"/>
          <p14:tracePt t="455145" x="5653088" y="2473325"/>
          <p14:tracePt t="455161" x="5670550" y="2446338"/>
          <p14:tracePt t="455178" x="5688013" y="2428875"/>
          <p14:tracePt t="455195" x="5697538" y="2420938"/>
          <p14:tracePt t="455211" x="5724525" y="2401888"/>
          <p14:tracePt t="455228" x="5732463" y="2393950"/>
          <p14:tracePt t="455245" x="5741988" y="2384425"/>
          <p14:tracePt t="455261" x="5751513" y="2374900"/>
          <p14:tracePt t="455278" x="5759450" y="2374900"/>
          <p14:tracePt t="455295" x="5768975" y="2357438"/>
          <p14:tracePt t="455329" x="5786438" y="2349500"/>
          <p14:tracePt t="455361" x="5795963" y="2349500"/>
          <p14:tracePt t="455415" x="5803900" y="2349500"/>
          <p14:tracePt t="455423" x="5813425" y="2349500"/>
          <p14:tracePt t="455431" x="5822950" y="2366963"/>
          <p14:tracePt t="455445" x="5830888" y="2374900"/>
          <p14:tracePt t="455461" x="5830888" y="2393950"/>
          <p14:tracePt t="455478" x="5830888" y="2420938"/>
          <p14:tracePt t="455494" x="5830888" y="2428875"/>
          <p14:tracePt t="455511" x="5830888" y="2446338"/>
          <p14:tracePt t="455528" x="5830888" y="2455863"/>
          <p14:tracePt t="455544" x="5830888" y="2465388"/>
          <p14:tracePt t="455561" x="5813425" y="2482850"/>
          <p14:tracePt t="455579" x="5795963" y="2500313"/>
          <p14:tracePt t="455595" x="5786438" y="2509838"/>
          <p14:tracePt t="455612" x="5778500" y="2517775"/>
          <p14:tracePt t="455628" x="5759450" y="2527300"/>
          <p14:tracePt t="455645" x="5751513" y="2527300"/>
          <p14:tracePt t="455661" x="5732463" y="2527300"/>
          <p14:tracePt t="455678" x="5724525" y="2536825"/>
          <p14:tracePt t="455694" x="5688013" y="2544763"/>
          <p14:tracePt t="455711" x="5643563" y="2554288"/>
          <p14:tracePt t="455728" x="5608638" y="2554288"/>
          <p14:tracePt t="455761" x="5599113" y="2554288"/>
          <p14:tracePt t="455778" x="5581650" y="2544763"/>
          <p14:tracePt t="455794" x="5564188" y="2544763"/>
          <p14:tracePt t="455811" x="5545138" y="2544763"/>
          <p14:tracePt t="455829" x="5527675" y="2544763"/>
          <p14:tracePt t="455861" x="5510213" y="2536825"/>
          <p14:tracePt t="455878" x="5500688" y="2517775"/>
          <p14:tracePt t="455894" x="5483225" y="2517775"/>
          <p14:tracePt t="455913" x="5473700" y="2517775"/>
          <p14:tracePt t="455931" x="5465763" y="2509838"/>
          <p14:tracePt t="455944" x="5456238" y="2500313"/>
          <p14:tracePt t="455962" x="5438775" y="2482850"/>
          <p14:tracePt t="455978" x="5421313" y="2465388"/>
          <p14:tracePt t="455994" x="5411788" y="2455863"/>
          <p14:tracePt t="456011" x="5402263" y="2438400"/>
          <p14:tracePt t="456028" x="5384800" y="2428875"/>
          <p14:tracePt t="456044" x="5367338" y="2411413"/>
          <p14:tracePt t="456061" x="5340350" y="2393950"/>
          <p14:tracePt t="456079" x="5322888" y="2384425"/>
          <p14:tracePt t="456096" x="5313363" y="2374900"/>
          <p14:tracePt t="456112" x="5295900" y="2374900"/>
          <p14:tracePt t="456128" x="5286375" y="2374900"/>
          <p14:tracePt t="456145" x="5278438" y="2374900"/>
          <p14:tracePt t="456178" x="5278438" y="2384425"/>
          <p14:tracePt t="456206" x="5278438" y="2393950"/>
          <p14:tracePt t="456213" x="5278438" y="2401888"/>
          <p14:tracePt t="456228" x="5278438" y="2420938"/>
          <p14:tracePt t="456245" x="5286375" y="2428875"/>
          <p14:tracePt t="456261" x="5295900" y="2438400"/>
          <p14:tracePt t="456278" x="5303838" y="2455863"/>
          <p14:tracePt t="456295" x="5330825" y="2465388"/>
          <p14:tracePt t="456311" x="5357813" y="2465388"/>
          <p14:tracePt t="456329" x="5411788" y="2473325"/>
          <p14:tracePt t="456346" x="5456238" y="2473325"/>
          <p14:tracePt t="456361" x="5518150" y="2473325"/>
          <p14:tracePt t="456378" x="5572125" y="2473325"/>
          <p14:tracePt t="456395" x="5616575" y="2473325"/>
          <p14:tracePt t="456413" x="5643563" y="2465388"/>
          <p14:tracePt t="456428" x="5653088" y="2455863"/>
          <p14:tracePt t="456444" x="5661025" y="2438400"/>
          <p14:tracePt t="456462" x="5688013" y="2393950"/>
          <p14:tracePt t="456479" x="5707063" y="2339975"/>
          <p14:tracePt t="456495" x="5724525" y="2303463"/>
          <p14:tracePt t="456511" x="5732463" y="2278063"/>
          <p14:tracePt t="456528" x="5751513" y="2268538"/>
          <p14:tracePt t="456545" x="5759450" y="2251075"/>
          <p14:tracePt t="456561" x="5768975" y="2241550"/>
          <p14:tracePt t="456594" x="5778500" y="2241550"/>
          <p14:tracePt t="456674" x="5778500" y="2251075"/>
          <p14:tracePt t="456681" x="5778500" y="2268538"/>
          <p14:tracePt t="456694" x="5778500" y="2295525"/>
          <p14:tracePt t="456711" x="5778500" y="2349500"/>
          <p14:tracePt t="456729" x="5768975" y="2393950"/>
          <p14:tracePt t="456746" x="5768975" y="2438400"/>
          <p14:tracePt t="456761" x="5751513" y="2455863"/>
          <p14:tracePt t="456779" x="5732463" y="2492375"/>
          <p14:tracePt t="456795" x="5724525" y="2517775"/>
          <p14:tracePt t="456811" x="5707063" y="2527300"/>
          <p14:tracePt t="456828" x="5697538" y="2536825"/>
          <p14:tracePt t="456846" x="5670550" y="2544763"/>
          <p14:tracePt t="456861" x="5616575" y="2563813"/>
          <p14:tracePt t="456878" x="5554663" y="2581275"/>
          <p14:tracePt t="456895" x="5483225" y="2589213"/>
          <p14:tracePt t="456913" x="5429250" y="2589213"/>
          <p14:tracePt t="456928" x="5394325" y="2589213"/>
          <p14:tracePt t="456945" x="5367338" y="2589213"/>
          <p14:tracePt t="456962" x="5286375" y="2589213"/>
          <p14:tracePt t="456980" x="5241925" y="2589213"/>
          <p14:tracePt t="456996" x="5207000" y="2581275"/>
          <p14:tracePt t="457011" x="5180013" y="2563813"/>
          <p14:tracePt t="457028" x="5160963" y="2554288"/>
          <p14:tracePt t="457044" x="5143500" y="2536825"/>
          <p14:tracePt t="457061" x="5126038" y="2527300"/>
          <p14:tracePt t="457078" x="5116513" y="2517775"/>
          <p14:tracePt t="457095" x="5108575" y="2509838"/>
          <p14:tracePt t="457112" x="5108575" y="2500313"/>
          <p14:tracePt t="457144" x="5108575" y="2492375"/>
          <p14:tracePt t="457160" x="5116513" y="2492375"/>
          <p14:tracePt t="457190" x="5135563" y="2492375"/>
          <p14:tracePt t="457197" x="5143500" y="2492375"/>
          <p14:tracePt t="457211" x="5153025" y="2492375"/>
          <p14:tracePt t="457229" x="5170488" y="2492375"/>
          <p14:tracePt t="457246" x="5187950" y="2500313"/>
          <p14:tracePt t="457261" x="5207000" y="2509838"/>
          <p14:tracePt t="457278" x="5224463" y="2527300"/>
          <p14:tracePt t="457295" x="5259388" y="2536825"/>
          <p14:tracePt t="457311" x="5303838" y="2554288"/>
          <p14:tracePt t="457328" x="5357813" y="2571750"/>
          <p14:tracePt t="457345" x="5421313" y="2581275"/>
          <p14:tracePt t="457361" x="5473700" y="2581275"/>
          <p14:tracePt t="457378" x="5545138" y="2571750"/>
          <p14:tracePt t="457395" x="5589588" y="2554288"/>
          <p14:tracePt t="457413" x="5608638" y="2554288"/>
          <p14:tracePt t="457428" x="5616575" y="2536825"/>
          <p14:tracePt t="457445" x="5616575" y="2527300"/>
          <p14:tracePt t="457461" x="5626100" y="2527300"/>
          <p14:tracePt t="457478" x="5616575" y="2527300"/>
          <p14:tracePt t="457528" x="5599113" y="2527300"/>
          <p14:tracePt t="457534" x="5581650" y="2527300"/>
          <p14:tracePt t="457545" x="5554663" y="2527300"/>
          <p14:tracePt t="457561" x="5537200" y="2527300"/>
          <p14:tracePt t="457578" x="5483225" y="2536825"/>
          <p14:tracePt t="457595" x="5438775" y="2544763"/>
          <p14:tracePt t="457612" x="5357813" y="2563813"/>
          <p14:tracePt t="457629" x="5322888" y="2563813"/>
          <p14:tracePt t="457645" x="5313363" y="2563813"/>
          <p14:tracePt t="457661" x="5295900" y="2563813"/>
          <p14:tracePt t="457678" x="5278438" y="2563813"/>
          <p14:tracePt t="457695" x="5241925" y="2563813"/>
          <p14:tracePt t="457711" x="5180013" y="2554288"/>
          <p14:tracePt t="457728" x="5126038" y="2527300"/>
          <p14:tracePt t="457746" x="5116513" y="2517775"/>
          <p14:tracePt t="457762" x="5108575" y="2500313"/>
          <p14:tracePt t="457779" x="5099050" y="2492375"/>
          <p14:tracePt t="457795" x="5081588" y="2473325"/>
          <p14:tracePt t="457811" x="5072063" y="2465388"/>
          <p14:tracePt t="457828" x="5037138" y="2446338"/>
          <p14:tracePt t="457845" x="4983163" y="2428875"/>
          <p14:tracePt t="457861" x="4938713" y="2411413"/>
          <p14:tracePt t="457878" x="4911725" y="2393950"/>
          <p14:tracePt t="457912" x="4902200" y="2384425"/>
          <p14:tracePt t="457933" x="4894263" y="2374900"/>
          <p14:tracePt t="457945" x="4894263" y="2366963"/>
          <p14:tracePt t="457961" x="4894263" y="2357438"/>
          <p14:tracePt t="457980" x="4894263" y="2349500"/>
          <p14:tracePt t="457995" x="4894263" y="2339975"/>
          <p14:tracePt t="458013" x="4894263" y="2322513"/>
          <p14:tracePt t="458029" x="4894263" y="2312988"/>
          <p14:tracePt t="458045" x="4894263" y="2303463"/>
          <p14:tracePt t="458061" x="4894263" y="2295525"/>
          <p14:tracePt t="458078" x="4894263" y="2278063"/>
          <p14:tracePt t="458095" x="4894263" y="2268538"/>
          <p14:tracePt t="458112" x="4894263" y="2259013"/>
          <p14:tracePt t="458128" x="4911725" y="2232025"/>
          <p14:tracePt t="458161" x="4921250" y="2224088"/>
          <p14:tracePt t="458178" x="4929188" y="2214563"/>
          <p14:tracePt t="458195" x="4929188" y="2197100"/>
          <p14:tracePt t="458211" x="4946650" y="2187575"/>
          <p14:tracePt t="458229" x="4956175" y="2170113"/>
          <p14:tracePt t="458246" x="4965700" y="2152650"/>
          <p14:tracePt t="458262" x="4973638" y="2152650"/>
          <p14:tracePt t="458279" x="4983163" y="2135188"/>
          <p14:tracePt t="458295" x="5010150" y="2125663"/>
          <p14:tracePt t="458311" x="5054600" y="2125663"/>
          <p14:tracePt t="458328" x="5089525" y="2125663"/>
          <p14:tracePt t="458345" x="5108575" y="2125663"/>
          <p14:tracePt t="458362" x="5116513" y="2125663"/>
          <p14:tracePt t="458378" x="5126038" y="2125663"/>
          <p14:tracePt t="458395" x="5135563" y="2125663"/>
          <p14:tracePt t="458426" x="5143500" y="2125663"/>
          <p14:tracePt t="458442" x="5153025" y="2125663"/>
          <p14:tracePt t="458474" x="5160963" y="2125663"/>
          <p14:tracePt t="458482" x="5170488" y="2125663"/>
          <p14:tracePt t="458496" x="5180013" y="2125663"/>
          <p14:tracePt t="458513" x="5187950" y="2135188"/>
          <p14:tracePt t="458528" x="5187950" y="2143125"/>
          <p14:tracePt t="458545" x="5197475" y="2160588"/>
          <p14:tracePt t="458562" x="5207000" y="2160588"/>
          <p14:tracePt t="458578" x="5207000" y="2170113"/>
          <p14:tracePt t="458595" x="5207000" y="2179638"/>
          <p14:tracePt t="458612" x="5207000" y="2206625"/>
          <p14:tracePt t="458628" x="5207000" y="2214563"/>
          <p14:tracePt t="458644" x="5207000" y="2232025"/>
          <p14:tracePt t="458661" x="5207000" y="2241550"/>
          <p14:tracePt t="458677" x="5207000" y="2251075"/>
          <p14:tracePt t="458694" x="5207000" y="2268538"/>
          <p14:tracePt t="458711" x="5197475" y="2268538"/>
          <p14:tracePt t="458745" x="5197475" y="2278063"/>
          <p14:tracePt t="458762" x="5187950" y="2286000"/>
          <p14:tracePt t="458779" x="5170488" y="2295525"/>
          <p14:tracePt t="458811" x="5153025" y="2295525"/>
          <p14:tracePt t="458845" x="5135563" y="2295525"/>
          <p14:tracePt t="458861" x="5126038" y="2303463"/>
          <p14:tracePt t="458878" x="5108575" y="2303463"/>
          <p14:tracePt t="458896" x="5089525" y="2303463"/>
          <p14:tracePt t="458913" x="5081588" y="2303463"/>
          <p14:tracePt t="458928" x="5064125" y="2312988"/>
          <p14:tracePt t="458945" x="5054600" y="2312988"/>
          <p14:tracePt t="458978" x="5045075" y="2312988"/>
          <p14:tracePt t="459060" x="5037138" y="2312988"/>
          <p14:tracePt t="459076" x="5027613" y="2312988"/>
          <p14:tracePt t="459084" x="5018088" y="2312988"/>
          <p14:tracePt t="459095" x="5010150" y="2312988"/>
          <p14:tracePt t="459224" x="5000625" y="2312988"/>
          <p14:tracePt t="460981" x="4992688" y="2312988"/>
          <p14:tracePt t="461196" x="4983163" y="2312988"/>
          <p14:tracePt t="461213" x="4973638" y="2312988"/>
          <p14:tracePt t="461220" x="4965700" y="2312988"/>
          <p14:tracePt t="461234" x="4956175" y="2312988"/>
          <p14:tracePt t="461336" x="4946650" y="2312988"/>
          <p14:tracePt t="461470" x="4938713" y="2312988"/>
          <p14:tracePt t="461492" x="4929188" y="2312988"/>
          <p14:tracePt t="461516" x="4921250" y="2312988"/>
          <p14:tracePt t="461540" x="4911725" y="2312988"/>
          <p14:tracePt t="461548" x="4902200" y="2312988"/>
          <p14:tracePt t="461564" x="4884738" y="2312988"/>
          <p14:tracePt t="461580" x="4857750" y="2312988"/>
          <p14:tracePt t="461595" x="4830763" y="2295525"/>
          <p14:tracePt t="461612" x="4813300" y="2278063"/>
          <p14:tracePt t="461628" x="4803775" y="2259013"/>
          <p14:tracePt t="461644" x="4786313" y="2232025"/>
          <p14:tracePt t="461661" x="4786313" y="2224088"/>
          <p14:tracePt t="461678" x="4786313" y="2206625"/>
          <p14:tracePt t="461694" x="4786313" y="2187575"/>
          <p14:tracePt t="461712" x="4786313" y="2160588"/>
          <p14:tracePt t="461728" x="4795838" y="2152650"/>
          <p14:tracePt t="461744" x="4795838" y="2135188"/>
          <p14:tracePt t="461761" x="4803775" y="2116138"/>
          <p14:tracePt t="461778" x="4822825" y="2089150"/>
          <p14:tracePt t="461794" x="4840288" y="2044700"/>
          <p14:tracePt t="461811" x="4867275" y="2009775"/>
          <p14:tracePt t="461829" x="4894263" y="1965325"/>
          <p14:tracePt t="461846" x="4902200" y="1938338"/>
          <p14:tracePt t="461862" x="4921250" y="1928813"/>
          <p14:tracePt t="461878" x="4929188" y="1911350"/>
          <p14:tracePt t="461895" x="4946650" y="1911350"/>
          <p14:tracePt t="461913" x="4956175" y="1901825"/>
          <p14:tracePt t="461928" x="4973638" y="1893888"/>
          <p14:tracePt t="461946" x="4992688" y="1893888"/>
          <p14:tracePt t="461963" x="5018088" y="1893888"/>
          <p14:tracePt t="461979" x="5027613" y="1893888"/>
          <p14:tracePt t="461995" x="5045075" y="1893888"/>
          <p14:tracePt t="462012" x="5064125" y="1893888"/>
          <p14:tracePt t="462029" x="5089525" y="1893888"/>
          <p14:tracePt t="462045" x="5116513" y="1901825"/>
          <p14:tracePt t="462062" x="5135563" y="1911350"/>
          <p14:tracePt t="462078" x="5143500" y="1928813"/>
          <p14:tracePt t="462096" x="5153025" y="1938338"/>
          <p14:tracePt t="462112" x="5160963" y="1946275"/>
          <p14:tracePt t="462129" x="5180013" y="1955800"/>
          <p14:tracePt t="462145" x="5187950" y="1955800"/>
          <p14:tracePt t="462162" x="5197475" y="1973263"/>
          <p14:tracePt t="462178" x="5207000" y="1992313"/>
          <p14:tracePt t="462196" x="5214938" y="2000250"/>
          <p14:tracePt t="462212" x="5224463" y="2009775"/>
          <p14:tracePt t="462229" x="5224463" y="2027238"/>
          <p14:tracePt t="462245" x="5232400" y="2036763"/>
          <p14:tracePt t="462262" x="5241925" y="2044700"/>
          <p14:tracePt t="462279" x="5241925" y="2063750"/>
          <p14:tracePt t="462295" x="5251450" y="2063750"/>
          <p14:tracePt t="462312" x="5251450" y="2081213"/>
          <p14:tracePt t="462328" x="5251450" y="2089150"/>
          <p14:tracePt t="462346" x="5251450" y="2108200"/>
          <p14:tracePt t="462363" x="5241925" y="2116138"/>
          <p14:tracePt t="462379" x="5232400" y="2135188"/>
          <p14:tracePt t="462395" x="5214938" y="2143125"/>
          <p14:tracePt t="462414" x="5214938" y="2152650"/>
          <p14:tracePt t="462428" x="5214938" y="2160588"/>
          <p14:tracePt t="462448" x="5197475" y="2170113"/>
          <p14:tracePt t="462463" x="5187950" y="2179638"/>
          <p14:tracePt t="462479" x="5160963" y="2197100"/>
          <p14:tracePt t="462495" x="5153025" y="2206625"/>
          <p14:tracePt t="462512" x="5143500" y="2224088"/>
          <p14:tracePt t="462529" x="5126038" y="2224088"/>
          <p14:tracePt t="462545" x="5116513" y="2232025"/>
          <p14:tracePt t="462562" x="5099050" y="2251075"/>
          <p14:tracePt t="462578" x="5072063" y="2251075"/>
          <p14:tracePt t="462596" x="5064125" y="2251075"/>
          <p14:tracePt t="462613" x="5054600" y="2251075"/>
          <p14:tracePt t="462628" x="5037138" y="2251075"/>
          <p14:tracePt t="462645" x="5027613" y="2251075"/>
          <p14:tracePt t="462662" x="5018088" y="2251075"/>
          <p14:tracePt t="462679" x="5010150" y="2251075"/>
          <p14:tracePt t="462695" x="4973638" y="2251075"/>
          <p14:tracePt t="462713" x="4946650" y="2241550"/>
          <p14:tracePt t="462729" x="4938713" y="2232025"/>
          <p14:tracePt t="462745" x="4929188" y="2224088"/>
          <p14:tracePt t="462762" x="4911725" y="2206625"/>
          <p14:tracePt t="462780" x="4884738" y="2197100"/>
          <p14:tracePt t="462795" x="4867275" y="2179638"/>
          <p14:tracePt t="462812" x="4857750" y="2170113"/>
          <p14:tracePt t="462829" x="4857750" y="2143125"/>
          <p14:tracePt t="462847" x="4857750" y="2135188"/>
          <p14:tracePt t="462863" x="4857750" y="2116138"/>
          <p14:tracePt t="462879" x="4857750" y="2108200"/>
          <p14:tracePt t="462895" x="4867275" y="2089150"/>
          <p14:tracePt t="462913" x="4875213" y="2081213"/>
          <p14:tracePt t="462929" x="4884738" y="2063750"/>
          <p14:tracePt t="462945" x="4902200" y="2054225"/>
          <p14:tracePt t="462962" x="4911725" y="2036763"/>
          <p14:tracePt t="462979" x="4921250" y="2017713"/>
          <p14:tracePt t="462996" x="4938713" y="2009775"/>
          <p14:tracePt t="463012" x="4946650" y="2000250"/>
          <p14:tracePt t="463029" x="4965700" y="1982788"/>
          <p14:tracePt t="463045" x="4973638" y="1973263"/>
          <p14:tracePt t="463062" x="4992688" y="1955800"/>
          <p14:tracePt t="463079" x="5010150" y="1955800"/>
          <p14:tracePt t="463097" x="5018088" y="1946275"/>
          <p14:tracePt t="463113" x="5037138" y="1938338"/>
          <p14:tracePt t="463129" x="5054600" y="1928813"/>
          <p14:tracePt t="463146" x="5064125" y="1928813"/>
          <p14:tracePt t="463162" x="5081588" y="1928813"/>
          <p14:tracePt t="463179" x="5089525" y="1928813"/>
          <p14:tracePt t="463195" x="5099050" y="1928813"/>
          <p14:tracePt t="463212" x="5108575" y="1928813"/>
          <p14:tracePt t="463230" x="5143500" y="1928813"/>
          <p14:tracePt t="463245" x="5170488" y="1938338"/>
          <p14:tracePt t="463262" x="5187950" y="1955800"/>
          <p14:tracePt t="463279" x="5197475" y="1965325"/>
          <p14:tracePt t="463295" x="5214938" y="1973263"/>
          <p14:tracePt t="463312" x="5224463" y="1982788"/>
          <p14:tracePt t="463329" x="5232400" y="1992313"/>
          <p14:tracePt t="463345" x="5251450" y="2000250"/>
          <p14:tracePt t="463363" x="5259388" y="2000250"/>
          <p14:tracePt t="463379" x="5268913" y="2017713"/>
          <p14:tracePt t="463396" x="5278438" y="2027238"/>
          <p14:tracePt t="463414" x="5295900" y="2044700"/>
          <p14:tracePt t="463429" x="5303838" y="2054225"/>
          <p14:tracePt t="463445" x="5313363" y="2063750"/>
          <p14:tracePt t="463462" x="5322888" y="2063750"/>
          <p14:tracePt t="463479" x="5330825" y="2071688"/>
          <p14:tracePt t="463495" x="5340350" y="2081213"/>
          <p14:tracePt t="463527" x="5340350" y="2089150"/>
          <p14:tracePt t="463535" x="5340350" y="2098675"/>
          <p14:tracePt t="463551" x="5340350" y="2108200"/>
          <p14:tracePt t="463562" x="5340350" y="2116138"/>
          <p14:tracePt t="463579" x="5340350" y="2135188"/>
          <p14:tracePt t="463597" x="5340350" y="2152650"/>
          <p14:tracePt t="463613" x="5330825" y="2160588"/>
          <p14:tracePt t="463629" x="5330825" y="2170113"/>
          <p14:tracePt t="463645" x="5322888" y="2187575"/>
          <p14:tracePt t="463662" x="5313363" y="2197100"/>
          <p14:tracePt t="463679" x="5286375" y="2214563"/>
          <p14:tracePt t="463695" x="5278438" y="2224088"/>
          <p14:tracePt t="463712" x="5259388" y="2232025"/>
          <p14:tracePt t="463729" x="5241925" y="2241550"/>
          <p14:tracePt t="463747" x="5232400" y="2241550"/>
          <p14:tracePt t="463762" x="5214938" y="2241550"/>
          <p14:tracePt t="463779" x="5187950" y="2251075"/>
          <p14:tracePt t="463796" x="5160963" y="2268538"/>
          <p14:tracePt t="463812" x="5143500" y="2268538"/>
          <p14:tracePt t="463829" x="5126038" y="2268538"/>
          <p14:tracePt t="463846" x="5108575" y="2268538"/>
          <p14:tracePt t="463863" x="5099050" y="2268538"/>
          <p14:tracePt t="463879" x="5081588" y="2259013"/>
          <p14:tracePt t="463896" x="5064125" y="2259013"/>
          <p14:tracePt t="463913" x="5037138" y="2259013"/>
          <p14:tracePt t="463929" x="5000625" y="2259013"/>
          <p14:tracePt t="463946" x="4983163" y="2251075"/>
          <p14:tracePt t="463962" x="4983163" y="2241550"/>
          <p14:tracePt t="463979" x="4956175" y="2224088"/>
          <p14:tracePt t="463997" x="4946650" y="2214563"/>
          <p14:tracePt t="464012" x="4938713" y="2197100"/>
          <p14:tracePt t="464029" x="4921250" y="2187575"/>
          <p14:tracePt t="464045" x="4911725" y="2170113"/>
          <p14:tracePt t="464062" x="4902200" y="2152650"/>
          <p14:tracePt t="464079" x="4884738" y="2135188"/>
          <p14:tracePt t="464095" x="4884738" y="2108200"/>
          <p14:tracePt t="464113" x="4884738" y="2089150"/>
          <p14:tracePt t="464129" x="4894263" y="2054225"/>
          <p14:tracePt t="464146" x="4902200" y="2036763"/>
          <p14:tracePt t="464162" x="4911725" y="2027238"/>
          <p14:tracePt t="464179" x="4921250" y="2009775"/>
          <p14:tracePt t="464196" x="4929188" y="2000250"/>
          <p14:tracePt t="464212" x="4938713" y="1982788"/>
          <p14:tracePt t="464229" x="4956175" y="1965325"/>
          <p14:tracePt t="464247" x="4973638" y="1955800"/>
          <p14:tracePt t="464263" x="4983163" y="1955800"/>
          <p14:tracePt t="464279" x="5000625" y="1938338"/>
          <p14:tracePt t="464312" x="5018088" y="1920875"/>
          <p14:tracePt t="464329" x="5027613" y="1920875"/>
          <p14:tracePt t="464345" x="5037138" y="1920875"/>
          <p14:tracePt t="464362" x="5045075" y="1920875"/>
          <p14:tracePt t="464395" x="5064125" y="1920875"/>
          <p14:tracePt t="464414" x="5072063" y="1920875"/>
          <p14:tracePt t="464429" x="5089525" y="1920875"/>
          <p14:tracePt t="464445" x="5099050" y="1920875"/>
          <p14:tracePt t="464462" x="5108575" y="1920875"/>
          <p14:tracePt t="464479" x="5116513" y="1920875"/>
          <p14:tracePt t="464497" x="5135563" y="1920875"/>
          <p14:tracePt t="464513" x="5143500" y="1920875"/>
          <p14:tracePt t="464530" x="5153025" y="1920875"/>
          <p14:tracePt t="464545" x="5170488" y="1928813"/>
          <p14:tracePt t="464562" x="5180013" y="1928813"/>
          <p14:tracePt t="464595" x="5187950" y="1938338"/>
          <p14:tracePt t="464628" x="5197475" y="1946275"/>
          <p14:tracePt t="464637" x="5207000" y="1946275"/>
          <p14:tracePt t="464652" x="5207000" y="1955800"/>
          <p14:tracePt t="464661" x="5214938" y="1973263"/>
          <p14:tracePt t="464695" x="5214938" y="1992313"/>
          <p14:tracePt t="464712" x="5214938" y="2000250"/>
          <p14:tracePt t="464729" x="5197475" y="2027238"/>
          <p14:tracePt t="464747" x="5180013" y="2044700"/>
          <p14:tracePt t="464763" x="5180013" y="2054225"/>
          <p14:tracePt t="464779" x="5180013" y="2063750"/>
          <p14:tracePt t="464796" x="5170488" y="2063750"/>
          <p14:tracePt t="464812" x="5160963" y="2081213"/>
          <p14:tracePt t="464829" x="5143500" y="2089150"/>
          <p14:tracePt t="464846" x="5135563" y="2108200"/>
          <p14:tracePt t="464862" x="5116513" y="2116138"/>
          <p14:tracePt t="464879" x="5108575" y="2135188"/>
          <p14:tracePt t="464896" x="5099050" y="2143125"/>
          <p14:tracePt t="464913" x="5081588" y="2152650"/>
          <p14:tracePt t="464929" x="5072063" y="2152650"/>
          <p14:tracePt t="464962" x="5064125" y="2152650"/>
          <p14:tracePt t="465021" x="5054600" y="2152650"/>
          <p14:tracePt t="465045" x="5045075" y="2152650"/>
          <p14:tracePt t="465263" x="5037138" y="2152650"/>
          <p14:tracePt t="465271" x="5027613" y="2152650"/>
          <p14:tracePt t="465280" x="5018088" y="2152650"/>
          <p14:tracePt t="465295" x="5010150" y="2152650"/>
          <p14:tracePt t="465427" x="5010150" y="2143125"/>
          <p14:tracePt t="465468" x="5000625" y="2143125"/>
          <p14:tracePt t="465569" x="5000625" y="2152650"/>
          <p14:tracePt t="465639" x="5000625" y="2143125"/>
          <p14:tracePt t="466622" x="5000625" y="2152650"/>
          <p14:tracePt t="467391" x="5010150" y="2152650"/>
          <p14:tracePt t="467525" x="5018088" y="2152650"/>
          <p14:tracePt t="467533" x="5027613" y="2152650"/>
          <p14:tracePt t="467555" x="5037138" y="2152650"/>
          <p14:tracePt t="467572" x="5045075" y="2152650"/>
          <p14:tracePt t="467580" x="5045075" y="2143125"/>
          <p14:tracePt t="467596" x="5054600" y="2143125"/>
          <p14:tracePt t="467782" x="5064125" y="2143125"/>
          <p14:tracePt t="467790" x="5072063" y="2143125"/>
          <p14:tracePt t="468190" x="5081588" y="2143125"/>
          <p14:tracePt t="468229" x="5089525" y="2143125"/>
          <p14:tracePt t="468243" x="5099050" y="2143125"/>
          <p14:tracePt t="468307" x="5108575" y="2135188"/>
          <p14:tracePt t="468315" x="5116513" y="2135188"/>
          <p14:tracePt t="468330" x="5126038" y="2135188"/>
          <p14:tracePt t="468346" x="5143500" y="2135188"/>
          <p14:tracePt t="468379" x="5153025" y="2135188"/>
          <p14:tracePt t="468409" x="5160963" y="2135188"/>
          <p14:tracePt t="468431" x="5160963" y="2143125"/>
          <p14:tracePt t="468439" x="5160963" y="2152650"/>
          <p14:tracePt t="468448" x="5160963" y="2160588"/>
          <p14:tracePt t="468464" x="5116513" y="2179638"/>
          <p14:tracePt t="468479" x="5081588" y="2197100"/>
          <p14:tracePt t="468496" x="5027613" y="2206625"/>
          <p14:tracePt t="468513" x="4992688" y="2206625"/>
          <p14:tracePt t="468529" x="4965700" y="2206625"/>
          <p14:tracePt t="468546" x="4911725" y="2214563"/>
          <p14:tracePt t="468563" x="4848225" y="2224088"/>
          <p14:tracePt t="468579" x="4768850" y="2224088"/>
          <p14:tracePt t="468596" x="4724400" y="2214563"/>
          <p14:tracePt t="468613" x="4697413" y="2206625"/>
          <p14:tracePt t="468630" x="4679950" y="2187575"/>
          <p14:tracePt t="468646" x="4660900" y="2143125"/>
          <p14:tracePt t="468663" x="4652963" y="2135188"/>
          <p14:tracePt t="468679" x="4643438" y="2116138"/>
          <p14:tracePt t="468697" x="4652963" y="2089150"/>
          <p14:tracePt t="468714" x="4670425" y="2063750"/>
          <p14:tracePt t="468730" x="4724400" y="2027238"/>
          <p14:tracePt t="468746" x="4768850" y="1992313"/>
          <p14:tracePt t="468762" x="4822825" y="1955800"/>
          <p14:tracePt t="468779" x="4884738" y="1938338"/>
          <p14:tracePt t="468795" x="4938713" y="1920875"/>
          <p14:tracePt t="468812" x="4956175" y="1911350"/>
          <p14:tracePt t="468828" x="4992688" y="1911350"/>
          <p14:tracePt t="468845" x="5054600" y="1893888"/>
          <p14:tracePt t="468862" x="5099050" y="1884363"/>
          <p14:tracePt t="468878" x="5135563" y="1884363"/>
          <p14:tracePt t="468895" x="5170488" y="1884363"/>
          <p14:tracePt t="468912" x="5180013" y="1884363"/>
          <p14:tracePt t="468928" x="5197475" y="1884363"/>
          <p14:tracePt t="468945" x="5207000" y="1884363"/>
          <p14:tracePt t="468962" x="5224463" y="1901825"/>
          <p14:tracePt t="468979" x="5241925" y="1928813"/>
          <p14:tracePt t="468995" x="5251450" y="1946275"/>
          <p14:tracePt t="469011" x="5268913" y="1973263"/>
          <p14:tracePt t="469028" x="5286375" y="2036763"/>
          <p14:tracePt t="469045" x="5303838" y="2098675"/>
          <p14:tracePt t="469062" x="5303838" y="2143125"/>
          <p14:tracePt t="469078" x="5295900" y="2187575"/>
          <p14:tracePt t="469096" x="5268913" y="2232025"/>
          <p14:tracePt t="469114" x="5259388" y="2241550"/>
          <p14:tracePt t="469130" x="5232400" y="2259013"/>
          <p14:tracePt t="469146" x="5207000" y="2259013"/>
          <p14:tracePt t="469163" x="5197475" y="2268538"/>
          <p14:tracePt t="469179" x="5180013" y="2286000"/>
          <p14:tracePt t="469196" x="5153025" y="2286000"/>
          <p14:tracePt t="469214" x="5135563" y="2295525"/>
          <p14:tracePt t="469230" x="5116513" y="2295525"/>
          <p14:tracePt t="469246" x="5108575" y="2295525"/>
          <p14:tracePt t="469263" x="5099050" y="2295525"/>
          <p14:tracePt t="469280" x="5081588" y="2295525"/>
          <p14:tracePt t="469296" x="5064125" y="2278063"/>
          <p14:tracePt t="469313" x="5037138" y="2259013"/>
          <p14:tracePt t="469329" x="5010150" y="2241550"/>
          <p14:tracePt t="469347" x="4983163" y="2224088"/>
          <p14:tracePt t="469364" x="4973638" y="2206625"/>
          <p14:tracePt t="469379" x="4965700" y="2197100"/>
          <p14:tracePt t="469396" x="4956175" y="2187575"/>
          <p14:tracePt t="469415" x="4956175" y="2170113"/>
          <p14:tracePt t="469430" x="4956175" y="2152650"/>
          <p14:tracePt t="469446" x="4956175" y="2116138"/>
          <p14:tracePt t="469464" x="4973638" y="2108200"/>
          <p14:tracePt t="469480" x="4983163" y="2081213"/>
          <p14:tracePt t="469496" x="5000625" y="2071688"/>
          <p14:tracePt t="469513" x="5000625" y="2054225"/>
          <p14:tracePt t="469530" x="5018088" y="2044700"/>
          <p14:tracePt t="469546" x="5027613" y="2036763"/>
          <p14:tracePt t="469563" x="5045075" y="2009775"/>
          <p14:tracePt t="469596" x="5072063" y="1992313"/>
          <p14:tracePt t="469614" x="5081588" y="1973263"/>
          <p14:tracePt t="469631" x="5089525" y="1965325"/>
          <p14:tracePt t="469647" x="5108575" y="1965325"/>
          <p14:tracePt t="469663" x="5116513" y="1955800"/>
          <p14:tracePt t="469679" x="5126038" y="1955800"/>
          <p14:tracePt t="469696" x="5135563" y="1955800"/>
          <p14:tracePt t="469712" x="5143500" y="1955800"/>
          <p14:tracePt t="469728" x="5153025" y="1955800"/>
          <p14:tracePt t="469762" x="5170488" y="1955800"/>
          <p14:tracePt t="469778" x="5180013" y="1955800"/>
          <p14:tracePt t="469795" x="5180013" y="1973263"/>
          <p14:tracePt t="469812" x="5180013" y="1982788"/>
          <p14:tracePt t="469828" x="5180013" y="2000250"/>
          <p14:tracePt t="469845" x="5180013" y="2017713"/>
          <p14:tracePt t="469862" x="5170488" y="2054225"/>
          <p14:tracePt t="469879" x="5153025" y="2089150"/>
          <p14:tracePt t="469895" x="5108575" y="2179638"/>
          <p14:tracePt t="469912" x="5054600" y="2241550"/>
          <p14:tracePt t="469929" x="4992688" y="2312988"/>
          <p14:tracePt t="469945" x="4965700" y="2357438"/>
          <p14:tracePt t="469962" x="4938713" y="2401888"/>
          <p14:tracePt t="469978" x="4921250" y="2420938"/>
          <p14:tracePt t="470012" x="4911725" y="2420938"/>
          <p14:tracePt t="470121" x="4911725" y="2411413"/>
          <p14:tracePt t="470137" x="4911725" y="2401888"/>
          <p14:tracePt t="470167" x="4911725" y="2393950"/>
          <p14:tracePt t="470192" x="4921250" y="2393950"/>
          <p14:tracePt t="470248" x="4921250" y="2401888"/>
          <p14:tracePt t="470372" x="4921250" y="2411413"/>
          <p14:tracePt t="470396" x="4921250" y="2420938"/>
          <p14:tracePt t="470405" x="4921250" y="2428875"/>
          <p14:tracePt t="470420" x="4921250" y="2438400"/>
          <p14:tracePt t="470458" x="4921250" y="2446338"/>
          <p14:tracePt t="470482" x="4911725" y="2446338"/>
          <p14:tracePt t="470490" x="4902200" y="2446338"/>
          <p14:tracePt t="470498" x="4894263" y="2465388"/>
          <p14:tracePt t="470514" x="4884738" y="2473325"/>
          <p14:tracePt t="470530" x="4867275" y="2492375"/>
          <p14:tracePt t="470546" x="4857750" y="2500313"/>
          <p14:tracePt t="470563" x="4840288" y="2517775"/>
          <p14:tracePt t="470580" x="4830763" y="2527300"/>
          <p14:tracePt t="470596" x="4813300" y="2544763"/>
          <p14:tracePt t="470614" x="4803775" y="2554288"/>
          <p14:tracePt t="470630" x="4803775" y="2563813"/>
          <p14:tracePt t="470646" x="4795838" y="2571750"/>
          <p14:tracePt t="470663" x="4768850" y="2581275"/>
          <p14:tracePt t="470680" x="4751388" y="2589213"/>
          <p14:tracePt t="470697" x="4741863" y="2598738"/>
          <p14:tracePt t="470712" x="4724400" y="2608263"/>
          <p14:tracePt t="470729" x="4714875" y="2608263"/>
          <p14:tracePt t="470745" x="4697413" y="2608263"/>
          <p14:tracePt t="470762" x="4679950" y="2608263"/>
          <p14:tracePt t="470779" x="4643438" y="2616200"/>
          <p14:tracePt t="470795" x="4598988" y="2616200"/>
          <p14:tracePt t="470812" x="4554538" y="2616200"/>
          <p14:tracePt t="470829" x="4537075" y="2616200"/>
          <p14:tracePt t="470845" x="4527550" y="2616200"/>
          <p14:tracePt t="470862" x="4483100" y="2616200"/>
          <p14:tracePt t="470879" x="4429125" y="2616200"/>
          <p14:tracePt t="470895" x="4394200" y="2616200"/>
          <p14:tracePt t="470912" x="4384675" y="2616200"/>
          <p14:tracePt t="470930" x="4367213" y="2616200"/>
          <p14:tracePt t="470946" x="4348163" y="2616200"/>
          <p14:tracePt t="470963" x="4322763" y="2616200"/>
          <p14:tracePt t="470980" x="4286250" y="2608263"/>
          <p14:tracePt t="470997" x="4268788" y="2598738"/>
          <p14:tracePt t="471014" x="4259263" y="2589213"/>
          <p14:tracePt t="471031" x="4241800" y="2571750"/>
          <p14:tracePt t="471046" x="4232275" y="2563813"/>
          <p14:tracePt t="471063" x="4214813" y="2554288"/>
          <p14:tracePt t="471080" x="4205288" y="2536825"/>
          <p14:tracePt t="471096" x="4197350" y="2527300"/>
          <p14:tracePt t="471113" x="4179888" y="2509838"/>
          <p14:tracePt t="471146" x="4187825" y="2509838"/>
          <p14:tracePt t="471318" x="4187825" y="2517775"/>
          <p14:tracePt t="471326" x="4197350" y="2517775"/>
          <p14:tracePt t="471350" x="4205288" y="2527300"/>
          <p14:tracePt t="471358" x="4205288" y="2536825"/>
          <p14:tracePt t="471366" x="4214813" y="2544763"/>
          <p14:tracePt t="471380" x="4232275" y="2554288"/>
          <p14:tracePt t="471397" x="4251325" y="2563813"/>
          <p14:tracePt t="471416" x="4259263" y="2581275"/>
          <p14:tracePt t="471430" x="4276725" y="2581275"/>
          <p14:tracePt t="471446" x="4286250" y="2581275"/>
          <p14:tracePt t="471463" x="4303713" y="2589213"/>
          <p14:tracePt t="471480" x="4330700" y="2589213"/>
          <p14:tracePt t="471496" x="4411663" y="2571750"/>
          <p14:tracePt t="471514" x="4465638" y="2554288"/>
          <p14:tracePt t="471531" x="4527550" y="2536825"/>
          <p14:tracePt t="471547" x="4589463" y="2517775"/>
          <p14:tracePt t="471564" x="4660900" y="2509838"/>
          <p14:tracePt t="471582" x="4732338" y="2492375"/>
          <p14:tracePt t="471597" x="4795838" y="2473325"/>
          <p14:tracePt t="471613" x="4848225" y="2455863"/>
          <p14:tracePt t="471630" x="4884738" y="2446338"/>
          <p14:tracePt t="471646" x="4902200" y="2428875"/>
          <p14:tracePt t="471662" x="4911725" y="2411413"/>
          <p14:tracePt t="471679" x="4921250" y="2401888"/>
          <p14:tracePt t="471695" x="4938713" y="2374900"/>
          <p14:tracePt t="471712" x="4956175" y="2366963"/>
          <p14:tracePt t="471746" x="4965700" y="2366963"/>
          <p14:tracePt t="471763" x="4965700" y="2357438"/>
          <p14:tracePt t="471828" x="4965700" y="2374900"/>
          <p14:tracePt t="471920" x="4965700" y="2393950"/>
          <p14:tracePt t="471928" x="4965700" y="2411413"/>
          <p14:tracePt t="471936" x="4965700" y="2420938"/>
          <p14:tracePt t="471946" x="4946650" y="2446338"/>
          <p14:tracePt t="471963" x="4938713" y="2455863"/>
          <p14:tracePt t="471980" x="4929188" y="2465388"/>
          <p14:tracePt t="471996" x="4921250" y="2492375"/>
          <p14:tracePt t="472014" x="4902200" y="2492375"/>
          <p14:tracePt t="472031" x="4884738" y="2517775"/>
          <p14:tracePt t="472047" x="4867275" y="2527300"/>
          <p14:tracePt t="472064" x="4848225" y="2536825"/>
          <p14:tracePt t="472081" x="4840288" y="2544763"/>
          <p14:tracePt t="472097" x="4830763" y="2544763"/>
          <p14:tracePt t="472113" x="4822825" y="2544763"/>
          <p14:tracePt t="472129" x="4803775" y="2544763"/>
          <p14:tracePt t="472146" x="4795838" y="2544763"/>
          <p14:tracePt t="472162" x="4776788" y="2544763"/>
          <p14:tracePt t="472179" x="4759325" y="2544763"/>
          <p14:tracePt t="472196" x="4751388" y="2544763"/>
          <p14:tracePt t="472212" x="4732338" y="2544763"/>
          <p14:tracePt t="472229" x="4714875" y="2544763"/>
          <p14:tracePt t="472246" x="4705350" y="2544763"/>
          <p14:tracePt t="472262" x="4679950" y="2527300"/>
          <p14:tracePt t="472280" x="4652963" y="2517775"/>
          <p14:tracePt t="472296" x="4598988" y="2509838"/>
          <p14:tracePt t="472312" x="4554538" y="2500313"/>
          <p14:tracePt t="472329" x="4518025" y="2492375"/>
          <p14:tracePt t="472346" x="4500563" y="2482850"/>
          <p14:tracePt t="472362" x="4483100" y="2482850"/>
          <p14:tracePt t="472379" x="4473575" y="2482850"/>
          <p14:tracePt t="472396" x="4456113" y="2473325"/>
          <p14:tracePt t="472414" x="4446588" y="2473325"/>
          <p14:tracePt t="472430" x="4456113" y="2473325"/>
          <p14:tracePt t="472578" x="4465638" y="2473325"/>
          <p14:tracePt t="472586" x="4473575" y="2473325"/>
          <p14:tracePt t="472602" x="4483100" y="2473325"/>
          <p14:tracePt t="472613" x="4491038" y="2473325"/>
          <p14:tracePt t="472630" x="4510088" y="2473325"/>
          <p14:tracePt t="472646" x="4537075" y="2465388"/>
          <p14:tracePt t="472665" x="4554538" y="2455863"/>
          <p14:tracePt t="472681" x="4572000" y="2446338"/>
          <p14:tracePt t="472697" x="4598988" y="2428875"/>
          <p14:tracePt t="472713" x="4633913" y="2420938"/>
          <p14:tracePt t="472730" x="4643438" y="2411413"/>
          <p14:tracePt t="472746" x="4652963" y="2393950"/>
          <p14:tracePt t="472763" x="4660900" y="2384425"/>
          <p14:tracePt t="472781" x="4679950" y="2366963"/>
          <p14:tracePt t="472797" x="4687888" y="2349500"/>
          <p14:tracePt t="472813" x="4697413" y="2322513"/>
          <p14:tracePt t="472830" x="4705350" y="2286000"/>
          <p14:tracePt t="472846" x="4724400" y="2259013"/>
          <p14:tracePt t="472863" x="4724400" y="2241550"/>
          <p14:tracePt t="472880" x="4732338" y="2232025"/>
          <p14:tracePt t="472896" x="4751388" y="2206625"/>
          <p14:tracePt t="472916" x="4759325" y="2160588"/>
          <p14:tracePt t="472931" x="4776788" y="2108200"/>
          <p14:tracePt t="472947" x="4786313" y="2017713"/>
          <p14:tracePt t="472963" x="4795838" y="1973263"/>
          <p14:tracePt t="472980" x="4813300" y="1946275"/>
          <p14:tracePt t="472997" x="4822825" y="1928813"/>
          <p14:tracePt t="473030" x="4830763" y="1928813"/>
          <p14:tracePt t="473046" x="4840288" y="1920875"/>
          <p14:tracePt t="473071" x="4848225" y="1911350"/>
          <p14:tracePt t="473087" x="4902200" y="1911350"/>
          <p14:tracePt t="473097" x="5010150" y="1928813"/>
          <p14:tracePt t="473114" x="5072063" y="1946275"/>
          <p14:tracePt t="473131" x="5081588" y="1955800"/>
          <p14:tracePt t="473147" x="5081588" y="1965325"/>
          <p14:tracePt t="473165" x="5081588" y="1982788"/>
          <p14:tracePt t="473181" x="5064125" y="2017713"/>
          <p14:tracePt t="473197" x="5027613" y="2063750"/>
          <p14:tracePt t="473213" x="4992688" y="2125663"/>
          <p14:tracePt t="473230" x="4965700" y="2179638"/>
          <p14:tracePt t="473247" x="4938713" y="2224088"/>
          <p14:tracePt t="473263" x="4902200" y="2278063"/>
          <p14:tracePt t="473280" x="4884738" y="2312988"/>
          <p14:tracePt t="473297" x="4857750" y="2330450"/>
          <p14:tracePt t="473315" x="4848225" y="2349500"/>
          <p14:tracePt t="473330" x="4822825" y="2357438"/>
          <p14:tracePt t="473347" x="4795838" y="2357438"/>
          <p14:tracePt t="473363" x="4786313" y="2366963"/>
          <p14:tracePt t="473380" x="4776788" y="2366963"/>
          <p14:tracePt t="473414" x="4786313" y="2366963"/>
          <p14:tracePt t="473479" x="4795838" y="2366963"/>
          <p14:tracePt t="473508" x="4803775" y="2366963"/>
          <p14:tracePt t="473516" x="4813300" y="2366963"/>
          <p14:tracePt t="473525" x="4813300" y="2357438"/>
          <p14:tracePt t="473540" x="4822825" y="2357438"/>
          <p14:tracePt t="473549" x="4822825" y="2349500"/>
          <p14:tracePt t="473672" x="4822825" y="2357438"/>
          <p14:tracePt t="473704" x="4822825" y="2366963"/>
          <p14:tracePt t="473720" x="4822825" y="2384425"/>
          <p14:tracePt t="473729" x="4822825" y="2393950"/>
          <p14:tracePt t="473744" x="4813300" y="2401888"/>
          <p14:tracePt t="473752" x="4803775" y="2401888"/>
          <p14:tracePt t="473763" x="4795838" y="2420938"/>
          <p14:tracePt t="473780" x="4751388" y="2438400"/>
          <p14:tracePt t="473797" x="4705350" y="2455863"/>
          <p14:tracePt t="473815" x="4697413" y="2465388"/>
          <p14:tracePt t="473846" x="4687888" y="2473325"/>
          <p14:tracePt t="473901" x="4679950" y="2473325"/>
          <p14:tracePt t="473917" x="4679950" y="2482850"/>
          <p14:tracePt t="473924" x="4670425" y="2492375"/>
          <p14:tracePt t="473939" x="4660900" y="2492375"/>
          <p14:tracePt t="473954" x="4660900" y="2500313"/>
          <p14:tracePt t="473971" x="4652963" y="2500313"/>
          <p14:tracePt t="473980" x="4633913" y="2517775"/>
          <p14:tracePt t="473997" x="4589463" y="2527300"/>
          <p14:tracePt t="474013" x="4572000" y="2527300"/>
          <p14:tracePt t="474030" x="4554538" y="2544763"/>
          <p14:tracePt t="474046" x="4527550" y="2554288"/>
          <p14:tracePt t="474062" x="4518025" y="2554288"/>
          <p14:tracePt t="474079" x="4483100" y="2563813"/>
          <p14:tracePt t="474096" x="4465638" y="2563813"/>
          <p14:tracePt t="474113" x="4446588" y="2563813"/>
          <p14:tracePt t="474129" x="4429125" y="2563813"/>
          <p14:tracePt t="474146" x="4419600" y="2563813"/>
          <p14:tracePt t="474163" x="4402138" y="2571750"/>
          <p14:tracePt t="474179" x="4357688" y="2571750"/>
          <p14:tracePt t="474196" x="4340225" y="2571750"/>
          <p14:tracePt t="474229" x="4348163" y="2571750"/>
          <p14:tracePt t="474933" x="4357688" y="2563813"/>
          <p14:tracePt t="474949" x="4367213" y="2554288"/>
          <p14:tracePt t="475161" x="4375150" y="2554288"/>
          <p14:tracePt t="475435" x="4375150" y="2544763"/>
          <p14:tracePt t="475465" x="4384675" y="2544763"/>
          <p14:tracePt t="475481" x="4394200" y="2544763"/>
          <p14:tracePt t="475497" x="4384675" y="2544763"/>
          <p14:tracePt t="476279" x="4384675" y="2554288"/>
          <p14:tracePt t="476287" x="4367213" y="2554288"/>
          <p14:tracePt t="476297" x="4357688" y="2571750"/>
          <p14:tracePt t="476313" x="4340225" y="2571750"/>
          <p14:tracePt t="476330" x="4330700" y="2571750"/>
          <p14:tracePt t="476347" x="4295775" y="2581275"/>
          <p14:tracePt t="476365" x="4241800" y="2589213"/>
          <p14:tracePt t="476381" x="4187825" y="2598738"/>
          <p14:tracePt t="476397" x="4143375" y="2598738"/>
          <p14:tracePt t="476415" x="4108450" y="2598738"/>
          <p14:tracePt t="476431" x="4081463" y="2589213"/>
          <p14:tracePt t="476447" x="4054475" y="2571750"/>
          <p14:tracePt t="476464" x="4010025" y="2554288"/>
          <p14:tracePt t="476480" x="3946525" y="2492375"/>
          <p14:tracePt t="476497" x="3894138" y="2428875"/>
          <p14:tracePt t="476514" x="3830638" y="2349500"/>
          <p14:tracePt t="476530" x="3803650" y="2303463"/>
          <p14:tracePt t="476547" x="3786188" y="2268538"/>
          <p14:tracePt t="476564" x="3768725" y="2241550"/>
          <p14:tracePt t="476580" x="3759200" y="2224088"/>
          <p14:tracePt t="476597" x="3759200" y="2160588"/>
          <p14:tracePt t="476615" x="3768725" y="2116138"/>
          <p14:tracePt t="476632" x="3786188" y="2071688"/>
          <p14:tracePt t="476647" x="3803650" y="2036763"/>
          <p14:tracePt t="476664" x="3813175" y="2027238"/>
          <p14:tracePt t="476680" x="3822700" y="2017713"/>
          <p14:tracePt t="476697" x="3830638" y="2009775"/>
          <p14:tracePt t="476714" x="3848100" y="1992313"/>
          <p14:tracePt t="476730" x="3867150" y="1982788"/>
          <p14:tracePt t="476747" x="3902075" y="1965325"/>
          <p14:tracePt t="476764" x="3919538" y="1965325"/>
          <p14:tracePt t="476781" x="3929063" y="1965325"/>
          <p14:tracePt t="476797" x="3946525" y="1965325"/>
          <p14:tracePt t="476814" x="3965575" y="1965325"/>
          <p14:tracePt t="476830" x="3990975" y="1973263"/>
          <p14:tracePt t="476847" x="4010025" y="1982788"/>
          <p14:tracePt t="476865" x="4037013" y="2000250"/>
          <p14:tracePt t="476881" x="4044950" y="2017713"/>
          <p14:tracePt t="476897" x="4062413" y="2054225"/>
          <p14:tracePt t="476915" x="4081463" y="2098675"/>
          <p14:tracePt t="476930" x="4098925" y="2152650"/>
          <p14:tracePt t="476947" x="4098925" y="2187575"/>
          <p14:tracePt t="476963" x="4098925" y="2206625"/>
          <p14:tracePt t="476980" x="4098925" y="2232025"/>
          <p14:tracePt t="476997" x="4071938" y="2259013"/>
          <p14:tracePt t="477014" x="4027488" y="2278063"/>
          <p14:tracePt t="477031" x="3973513" y="2295525"/>
          <p14:tracePt t="477047" x="3929063" y="2303463"/>
          <p14:tracePt t="477064" x="3902075" y="2303463"/>
          <p14:tracePt t="477080" x="3867150" y="2303463"/>
          <p14:tracePt t="477097" x="3813175" y="2303463"/>
          <p14:tracePt t="477115" x="3768725" y="2303463"/>
          <p14:tracePt t="477131" x="3751263" y="2303463"/>
          <p14:tracePt t="477147" x="3732213" y="2295525"/>
          <p14:tracePt t="477164" x="3714750" y="2268538"/>
          <p14:tracePt t="477180" x="3660775" y="2241550"/>
          <p14:tracePt t="477197" x="3616325" y="2187575"/>
          <p14:tracePt t="477214" x="3581400" y="2135188"/>
          <p14:tracePt t="477230" x="3562350" y="2089150"/>
          <p14:tracePt t="477247" x="3562350" y="2044700"/>
          <p14:tracePt t="477265" x="3589338" y="1992313"/>
          <p14:tracePt t="477281" x="3598863" y="1973263"/>
          <p14:tracePt t="477297" x="3616325" y="1946275"/>
          <p14:tracePt t="477314" x="3633788" y="1920875"/>
          <p14:tracePt t="477330" x="3643313" y="1911350"/>
          <p14:tracePt t="477347" x="3670300" y="1893888"/>
          <p14:tracePt t="477364" x="3697288" y="1874838"/>
          <p14:tracePt t="477381" x="3732213" y="1857375"/>
          <p14:tracePt t="477397" x="3786188" y="1849438"/>
          <p14:tracePt t="477416" x="3813175" y="1849438"/>
          <p14:tracePt t="477430" x="3840163" y="1849438"/>
          <p14:tracePt t="477447" x="3848100" y="1849438"/>
          <p14:tracePt t="477464" x="3884613" y="1849438"/>
          <p14:tracePt t="477481" x="3919538" y="1849438"/>
          <p14:tracePt t="477497" x="3938588" y="1857375"/>
          <p14:tracePt t="477515" x="3946525" y="1866900"/>
          <p14:tracePt t="477532" x="3965575" y="1893888"/>
          <p14:tracePt t="477547" x="3983038" y="1920875"/>
          <p14:tracePt t="477564" x="4000500" y="1955800"/>
          <p14:tracePt t="477580" x="4017963" y="2000250"/>
          <p14:tracePt t="477597" x="4027488" y="2036763"/>
          <p14:tracePt t="477614" x="4037013" y="2098675"/>
          <p14:tracePt t="477632" x="4037013" y="2125663"/>
          <p14:tracePt t="477647" x="4027488" y="2160588"/>
          <p14:tracePt t="477664" x="4017963" y="2179638"/>
          <p14:tracePt t="477680" x="4000500" y="2197100"/>
          <p14:tracePt t="477697" x="3990975" y="2206625"/>
          <p14:tracePt t="477714" x="3973513" y="2224088"/>
          <p14:tracePt t="477730" x="3938588" y="2224088"/>
          <p14:tracePt t="477747" x="3919538" y="2232025"/>
          <p14:tracePt t="477765" x="3894138" y="2251075"/>
          <p14:tracePt t="477782" x="3875088" y="2251075"/>
          <p14:tracePt t="477797" x="3867150" y="2251075"/>
          <p14:tracePt t="477814" x="3857625" y="2251075"/>
          <p14:tracePt t="477830" x="3840163" y="2251075"/>
          <p14:tracePt t="477847" x="3830638" y="2251075"/>
          <p14:tracePt t="477864" x="3822700" y="2241550"/>
          <p14:tracePt t="477880" x="3813175" y="2232025"/>
          <p14:tracePt t="477897" x="3795713" y="2214563"/>
          <p14:tracePt t="477915" x="3786188" y="2187575"/>
          <p14:tracePt t="477930" x="3776663" y="2143125"/>
          <p14:tracePt t="477947" x="3768725" y="2089150"/>
          <p14:tracePt t="477964" x="3768725" y="2027238"/>
          <p14:tracePt t="477980" x="3768725" y="1982788"/>
          <p14:tracePt t="477997" x="3776663" y="1938338"/>
          <p14:tracePt t="478015" x="3822700" y="1884363"/>
          <p14:tracePt t="478032" x="3867150" y="1857375"/>
          <p14:tracePt t="478047" x="3884613" y="1849438"/>
          <p14:tracePt t="478064" x="3894138" y="1839913"/>
          <p14:tracePt t="478080" x="3911600" y="1830388"/>
          <p14:tracePt t="478097" x="3919538" y="1830388"/>
          <p14:tracePt t="478114" x="3938588" y="1822450"/>
          <p14:tracePt t="478131" x="3956050" y="1822450"/>
          <p14:tracePt t="478147" x="4010025" y="1822450"/>
          <p14:tracePt t="478164" x="4037013" y="1822450"/>
          <p14:tracePt t="478181" x="4054475" y="1830388"/>
          <p14:tracePt t="478197" x="4071938" y="1849438"/>
          <p14:tracePt t="478214" x="4089400" y="1866900"/>
          <p14:tracePt t="478231" x="4116388" y="1901825"/>
          <p14:tracePt t="478247" x="4133850" y="1920875"/>
          <p14:tracePt t="478265" x="4143375" y="1955800"/>
          <p14:tracePt t="478282" x="4152900" y="2000250"/>
          <p14:tracePt t="478297" x="4152900" y="2054225"/>
          <p14:tracePt t="478314" x="4143375" y="2089150"/>
          <p14:tracePt t="478331" x="4133850" y="2098675"/>
          <p14:tracePt t="478348" x="4125913" y="2116138"/>
          <p14:tracePt t="478364" x="4108450" y="2116138"/>
          <p14:tracePt t="478381" x="4098925" y="2135188"/>
          <p14:tracePt t="478397" x="4044950" y="2152650"/>
          <p14:tracePt t="478416" x="4000500" y="2152650"/>
          <p14:tracePt t="478431" x="3973513" y="2152650"/>
          <p14:tracePt t="478447" x="3965575" y="2152650"/>
          <p14:tracePt t="478464" x="3946525" y="2152650"/>
          <p14:tracePt t="478481" x="3929063" y="2152650"/>
          <p14:tracePt t="478497" x="3919538" y="2152650"/>
          <p14:tracePt t="478514" x="3919538" y="2143125"/>
          <p14:tracePt t="478587" x="3919538" y="2135188"/>
          <p14:tracePt t="478594" x="3946525" y="2125663"/>
          <p14:tracePt t="478609" x="3956050" y="2116138"/>
          <p14:tracePt t="478617" x="3983038" y="2108200"/>
          <p14:tracePt t="478631" x="4044950" y="2098675"/>
          <p14:tracePt t="478648" x="4133850" y="2098675"/>
          <p14:tracePt t="478665" x="4197350" y="2098675"/>
          <p14:tracePt t="478681" x="4259263" y="2098675"/>
          <p14:tracePt t="478697" x="4303713" y="2089150"/>
          <p14:tracePt t="478714" x="4375150" y="2089150"/>
          <p14:tracePt t="478731" x="4429125" y="2089150"/>
          <p14:tracePt t="478747" x="4491038" y="2089150"/>
          <p14:tracePt t="478765" x="4518025" y="2081213"/>
          <p14:tracePt t="478783" x="4545013" y="2081213"/>
          <p14:tracePt t="478797" x="4589463" y="2071688"/>
          <p14:tracePt t="478814" x="4625975" y="2063750"/>
          <p14:tracePt t="478831" x="4660900" y="2044700"/>
          <p14:tracePt t="478847" x="4670425" y="2036763"/>
          <p14:tracePt t="478864" x="4679950" y="2036763"/>
          <p14:tracePt t="478880" x="4697413" y="2027238"/>
          <p14:tracePt t="478897" x="4714875" y="2009775"/>
          <p14:tracePt t="478916" x="4724400" y="2000250"/>
          <p14:tracePt t="478932" x="4732338" y="2000250"/>
          <p14:tracePt t="478947" x="4741863" y="1992313"/>
          <p14:tracePt t="478964" x="4751388" y="1992313"/>
          <p14:tracePt t="478981" x="4768850" y="1992313"/>
          <p14:tracePt t="478997" x="4776788" y="1992313"/>
          <p14:tracePt t="479014" x="4795838" y="2009775"/>
          <p14:tracePt t="479032" x="4813300" y="2036763"/>
          <p14:tracePt t="479047" x="4830763" y="2081213"/>
          <p14:tracePt t="479064" x="4840288" y="2108200"/>
          <p14:tracePt t="479097" x="4840288" y="2116138"/>
          <p14:tracePt t="479114" x="4840288" y="2125663"/>
          <p14:tracePt t="479131" x="4840288" y="2116138"/>
          <p14:tracePt t="479212" x="4840288" y="2108200"/>
          <p14:tracePt t="479220" x="4840288" y="2089150"/>
          <p14:tracePt t="479231" x="4848225" y="2063750"/>
          <p14:tracePt t="479247" x="4867275" y="2027238"/>
          <p14:tracePt t="479264" x="4921250" y="2000250"/>
          <p14:tracePt t="479281" x="5000625" y="1965325"/>
          <p14:tracePt t="479298" x="5099050" y="1946275"/>
          <p14:tracePt t="479314" x="5232400" y="1938338"/>
          <p14:tracePt t="479331" x="5322888" y="1920875"/>
          <p14:tracePt t="479347" x="5340350" y="1920875"/>
          <p14:tracePt t="479381" x="5340350" y="1928813"/>
          <p14:tracePt t="479400" x="5340350" y="1938338"/>
          <p14:tracePt t="479415" x="5330825" y="1955800"/>
          <p14:tracePt t="479432" x="5322888" y="1973263"/>
          <p14:tracePt t="479448" x="5313363" y="2000250"/>
          <p14:tracePt t="479464" x="5303838" y="2009775"/>
          <p14:tracePt t="479481" x="5303838" y="2017713"/>
          <p14:tracePt t="479514" x="5295900" y="2017713"/>
          <p14:tracePt t="479533" x="5286375" y="2017713"/>
          <p14:tracePt t="479555" x="5295900" y="2017713"/>
          <p14:tracePt t="479611" x="5303838" y="2017713"/>
          <p14:tracePt t="479619" x="5322888" y="2017713"/>
          <p14:tracePt t="479631" x="5330825" y="2017713"/>
          <p14:tracePt t="479647" x="5349875" y="2017713"/>
          <p14:tracePt t="479664" x="5357813" y="2017713"/>
          <p14:tracePt t="479697" x="5330825" y="2027238"/>
          <p14:tracePt t="479759" x="5313363" y="2036763"/>
          <p14:tracePt t="479768" x="5286375" y="2036763"/>
          <p14:tracePt t="479782" x="5224463" y="2044700"/>
          <p14:tracePt t="479797" x="5153025" y="2054225"/>
          <p14:tracePt t="479814" x="5126038" y="2063750"/>
          <p14:tracePt t="479831" x="5108575" y="2071688"/>
          <p14:tracePt t="479847" x="5089525" y="2071688"/>
          <p14:tracePt t="479881" x="5099050" y="2071688"/>
          <p14:tracePt t="479932" x="5116513" y="2071688"/>
          <p14:tracePt t="479940" x="5143500" y="2071688"/>
          <p14:tracePt t="479948" x="5207000" y="2071688"/>
          <p14:tracePt t="479964" x="5278438" y="2071688"/>
          <p14:tracePt t="479981" x="5357813" y="2063750"/>
          <p14:tracePt t="479997" x="5438775" y="2054225"/>
          <p14:tracePt t="480014" x="5518150" y="2054225"/>
          <p14:tracePt t="480031" x="5581650" y="2044700"/>
          <p14:tracePt t="480048" x="5608638" y="2036763"/>
          <p14:tracePt t="480065" x="5635625" y="2027238"/>
          <p14:tracePt t="480081" x="5643563" y="2027238"/>
          <p14:tracePt t="480097" x="5653088" y="2027238"/>
          <p14:tracePt t="480131" x="5670550" y="2027238"/>
          <p14:tracePt t="480174" x="5680075" y="2027238"/>
          <p14:tracePt t="480198" x="5688013" y="2027238"/>
          <p14:tracePt t="480214" x="5697538" y="2027238"/>
          <p14:tracePt t="480268" x="5707063" y="2027238"/>
          <p14:tracePt t="480276" x="5715000" y="2027238"/>
          <p14:tracePt t="480292" x="5715000" y="2036763"/>
          <p14:tracePt t="480300" x="5724525" y="2044700"/>
          <p14:tracePt t="480316" x="5741988" y="2098675"/>
          <p14:tracePt t="480332" x="5759450" y="2197100"/>
          <p14:tracePt t="480348" x="5759450" y="2278063"/>
          <p14:tracePt t="480364" x="5732463" y="2339975"/>
          <p14:tracePt t="480381" x="5670550" y="2393950"/>
          <p14:tracePt t="480397" x="5572125" y="2438400"/>
          <p14:tracePt t="480416" x="5330825" y="2482850"/>
          <p14:tracePt t="480432" x="5241925" y="2482850"/>
          <p14:tracePt t="480448" x="5187950" y="2482850"/>
          <p14:tracePt t="480464" x="5153025" y="2482850"/>
          <p14:tracePt t="480481" x="5116513" y="2455863"/>
          <p14:tracePt t="480497" x="5054600" y="2411413"/>
          <p14:tracePt t="480514" x="5000625" y="2349500"/>
          <p14:tracePt t="480531" x="4965700" y="2286000"/>
          <p14:tracePt t="480547" x="4956175" y="2241550"/>
          <p14:tracePt t="480564" x="4956175" y="2206625"/>
          <p14:tracePt t="480597" x="4965700" y="2197100"/>
          <p14:tracePt t="480614" x="4973638" y="2197100"/>
          <p14:tracePt t="480631" x="5010150" y="2187575"/>
          <p14:tracePt t="480648" x="5064125" y="2187575"/>
          <p14:tracePt t="480664" x="5089525" y="2187575"/>
          <p14:tracePt t="480681" x="5108575" y="2187575"/>
          <p14:tracePt t="480698" x="5116513" y="2187575"/>
          <p14:tracePt t="480714" x="5126038" y="2187575"/>
          <p14:tracePt t="480731" x="5126038" y="2179638"/>
          <p14:tracePt t="480800" x="5116513" y="2187575"/>
          <p14:tracePt t="480832" x="5108575" y="2197100"/>
          <p14:tracePt t="480840" x="5099050" y="2206625"/>
          <p14:tracePt t="480848" x="5081588" y="2251075"/>
          <p14:tracePt t="480864" x="5072063" y="2259013"/>
          <p14:tracePt t="480881" x="5064125" y="2259013"/>
          <p14:tracePt t="480915" x="5054600" y="2259013"/>
          <p14:tracePt t="480942" x="5045075" y="2251075"/>
          <p14:tracePt t="480956" x="5037138" y="2241550"/>
          <p14:tracePt t="480964" x="5027613" y="2232025"/>
          <p14:tracePt t="480981" x="5010150" y="2206625"/>
          <p14:tracePt t="480997" x="4992688" y="2152650"/>
          <p14:tracePt t="481014" x="4992688" y="2098675"/>
          <p14:tracePt t="481031" x="4992688" y="2017713"/>
          <p14:tracePt t="481048" x="5000625" y="1920875"/>
          <p14:tracePt t="481064" x="5054600" y="1874838"/>
          <p14:tracePt t="481082" x="5116513" y="1849438"/>
          <p14:tracePt t="481098" x="5180013" y="1822450"/>
          <p14:tracePt t="481114" x="5259388" y="1776413"/>
          <p14:tracePt t="481131" x="5340350" y="1751013"/>
          <p14:tracePt t="481148" x="5411788" y="1741488"/>
          <p14:tracePt t="481164" x="5456238" y="1741488"/>
          <p14:tracePt t="481181" x="5510213" y="1741488"/>
          <p14:tracePt t="481198" x="5589588" y="1741488"/>
          <p14:tracePt t="481215" x="5643563" y="1731963"/>
          <p14:tracePt t="481231" x="5707063" y="1731963"/>
          <p14:tracePt t="481248" x="5724525" y="1731963"/>
          <p14:tracePt t="481281" x="5715000" y="1731963"/>
          <p14:tracePt t="481692" x="5715000" y="1741488"/>
          <p14:tracePt t="482044" x="5724525" y="1751013"/>
          <p14:tracePt t="482052" x="5732463" y="1751013"/>
          <p14:tracePt t="482064" x="5751513" y="1751013"/>
          <p14:tracePt t="482081" x="5759450" y="1751013"/>
          <p14:tracePt t="482114" x="5741988" y="1758950"/>
          <p14:tracePt t="482514" x="5732463" y="1768475"/>
          <p14:tracePt t="482522" x="5724525" y="1768475"/>
          <p14:tracePt t="482538" x="5715000" y="1768475"/>
          <p14:tracePt t="482608" x="5688013" y="1776413"/>
          <p14:tracePt t="482632" x="5680075" y="1776413"/>
          <p14:tracePt t="482638" x="5670550" y="1785938"/>
          <p14:tracePt t="482648" x="5653088" y="1785938"/>
          <p14:tracePt t="482664" x="5635625" y="1795463"/>
          <p14:tracePt t="482681" x="5608638" y="1803400"/>
          <p14:tracePt t="482698" x="5564188" y="1803400"/>
          <p14:tracePt t="482714" x="5456238" y="1822450"/>
          <p14:tracePt t="482732" x="5394325" y="1830388"/>
          <p14:tracePt t="482748" x="5330825" y="1849438"/>
          <p14:tracePt t="482764" x="5268913" y="1857375"/>
          <p14:tracePt t="482781" x="5232400" y="1874838"/>
          <p14:tracePt t="482798" x="5197475" y="1884363"/>
          <p14:tracePt t="482814" x="5170488" y="1893888"/>
          <p14:tracePt t="482831" x="5135563" y="1893888"/>
          <p14:tracePt t="482848" x="5099050" y="1911350"/>
          <p14:tracePt t="482865" x="5018088" y="1928813"/>
          <p14:tracePt t="482882" x="4992688" y="1946275"/>
          <p14:tracePt t="482898" x="4983163" y="1946275"/>
          <p14:tracePt t="482915" x="4956175" y="1955800"/>
          <p14:tracePt t="482931" x="4946650" y="1955800"/>
          <p14:tracePt t="482948" x="4929188" y="1965325"/>
          <p14:tracePt t="482965" x="4921250" y="1973263"/>
          <p14:tracePt t="482981" x="4911725" y="1973263"/>
          <p14:tracePt t="482998" x="4894263" y="1973263"/>
          <p14:tracePt t="483014" x="4875213" y="1973263"/>
          <p14:tracePt t="483031" x="4848225" y="1965325"/>
          <p14:tracePt t="483048" x="4848225" y="1955800"/>
          <p14:tracePt t="483064" x="4848225" y="1946275"/>
          <p14:tracePt t="483081" x="4857750" y="1928813"/>
          <p14:tracePt t="483098" x="4894263" y="1884363"/>
          <p14:tracePt t="483116" x="4965700" y="1803400"/>
          <p14:tracePt t="483133" x="5064125" y="1751013"/>
          <p14:tracePt t="483148" x="5135563" y="1697038"/>
          <p14:tracePt t="483164" x="5207000" y="1660525"/>
          <p14:tracePt t="483181" x="5259388" y="1643063"/>
          <p14:tracePt t="483198" x="5278438" y="1633538"/>
          <p14:tracePt t="483215" x="5295900" y="1625600"/>
          <p14:tracePt t="483231" x="5313363" y="1616075"/>
          <p14:tracePt t="483248" x="5322888" y="1608138"/>
          <p14:tracePt t="483265" x="5340350" y="1598613"/>
          <p14:tracePt t="483282" x="5357813" y="1589088"/>
          <p14:tracePt t="483298" x="5394325" y="1589088"/>
          <p14:tracePt t="483315" x="5446713" y="1589088"/>
          <p14:tracePt t="483331" x="5483225" y="1589088"/>
          <p14:tracePt t="483348" x="5510213" y="1589088"/>
          <p14:tracePt t="483364" x="5537200" y="1589088"/>
          <p14:tracePt t="483382" x="5564188" y="1589088"/>
          <p14:tracePt t="483398" x="5616575" y="1589088"/>
          <p14:tracePt t="483416" x="5661025" y="1589088"/>
          <p14:tracePt t="483431" x="5697538" y="1589088"/>
          <p14:tracePt t="483448" x="5732463" y="1598613"/>
          <p14:tracePt t="483465" x="5759450" y="1616075"/>
          <p14:tracePt t="483481" x="5813425" y="1633538"/>
          <p14:tracePt t="483498" x="5884863" y="1652588"/>
          <p14:tracePt t="483514" x="5894388" y="1652588"/>
          <p14:tracePt t="483532" x="5911850" y="1660525"/>
          <p14:tracePt t="483548" x="5929313" y="1679575"/>
          <p14:tracePt t="483565" x="5956300" y="1687513"/>
          <p14:tracePt t="483581" x="5973763" y="1697038"/>
          <p14:tracePt t="483598" x="6018213" y="1714500"/>
          <p14:tracePt t="483615" x="6054725" y="1714500"/>
          <p14:tracePt t="483632" x="6072188" y="1724025"/>
          <p14:tracePt t="483648" x="6108700" y="1741488"/>
          <p14:tracePt t="483665" x="6161088" y="1758950"/>
          <p14:tracePt t="483681" x="6207125" y="1776413"/>
          <p14:tracePt t="483698" x="6259513" y="1785938"/>
          <p14:tracePt t="483714" x="6278563" y="1803400"/>
          <p14:tracePt t="483731" x="6286500" y="1803400"/>
          <p14:tracePt t="483748" x="6303963" y="1812925"/>
          <p14:tracePt t="483781" x="6296025" y="1803400"/>
          <p14:tracePt t="483866" x="6286500" y="1803400"/>
          <p14:tracePt t="483874" x="6278563" y="1803400"/>
          <p14:tracePt t="483883" x="6286500" y="1803400"/>
          <p14:tracePt t="484008" x="6296025" y="1803400"/>
          <p14:tracePt t="484024" x="6303963" y="1803400"/>
          <p14:tracePt t="484038" x="6296025" y="1803400"/>
          <p14:tracePt t="484234" x="6286500" y="1803400"/>
          <p14:tracePt t="484250" x="6278563" y="1803400"/>
          <p14:tracePt t="484258" x="6296025" y="1803400"/>
          <p14:tracePt t="484360" x="6350000" y="1803400"/>
          <p14:tracePt t="484368" x="6411913" y="1795463"/>
          <p14:tracePt t="484381" x="6518275" y="1795463"/>
          <p14:tracePt t="484399" x="6527800" y="1795463"/>
          <p14:tracePt t="484417" x="6527800" y="1785938"/>
          <p14:tracePt t="484517" x="6518275" y="1785938"/>
          <p14:tracePt t="484548" x="6492875" y="1795463"/>
          <p14:tracePt t="484556" x="6465888" y="1795463"/>
          <p14:tracePt t="484565" x="6429375" y="1795463"/>
          <p14:tracePt t="484581" x="6421438" y="1795463"/>
          <p14:tracePt t="484615" x="6411913" y="1795463"/>
          <p14:tracePt t="484860" x="6402388" y="1795463"/>
          <p14:tracePt t="484868" x="6394450" y="1795463"/>
          <p14:tracePt t="484881" x="6350000" y="1795463"/>
          <p14:tracePt t="484898" x="6313488" y="1803400"/>
          <p14:tracePt t="484898" x="6296025" y="1803400"/>
          <p14:tracePt t="484918" x="6286500" y="1812925"/>
          <p14:tracePt t="484932" x="6278563" y="1822450"/>
          <p14:tracePt t="484948" x="6242050" y="1830388"/>
          <p14:tracePt t="484965" x="6197600" y="1849438"/>
          <p14:tracePt t="484982" x="6135688" y="1866900"/>
          <p14:tracePt t="484998" x="6072188" y="1874838"/>
          <p14:tracePt t="485015" x="5965825" y="1893888"/>
          <p14:tracePt t="485033" x="5911850" y="1901825"/>
          <p14:tracePt t="485049" x="5822950" y="1920875"/>
          <p14:tracePt t="485065" x="5768975" y="1938338"/>
          <p14:tracePt t="485081" x="5732463" y="1938338"/>
          <p14:tracePt t="485098" x="5707063" y="1938338"/>
          <p14:tracePt t="485115" x="5707063" y="1946275"/>
          <p14:tracePt t="485148" x="5707063" y="1938338"/>
          <p14:tracePt t="485183" x="5724525" y="1938338"/>
          <p14:tracePt t="485189" x="5724525" y="1928813"/>
          <p14:tracePt t="485198" x="5741988" y="1920875"/>
          <p14:tracePt t="485215" x="5751513" y="1901825"/>
          <p14:tracePt t="485231" x="5768975" y="1893888"/>
          <p14:tracePt t="485248" x="5778500" y="1893888"/>
          <p14:tracePt t="485265" x="5795963" y="1884363"/>
          <p14:tracePt t="485282" x="5857875" y="1866900"/>
          <p14:tracePt t="485299" x="5911850" y="1849438"/>
          <p14:tracePt t="485315" x="5938838" y="1849438"/>
          <p14:tracePt t="485331" x="5965825" y="1839913"/>
          <p14:tracePt t="485348" x="6018213" y="1822450"/>
          <p14:tracePt t="485365" x="6064250" y="1803400"/>
          <p14:tracePt t="485381" x="6116638" y="1795463"/>
          <p14:tracePt t="485398" x="6126163" y="1785938"/>
          <p14:tracePt t="485417" x="6135688" y="1785938"/>
          <p14:tracePt t="485431" x="6143625" y="1785938"/>
          <p14:tracePt t="485448" x="6180138" y="1785938"/>
          <p14:tracePt t="485464" x="6232525" y="1785938"/>
          <p14:tracePt t="485481" x="6251575" y="1785938"/>
          <p14:tracePt t="485498" x="6269038" y="1785938"/>
          <p14:tracePt t="485515" x="6269038" y="1795463"/>
          <p14:tracePt t="485533" x="6286500" y="1795463"/>
          <p14:tracePt t="485549" x="6286500" y="1803400"/>
          <p14:tracePt t="485565" x="6296025" y="1803400"/>
          <p14:tracePt t="485598" x="6296025" y="1812925"/>
          <p14:tracePt t="485615" x="6269038" y="1830388"/>
          <p14:tracePt t="485632" x="6269038" y="1839913"/>
          <p14:tracePt t="485648" x="6259513" y="1839913"/>
          <p14:tracePt t="485691" x="6242050" y="1839913"/>
          <p14:tracePt t="485721" x="6232525" y="1839913"/>
          <p14:tracePt t="485736" x="6224588" y="1839913"/>
          <p14:tracePt t="485761" x="6215063" y="1839913"/>
          <p14:tracePt t="485785" x="6197600" y="1839913"/>
          <p14:tracePt t="485807" x="6188075" y="1830388"/>
          <p14:tracePt t="485815" x="6188075" y="1822450"/>
          <p14:tracePt t="485823" x="6188075" y="1812925"/>
          <p14:tracePt t="485855" x="6188075" y="1803400"/>
          <p14:tracePt t="485863" x="6188075" y="1795463"/>
          <p14:tracePt t="485871" x="6197600" y="1785938"/>
          <p14:tracePt t="485885" x="6207125" y="1776413"/>
          <p14:tracePt t="485898" x="6242050" y="1776413"/>
          <p14:tracePt t="485898" x="6259513" y="1776413"/>
          <p14:tracePt t="485917" x="6313488" y="1822450"/>
          <p14:tracePt t="485933" x="6375400" y="1884363"/>
          <p14:tracePt t="485949" x="6438900" y="1973263"/>
          <p14:tracePt t="485965" x="6446838" y="2036763"/>
          <p14:tracePt t="485982" x="6446838" y="2081213"/>
          <p14:tracePt t="485998" x="6421438" y="2135188"/>
          <p14:tracePt t="486015" x="6367463" y="2170113"/>
          <p14:tracePt t="486032" x="6296025" y="2187575"/>
          <p14:tracePt t="486048" x="6188075" y="2197100"/>
          <p14:tracePt t="486065" x="6064250" y="2197100"/>
          <p14:tracePt t="486082" x="5983288" y="2187575"/>
          <p14:tracePt t="486099" x="5921375" y="2170113"/>
          <p14:tracePt t="486115" x="5849938" y="2125663"/>
          <p14:tracePt t="486131" x="5795963" y="2071688"/>
          <p14:tracePt t="486148" x="5768975" y="2027238"/>
          <p14:tracePt t="486165" x="5759450" y="1965325"/>
          <p14:tracePt t="486183" x="5759450" y="1955800"/>
          <p14:tracePt t="486199" x="5768975" y="1938338"/>
          <p14:tracePt t="486215" x="5813425" y="1928813"/>
          <p14:tracePt t="486232" x="5857875" y="1911350"/>
          <p14:tracePt t="486249" x="5921375" y="1893888"/>
          <p14:tracePt t="486265" x="5983288" y="1884363"/>
          <p14:tracePt t="486281" x="6045200" y="1874838"/>
          <p14:tracePt t="486298" x="6116638" y="1874838"/>
          <p14:tracePt t="486315" x="6143625" y="1874838"/>
          <p14:tracePt t="486331" x="6161088" y="1874838"/>
          <p14:tracePt t="486349" x="6170613" y="1901825"/>
          <p14:tracePt t="486365" x="6180138" y="1946275"/>
          <p14:tracePt t="486381" x="6180138" y="1973263"/>
          <p14:tracePt t="486398" x="6180138" y="2000250"/>
          <p14:tracePt t="486398" x="6180138" y="2009775"/>
          <p14:tracePt t="486418" x="6170613" y="2027238"/>
          <p14:tracePt t="486433" x="6161088" y="2036763"/>
          <p14:tracePt t="486449" x="6153150" y="2044700"/>
          <p14:tracePt t="486481" x="6153150" y="2036763"/>
          <p14:tracePt t="486551" x="6153150" y="2017713"/>
          <p14:tracePt t="486567" x="6153150" y="2009775"/>
          <p14:tracePt t="486575" x="6153150" y="2000250"/>
          <p14:tracePt t="486597" x="6153150" y="199231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Box 93"/>
          <p:cNvSpPr txBox="1">
            <a:spLocks noChangeArrowheads="1"/>
          </p:cNvSpPr>
          <p:nvPr/>
        </p:nvSpPr>
        <p:spPr bwMode="auto">
          <a:xfrm>
            <a:off x="-1230313" y="2509838"/>
            <a:ext cx="3743326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sz="2800" smtClean="0">
                <a:solidFill>
                  <a:srgbClr val="000000"/>
                </a:solidFill>
                <a:latin typeface="Consolas" pitchFamily="49" charset="0"/>
              </a:rPr>
              <a:t>1 0 0 1 0 0 1 0 0</a:t>
            </a:r>
            <a:endParaRPr lang="ru-RU" sz="2800" smtClean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5" name="Rectangle 122"/>
          <p:cNvSpPr>
            <a:spLocks noChangeArrowheads="1"/>
          </p:cNvSpPr>
          <p:nvPr/>
        </p:nvSpPr>
        <p:spPr bwMode="auto">
          <a:xfrm>
            <a:off x="4716463" y="2257425"/>
            <a:ext cx="827087" cy="7207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6" name="Text Box 113"/>
          <p:cNvSpPr txBox="1">
            <a:spLocks noChangeArrowheads="1"/>
          </p:cNvSpPr>
          <p:nvPr/>
        </p:nvSpPr>
        <p:spPr bwMode="auto">
          <a:xfrm>
            <a:off x="3205163" y="4275138"/>
            <a:ext cx="37433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sz="2800" smtClean="0">
                <a:solidFill>
                  <a:srgbClr val="000000"/>
                </a:solidFill>
                <a:latin typeface="Consolas" pitchFamily="49" charset="0"/>
              </a:rPr>
              <a:t>0 0 0 0 0 1 0 0 0</a:t>
            </a:r>
            <a:endParaRPr lang="ru-RU" sz="2800" smtClean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7" name="Rectangle 121"/>
          <p:cNvSpPr>
            <a:spLocks noChangeArrowheads="1"/>
          </p:cNvSpPr>
          <p:nvPr/>
        </p:nvSpPr>
        <p:spPr bwMode="auto">
          <a:xfrm>
            <a:off x="3132138" y="4130675"/>
            <a:ext cx="1655762" cy="7921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8" name="Rectangle 2"/>
          <p:cNvSpPr txBox="1">
            <a:spLocks noChangeArrowheads="1"/>
          </p:cNvSpPr>
          <p:nvPr/>
        </p:nvSpPr>
        <p:spPr bwMode="auto">
          <a:xfrm>
            <a:off x="337626" y="76200"/>
            <a:ext cx="8410575" cy="757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35" tIns="46019" rIns="92035" bIns="46019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2pPr>
            <a:lvl3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3pPr>
            <a:lvl4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4pPr>
            <a:lvl5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5pPr>
            <a:lvl6pPr marL="4572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6pPr>
            <a:lvl7pPr marL="9144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7pPr>
            <a:lvl8pPr marL="13716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8pPr>
            <a:lvl9pPr marL="18288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3200" b="0" kern="0" dirty="0" err="1">
                <a:solidFill>
                  <a:srgbClr val="0860A8"/>
                </a:solidFill>
                <a:latin typeface="Neo Sans Intel"/>
                <a:cs typeface="Arial"/>
              </a:rPr>
              <a:t>Two-level</a:t>
            </a:r>
            <a:r>
              <a:rPr lang="ru-RU" sz="3200" b="0" kern="0" dirty="0">
                <a:solidFill>
                  <a:srgbClr val="0860A8"/>
                </a:solidFill>
                <a:latin typeface="Neo Sans Intel"/>
                <a:cs typeface="Arial"/>
              </a:rPr>
              <a:t> </a:t>
            </a:r>
            <a:r>
              <a:rPr lang="en-GB" sz="3200" b="0" kern="0" dirty="0">
                <a:solidFill>
                  <a:srgbClr val="0860A8"/>
                </a:solidFill>
                <a:latin typeface="Neo Sans Intel"/>
                <a:cs typeface="Arial"/>
              </a:rPr>
              <a:t>adaptive</a:t>
            </a:r>
            <a:r>
              <a:rPr lang="ru-MD" sz="3200" b="0" kern="0" dirty="0">
                <a:solidFill>
                  <a:srgbClr val="0860A8"/>
                </a:solidFill>
                <a:latin typeface="Neo Sans Intel"/>
                <a:cs typeface="Arial"/>
              </a:rPr>
              <a:t> </a:t>
            </a:r>
            <a:r>
              <a:rPr lang="ru-MD" sz="3200" b="0" kern="0" dirty="0" err="1">
                <a:solidFill>
                  <a:srgbClr val="0860A8"/>
                </a:solidFill>
                <a:latin typeface="Neo Sans Intel"/>
                <a:cs typeface="Arial"/>
              </a:rPr>
              <a:t>predictor</a:t>
            </a:r>
            <a:r>
              <a:rPr lang="ru-RU" sz="3200" b="0" kern="0" dirty="0">
                <a:solidFill>
                  <a:srgbClr val="0860A8"/>
                </a:solidFill>
                <a:latin typeface="Neo Sans Intel"/>
                <a:cs typeface="Arial"/>
              </a:rPr>
              <a:t> </a:t>
            </a:r>
            <a:endParaRPr kumimoji="0" lang="ru-RU" sz="3200" b="0" i="0" u="none" strike="noStrike" kern="0" cap="none" spc="0" normalizeH="0" baseline="0" noProof="0" dirty="0" smtClean="0">
              <a:ln>
                <a:noFill/>
              </a:ln>
              <a:solidFill>
                <a:srgbClr val="0860A8"/>
              </a:solidFill>
              <a:effectLst/>
              <a:uLnTx/>
              <a:uFillTx/>
              <a:latin typeface="Verdana"/>
              <a:cs typeface="Arial"/>
            </a:endParaRPr>
          </a:p>
        </p:txBody>
      </p:sp>
      <p:sp>
        <p:nvSpPr>
          <p:cNvPr id="60" name="Line 4"/>
          <p:cNvSpPr>
            <a:spLocks noChangeShapeType="1"/>
          </p:cNvSpPr>
          <p:nvPr/>
        </p:nvSpPr>
        <p:spPr bwMode="auto">
          <a:xfrm>
            <a:off x="1187450" y="1868488"/>
            <a:ext cx="1008063" cy="0"/>
          </a:xfrm>
          <a:prstGeom prst="line">
            <a:avLst/>
          </a:prstGeom>
          <a:noFill/>
          <a:ln w="12700">
            <a:solidFill>
              <a:srgbClr val="0860A8"/>
            </a:solidFill>
            <a:round/>
            <a:headEnd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1" name="Line 5"/>
          <p:cNvSpPr>
            <a:spLocks noChangeShapeType="1"/>
          </p:cNvSpPr>
          <p:nvPr/>
        </p:nvSpPr>
        <p:spPr bwMode="auto">
          <a:xfrm>
            <a:off x="2268538" y="1579563"/>
            <a:ext cx="0" cy="1470025"/>
          </a:xfrm>
          <a:prstGeom prst="line">
            <a:avLst/>
          </a:prstGeom>
          <a:noFill/>
          <a:ln w="12700">
            <a:solidFill>
              <a:srgbClr val="0860A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2" name="Rectangle 6"/>
          <p:cNvSpPr>
            <a:spLocks noChangeArrowheads="1"/>
          </p:cNvSpPr>
          <p:nvPr/>
        </p:nvSpPr>
        <p:spPr bwMode="auto">
          <a:xfrm>
            <a:off x="2268538" y="2582863"/>
            <a:ext cx="719137" cy="431800"/>
          </a:xfrm>
          <a:prstGeom prst="rect">
            <a:avLst/>
          </a:prstGeom>
          <a:noFill/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3" name="Line 7"/>
          <p:cNvSpPr>
            <a:spLocks noChangeShapeType="1"/>
          </p:cNvSpPr>
          <p:nvPr/>
        </p:nvSpPr>
        <p:spPr bwMode="auto">
          <a:xfrm>
            <a:off x="2268538" y="1868488"/>
            <a:ext cx="935037" cy="0"/>
          </a:xfrm>
          <a:prstGeom prst="line">
            <a:avLst/>
          </a:prstGeom>
          <a:noFill/>
          <a:ln w="12700">
            <a:solidFill>
              <a:srgbClr val="0860A8"/>
            </a:solidFill>
            <a:round/>
            <a:headEnd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4" name="Text Box 8"/>
          <p:cNvSpPr txBox="1">
            <a:spLocks noChangeArrowheads="1"/>
          </p:cNvSpPr>
          <p:nvPr/>
        </p:nvSpPr>
        <p:spPr bwMode="auto">
          <a:xfrm>
            <a:off x="2771775" y="1508125"/>
            <a:ext cx="5762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past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5" name="Text Box 9"/>
          <p:cNvSpPr txBox="1">
            <a:spLocks noChangeArrowheads="1"/>
          </p:cNvSpPr>
          <p:nvPr/>
        </p:nvSpPr>
        <p:spPr bwMode="auto">
          <a:xfrm>
            <a:off x="900113" y="1508125"/>
            <a:ext cx="935037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future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6" name="Text Box 10"/>
          <p:cNvSpPr txBox="1">
            <a:spLocks noChangeArrowheads="1"/>
          </p:cNvSpPr>
          <p:nvPr/>
        </p:nvSpPr>
        <p:spPr bwMode="auto">
          <a:xfrm>
            <a:off x="1836738" y="1219200"/>
            <a:ext cx="865187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present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7" name="Text Box 11"/>
          <p:cNvSpPr txBox="1">
            <a:spLocks noChangeArrowheads="1"/>
          </p:cNvSpPr>
          <p:nvPr/>
        </p:nvSpPr>
        <p:spPr bwMode="auto">
          <a:xfrm>
            <a:off x="2266950" y="3014663"/>
            <a:ext cx="1296988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History buffer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8" name="Rectangle 34"/>
          <p:cNvSpPr>
            <a:spLocks noChangeArrowheads="1"/>
          </p:cNvSpPr>
          <p:nvPr/>
        </p:nvSpPr>
        <p:spPr bwMode="auto">
          <a:xfrm>
            <a:off x="5511800" y="1752600"/>
            <a:ext cx="3094038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9" name="Oval 12"/>
          <p:cNvSpPr>
            <a:spLocks noChangeArrowheads="1"/>
          </p:cNvSpPr>
          <p:nvPr/>
        </p:nvSpPr>
        <p:spPr bwMode="auto">
          <a:xfrm>
            <a:off x="6438900" y="1854200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0" name="Oval 13"/>
          <p:cNvSpPr>
            <a:spLocks noChangeArrowheads="1"/>
          </p:cNvSpPr>
          <p:nvPr/>
        </p:nvSpPr>
        <p:spPr bwMode="auto">
          <a:xfrm>
            <a:off x="5715000" y="1854200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1" name="Oval 16"/>
          <p:cNvSpPr>
            <a:spLocks noChangeArrowheads="1"/>
          </p:cNvSpPr>
          <p:nvPr/>
        </p:nvSpPr>
        <p:spPr bwMode="auto">
          <a:xfrm>
            <a:off x="7881938" y="1854200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2" name="Oval 17"/>
          <p:cNvSpPr>
            <a:spLocks noChangeArrowheads="1"/>
          </p:cNvSpPr>
          <p:nvPr/>
        </p:nvSpPr>
        <p:spPr bwMode="auto">
          <a:xfrm>
            <a:off x="7159625" y="1854200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3" name="Rectangle 35"/>
          <p:cNvSpPr>
            <a:spLocks noChangeArrowheads="1"/>
          </p:cNvSpPr>
          <p:nvPr/>
        </p:nvSpPr>
        <p:spPr bwMode="auto">
          <a:xfrm>
            <a:off x="4787900" y="1752600"/>
            <a:ext cx="723900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itchFamily="49" charset="0"/>
                <a:cs typeface="Arial" charset="0"/>
              </a:rPr>
              <a:t>00</a:t>
            </a: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itchFamily="49" charset="0"/>
              <a:cs typeface="Arial" charset="0"/>
            </a:endParaRPr>
          </a:p>
        </p:txBody>
      </p:sp>
      <p:sp>
        <p:nvSpPr>
          <p:cNvPr id="74" name="Rectangle 72"/>
          <p:cNvSpPr>
            <a:spLocks noChangeArrowheads="1"/>
          </p:cNvSpPr>
          <p:nvPr/>
        </p:nvSpPr>
        <p:spPr bwMode="auto">
          <a:xfrm>
            <a:off x="5511800" y="2682875"/>
            <a:ext cx="3094038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5" name="Oval 73"/>
          <p:cNvSpPr>
            <a:spLocks noChangeArrowheads="1"/>
          </p:cNvSpPr>
          <p:nvPr/>
        </p:nvSpPr>
        <p:spPr bwMode="auto">
          <a:xfrm>
            <a:off x="6438900" y="27844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6" name="Oval 74"/>
          <p:cNvSpPr>
            <a:spLocks noChangeArrowheads="1"/>
          </p:cNvSpPr>
          <p:nvPr/>
        </p:nvSpPr>
        <p:spPr bwMode="auto">
          <a:xfrm>
            <a:off x="5715000" y="27844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7" name="Oval 75"/>
          <p:cNvSpPr>
            <a:spLocks noChangeArrowheads="1"/>
          </p:cNvSpPr>
          <p:nvPr/>
        </p:nvSpPr>
        <p:spPr bwMode="auto">
          <a:xfrm>
            <a:off x="7881938" y="27844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8" name="Oval 76"/>
          <p:cNvSpPr>
            <a:spLocks noChangeArrowheads="1"/>
          </p:cNvSpPr>
          <p:nvPr/>
        </p:nvSpPr>
        <p:spPr bwMode="auto">
          <a:xfrm>
            <a:off x="7159625" y="27844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9" name="Rectangle 77"/>
          <p:cNvSpPr>
            <a:spLocks noChangeArrowheads="1"/>
          </p:cNvSpPr>
          <p:nvPr/>
        </p:nvSpPr>
        <p:spPr bwMode="auto">
          <a:xfrm>
            <a:off x="4787900" y="2682875"/>
            <a:ext cx="723900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itchFamily="49" charset="0"/>
                <a:cs typeface="Arial" charset="0"/>
              </a:rPr>
              <a:t>01</a:t>
            </a: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itchFamily="49" charset="0"/>
              <a:cs typeface="Arial" charset="0"/>
            </a:endParaRPr>
          </a:p>
        </p:txBody>
      </p:sp>
      <p:sp>
        <p:nvSpPr>
          <p:cNvPr id="80" name="Rectangle 79"/>
          <p:cNvSpPr>
            <a:spLocks noChangeArrowheads="1"/>
          </p:cNvSpPr>
          <p:nvPr/>
        </p:nvSpPr>
        <p:spPr bwMode="auto">
          <a:xfrm>
            <a:off x="5511800" y="3609975"/>
            <a:ext cx="3094038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1" name="Oval 80"/>
          <p:cNvSpPr>
            <a:spLocks noChangeArrowheads="1"/>
          </p:cNvSpPr>
          <p:nvPr/>
        </p:nvSpPr>
        <p:spPr bwMode="auto">
          <a:xfrm>
            <a:off x="6438900" y="37115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2" name="Oval 81"/>
          <p:cNvSpPr>
            <a:spLocks noChangeArrowheads="1"/>
          </p:cNvSpPr>
          <p:nvPr/>
        </p:nvSpPr>
        <p:spPr bwMode="auto">
          <a:xfrm>
            <a:off x="5715000" y="37115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3" name="Oval 82"/>
          <p:cNvSpPr>
            <a:spLocks noChangeArrowheads="1"/>
          </p:cNvSpPr>
          <p:nvPr/>
        </p:nvSpPr>
        <p:spPr bwMode="auto">
          <a:xfrm>
            <a:off x="7881938" y="37115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4" name="Oval 83"/>
          <p:cNvSpPr>
            <a:spLocks noChangeArrowheads="1"/>
          </p:cNvSpPr>
          <p:nvPr/>
        </p:nvSpPr>
        <p:spPr bwMode="auto">
          <a:xfrm>
            <a:off x="7159625" y="37115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5" name="Rectangle 84"/>
          <p:cNvSpPr>
            <a:spLocks noChangeArrowheads="1"/>
          </p:cNvSpPr>
          <p:nvPr/>
        </p:nvSpPr>
        <p:spPr bwMode="auto">
          <a:xfrm>
            <a:off x="4787900" y="3609975"/>
            <a:ext cx="723900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itchFamily="49" charset="0"/>
                <a:cs typeface="Arial" charset="0"/>
              </a:rPr>
              <a:t>10</a:t>
            </a: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itchFamily="49" charset="0"/>
              <a:cs typeface="Arial" charset="0"/>
            </a:endParaRPr>
          </a:p>
        </p:txBody>
      </p:sp>
      <p:grpSp>
        <p:nvGrpSpPr>
          <p:cNvPr id="86" name="Group 85"/>
          <p:cNvGrpSpPr>
            <a:grpSpLocks/>
          </p:cNvGrpSpPr>
          <p:nvPr/>
        </p:nvGrpSpPr>
        <p:grpSpPr bwMode="auto">
          <a:xfrm>
            <a:off x="4787900" y="4540250"/>
            <a:ext cx="3817938" cy="927100"/>
            <a:chOff x="2017" y="1752"/>
            <a:chExt cx="2405" cy="584"/>
          </a:xfrm>
        </p:grpSpPr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2473" y="1752"/>
              <a:ext cx="1949" cy="58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88" name="Oval 87"/>
            <p:cNvSpPr>
              <a:spLocks noChangeArrowheads="1"/>
            </p:cNvSpPr>
            <p:nvPr/>
          </p:nvSpPr>
          <p:spPr bwMode="auto">
            <a:xfrm>
              <a:off x="3057" y="1816"/>
              <a:ext cx="390" cy="456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weakly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NT</a:t>
              </a:r>
              <a:endParaRPr kumimoji="0" lang="ru-RU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89" name="Oval 88"/>
            <p:cNvSpPr>
              <a:spLocks noChangeArrowheads="1"/>
            </p:cNvSpPr>
            <p:nvPr/>
          </p:nvSpPr>
          <p:spPr bwMode="auto">
            <a:xfrm>
              <a:off x="2601" y="1816"/>
              <a:ext cx="390" cy="456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strongly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NT</a:t>
              </a:r>
              <a:endParaRPr kumimoji="0" lang="ru-RU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90" name="Oval 89"/>
            <p:cNvSpPr>
              <a:spLocks noChangeArrowheads="1"/>
            </p:cNvSpPr>
            <p:nvPr/>
          </p:nvSpPr>
          <p:spPr bwMode="auto">
            <a:xfrm>
              <a:off x="3966" y="1816"/>
              <a:ext cx="390" cy="456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strongly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T</a:t>
              </a:r>
              <a:endParaRPr kumimoji="0" lang="ru-RU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91" name="Oval 90"/>
            <p:cNvSpPr>
              <a:spLocks noChangeArrowheads="1"/>
            </p:cNvSpPr>
            <p:nvPr/>
          </p:nvSpPr>
          <p:spPr bwMode="auto">
            <a:xfrm>
              <a:off x="3511" y="1816"/>
              <a:ext cx="390" cy="456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weakly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T</a:t>
              </a:r>
              <a:endParaRPr kumimoji="0" lang="ru-RU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92" name="Rectangle 91"/>
            <p:cNvSpPr>
              <a:spLocks noChangeArrowheads="1"/>
            </p:cNvSpPr>
            <p:nvPr/>
          </p:nvSpPr>
          <p:spPr bwMode="auto">
            <a:xfrm>
              <a:off x="2017" y="1752"/>
              <a:ext cx="456" cy="58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nsolas" pitchFamily="49" charset="0"/>
                  <a:cs typeface="Arial" charset="0"/>
                </a:rPr>
                <a:t>11</a:t>
              </a:r>
              <a:endParaRPr kumimoji="0" lang="ru-RU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itchFamily="49" charset="0"/>
                <a:cs typeface="Arial" charset="0"/>
              </a:endParaRPr>
            </a:p>
          </p:txBody>
        </p:sp>
      </p:grpSp>
      <p:sp>
        <p:nvSpPr>
          <p:cNvPr id="93" name="Oval 66"/>
          <p:cNvSpPr>
            <a:spLocks noChangeArrowheads="1"/>
          </p:cNvSpPr>
          <p:nvPr/>
        </p:nvSpPr>
        <p:spPr bwMode="auto">
          <a:xfrm>
            <a:off x="6437313" y="1851025"/>
            <a:ext cx="619125" cy="723900"/>
          </a:xfrm>
          <a:prstGeom prst="ellipse">
            <a:avLst/>
          </a:prstGeom>
          <a:gradFill rotWithShape="1">
            <a:gsLst>
              <a:gs pos="0">
                <a:srgbClr val="009900">
                  <a:alpha val="39999"/>
                </a:srgbClr>
              </a:gs>
              <a:gs pos="100000">
                <a:srgbClr val="009900">
                  <a:gamma/>
                  <a:shade val="46275"/>
                  <a:invGamma/>
                  <a:alpha val="39999"/>
                </a:srgbClr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/>
            </a:endParaRPr>
          </a:p>
        </p:txBody>
      </p:sp>
      <p:sp>
        <p:nvSpPr>
          <p:cNvPr id="94" name="AutoShape 98"/>
          <p:cNvSpPr>
            <a:spLocks noChangeArrowheads="1"/>
          </p:cNvSpPr>
          <p:nvPr/>
        </p:nvSpPr>
        <p:spPr bwMode="auto">
          <a:xfrm>
            <a:off x="3132138" y="3163888"/>
            <a:ext cx="1223962" cy="1614487"/>
          </a:xfrm>
          <a:prstGeom prst="curvedLeftArrow">
            <a:avLst>
              <a:gd name="adj1" fmla="val 14723"/>
              <a:gd name="adj2" fmla="val 41105"/>
              <a:gd name="adj3" fmla="val 33333"/>
            </a:avLst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5" name="Text Box 114"/>
          <p:cNvSpPr txBox="1">
            <a:spLocks noChangeArrowheads="1"/>
          </p:cNvSpPr>
          <p:nvPr/>
        </p:nvSpPr>
        <p:spPr bwMode="auto">
          <a:xfrm>
            <a:off x="600075" y="4346575"/>
            <a:ext cx="2232025" cy="3667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Prediction:</a:t>
            </a: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6" name="Text Box 115"/>
          <p:cNvSpPr txBox="1">
            <a:spLocks noChangeArrowheads="1"/>
          </p:cNvSpPr>
          <p:nvPr/>
        </p:nvSpPr>
        <p:spPr bwMode="auto">
          <a:xfrm>
            <a:off x="2355850" y="4894263"/>
            <a:ext cx="1441450" cy="1004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smtClean="0">
                <a:ln>
                  <a:noFill/>
                </a:ln>
                <a:solidFill>
                  <a:srgbClr val="009900"/>
                </a:solidFill>
                <a:effectLst/>
                <a:uLnTx/>
                <a:uFillTx/>
                <a:latin typeface="Arial" charset="0"/>
                <a:cs typeface="Arial" charset="0"/>
              </a:rPr>
              <a:t>TRUE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0099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7" name="Text Box 116"/>
          <p:cNvSpPr txBox="1">
            <a:spLocks noChangeArrowheads="1"/>
          </p:cNvSpPr>
          <p:nvPr/>
        </p:nvSpPr>
        <p:spPr bwMode="auto">
          <a:xfrm>
            <a:off x="1563688" y="4965700"/>
            <a:ext cx="10795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Result:</a:t>
            </a: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8" name="Text Box 117"/>
          <p:cNvSpPr txBox="1">
            <a:spLocks noChangeArrowheads="1"/>
          </p:cNvSpPr>
          <p:nvPr/>
        </p:nvSpPr>
        <p:spPr bwMode="auto">
          <a:xfrm>
            <a:off x="2427288" y="4894263"/>
            <a:ext cx="144145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smtClean="0">
                <a:ln>
                  <a:noFill/>
                </a:ln>
                <a:solidFill>
                  <a:srgbClr val="FF5C00"/>
                </a:solidFill>
                <a:effectLst/>
                <a:uLnTx/>
                <a:uFillTx/>
                <a:latin typeface="Arial" charset="0"/>
                <a:cs typeface="Arial" charset="0"/>
              </a:rPr>
              <a:t>FALSE</a:t>
            </a: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FF5C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9" name="Oval 118"/>
          <p:cNvSpPr>
            <a:spLocks noChangeArrowheads="1"/>
          </p:cNvSpPr>
          <p:nvPr/>
        </p:nvSpPr>
        <p:spPr bwMode="auto">
          <a:xfrm>
            <a:off x="6437313" y="2779713"/>
            <a:ext cx="619125" cy="723900"/>
          </a:xfrm>
          <a:prstGeom prst="ellipse">
            <a:avLst/>
          </a:prstGeom>
          <a:gradFill rotWithShape="1">
            <a:gsLst>
              <a:gs pos="0">
                <a:srgbClr val="009900">
                  <a:alpha val="39999"/>
                </a:srgbClr>
              </a:gs>
              <a:gs pos="100000">
                <a:srgbClr val="009900">
                  <a:gamma/>
                  <a:shade val="46275"/>
                  <a:invGamma/>
                  <a:alpha val="39999"/>
                </a:srgbClr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/>
            </a:endParaRPr>
          </a:p>
        </p:txBody>
      </p:sp>
      <p:sp>
        <p:nvSpPr>
          <p:cNvPr id="100" name="Oval 119"/>
          <p:cNvSpPr>
            <a:spLocks noChangeArrowheads="1"/>
          </p:cNvSpPr>
          <p:nvPr/>
        </p:nvSpPr>
        <p:spPr bwMode="auto">
          <a:xfrm>
            <a:off x="6437313" y="4640263"/>
            <a:ext cx="619125" cy="723900"/>
          </a:xfrm>
          <a:prstGeom prst="ellipse">
            <a:avLst/>
          </a:prstGeom>
          <a:gradFill rotWithShape="1">
            <a:gsLst>
              <a:gs pos="0">
                <a:srgbClr val="009900">
                  <a:alpha val="39999"/>
                </a:srgbClr>
              </a:gs>
              <a:gs pos="100000">
                <a:srgbClr val="009900">
                  <a:gamma/>
                  <a:shade val="46275"/>
                  <a:invGamma/>
                  <a:alpha val="39999"/>
                </a:srgbClr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/>
            </a:endParaRPr>
          </a:p>
        </p:txBody>
      </p:sp>
      <p:sp>
        <p:nvSpPr>
          <p:cNvPr id="101" name="Oval 120"/>
          <p:cNvSpPr>
            <a:spLocks noChangeArrowheads="1"/>
          </p:cNvSpPr>
          <p:nvPr/>
        </p:nvSpPr>
        <p:spPr bwMode="auto">
          <a:xfrm>
            <a:off x="6437313" y="3716338"/>
            <a:ext cx="619125" cy="723900"/>
          </a:xfrm>
          <a:prstGeom prst="ellipse">
            <a:avLst/>
          </a:prstGeom>
          <a:gradFill rotWithShape="1">
            <a:gsLst>
              <a:gs pos="0">
                <a:srgbClr val="009900">
                  <a:alpha val="39999"/>
                </a:srgbClr>
              </a:gs>
              <a:gs pos="100000">
                <a:srgbClr val="009900">
                  <a:gamma/>
                  <a:shade val="46275"/>
                  <a:invGamma/>
                  <a:alpha val="39999"/>
                </a:srgbClr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/>
            </a:endParaRPr>
          </a:p>
        </p:txBody>
      </p:sp>
      <p:sp>
        <p:nvSpPr>
          <p:cNvPr id="102" name="Text Box 124"/>
          <p:cNvSpPr txBox="1">
            <a:spLocks noChangeArrowheads="1"/>
          </p:cNvSpPr>
          <p:nvPr/>
        </p:nvSpPr>
        <p:spPr bwMode="auto">
          <a:xfrm>
            <a:off x="4716463" y="1387475"/>
            <a:ext cx="223202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Pattern history table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103" name="Text Box 126"/>
          <p:cNvSpPr txBox="1">
            <a:spLocks noChangeArrowheads="1"/>
          </p:cNvSpPr>
          <p:nvPr/>
        </p:nvSpPr>
        <p:spPr bwMode="auto">
          <a:xfrm>
            <a:off x="34925" y="2011363"/>
            <a:ext cx="1296988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Branch sequence: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5200960"/>
      </p:ext>
    </p:extLst>
  </p:cSld>
  <p:clrMapOvr>
    <a:masterClrMapping/>
  </p:clrMapOvr>
  <p:transition advTm="73775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2.96296E-6 L -0.0474 2.96296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4.07407E-6 L 0.04062 -4.07407E-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1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5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74 2.96296E-6 L -0.09462 2.96296E-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063 -4.07407E-6 L 0.08056 -4.07407E-6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7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9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5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462 2.96296E-6 L -0.13212 0.00092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056 -4.07407E-6 L 0.12275 -4.07407E-6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2.22222E-6 L 0.07916 2.22222E-6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7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35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212 0.00092 L -0.17882 0.00092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000"/>
                            </p:stCondLst>
                            <p:childTnLst>
                              <p:par>
                                <p:cTn id="94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63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275 -4.07407E-6 L 0.16997 -4.07407E-6 " pathEditMode="relative" rAng="0" ptsTypes="AA">
                                      <p:cBhvr>
                                        <p:cTn id="99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61" y="0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48148E-6 L -0.07865 1.48148E-6 " pathEditMode="relative" rAng="0" ptsTypes="AA">
                                      <p:cBhvr>
                                        <p:cTn id="105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4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000"/>
                            </p:stCondLst>
                            <p:childTnLst>
                              <p:par>
                                <p:cTn id="10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5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35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882 0.00092 L -0.22066 0.00092 " pathEditMode="relative" rAng="0" ptsTypes="AA">
                                      <p:cBhvr>
                                        <p:cTn id="12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2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63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97 -4.07407E-6 L 0.20868 -4.07407E-6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0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4.44444E-6 L -0.079 -4.44444E-6 " pathEditMode="relative" rAng="0" ptsTypes="AA">
                                      <p:cBhvr>
                                        <p:cTn id="133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000"/>
                            </p:stCondLst>
                            <p:childTnLst>
                              <p:par>
                                <p:cTn id="13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43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35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066 0.00092 L -0.25695 0.00092 " pathEditMode="relative" rAng="0" ptsTypes="AA">
                                      <p:cBhvr>
                                        <p:cTn id="14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16 2.22222E-6 L 0.15937 2.22222E-6 " pathEditMode="relative" rAng="0" ptsTypes="AA">
                                      <p:cBhvr>
                                        <p:cTn id="161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4" grpId="0"/>
      <p:bldP spid="54" grpId="1"/>
      <p:bldP spid="54" grpId="2"/>
      <p:bldP spid="54" grpId="3"/>
      <p:bldP spid="54" grpId="4"/>
      <p:bldP spid="56" grpId="0"/>
      <p:bldP spid="56" grpId="1"/>
      <p:bldP spid="56" grpId="2"/>
      <p:bldP spid="56" grpId="3"/>
      <p:bldP spid="56" grpId="4"/>
      <p:bldP spid="56" grpId="5"/>
      <p:bldP spid="93" grpId="0" animBg="1"/>
      <p:bldP spid="93" grpId="1" animBg="1"/>
      <p:bldP spid="96" grpId="0"/>
      <p:bldP spid="96" grpId="1"/>
      <p:bldP spid="96" grpId="2"/>
      <p:bldP spid="96" grpId="3"/>
      <p:bldP spid="96" grpId="4"/>
      <p:bldP spid="96" grpId="5"/>
      <p:bldP spid="96" grpId="6"/>
      <p:bldP spid="96" grpId="7"/>
      <p:bldP spid="96" grpId="8"/>
      <p:bldP spid="98" grpId="0" animBg="1"/>
      <p:bldP spid="98" grpId="1" animBg="1"/>
      <p:bldP spid="99" grpId="0" animBg="1"/>
      <p:bldP spid="101" grpId="0" animBg="1"/>
    </p:bldLst>
  </p:timing>
  <p:extLst>
    <p:ext uri="{3A86A75C-4F4B-4683-9AE1-C65F6400EC91}">
      <p14:laserTraceLst xmlns:p14="http://schemas.microsoft.com/office/powerpoint/2010/main">
        <p14:tracePtLst>
          <p14:tracePt t="338949" x="6161088" y="2000250"/>
          <p14:tracePt t="339243" x="6170613" y="2009775"/>
          <p14:tracePt t="339251" x="6197600" y="2017713"/>
          <p14:tracePt t="339268" x="6242050" y="2044700"/>
          <p14:tracePt t="339284" x="6296025" y="2089150"/>
          <p14:tracePt t="339301" x="6340475" y="2143125"/>
          <p14:tracePt t="339318" x="6411913" y="2197100"/>
          <p14:tracePt t="339335" x="6518275" y="2278063"/>
          <p14:tracePt t="339351" x="6599238" y="2349500"/>
          <p14:tracePt t="339371" x="6608763" y="2349500"/>
          <p14:tracePt t="339383" x="6599238" y="2349500"/>
          <p14:tracePt t="339485" x="6589713" y="2349500"/>
          <p14:tracePt t="339492" x="6581775" y="2349500"/>
          <p14:tracePt t="339532" x="6581775" y="2339975"/>
          <p14:tracePt t="339549" x="6572250" y="2330450"/>
          <p14:tracePt t="339556" x="6564313" y="2322513"/>
          <p14:tracePt t="339570" x="6554788" y="2312988"/>
          <p14:tracePt t="339585" x="6545263" y="2303463"/>
          <p14:tracePt t="339601" x="6537325" y="2286000"/>
          <p14:tracePt t="339618" x="6527800" y="2251075"/>
          <p14:tracePt t="339635" x="6554788" y="2206625"/>
          <p14:tracePt t="339651" x="6581775" y="2143125"/>
          <p14:tracePt t="339668" x="6599238" y="2089150"/>
          <p14:tracePt t="339684" x="6599238" y="2063750"/>
          <p14:tracePt t="339701" x="6599238" y="2054225"/>
          <p14:tracePt t="339734" x="6599238" y="2063750"/>
          <p14:tracePt t="339969" x="6599238" y="2089150"/>
          <p14:tracePt t="339977" x="6589713" y="2098675"/>
          <p14:tracePt t="339986" x="6589713" y="2135188"/>
          <p14:tracePt t="340001" x="6589713" y="2152650"/>
          <p14:tracePt t="340018" x="6589713" y="2170113"/>
          <p14:tracePt t="340035" x="6589713" y="2187575"/>
          <p14:tracePt t="340051" x="6589713" y="2224088"/>
          <p14:tracePt t="340068" x="6589713" y="2251075"/>
          <p14:tracePt t="340085" x="6599238" y="2268538"/>
          <p14:tracePt t="340101" x="6616700" y="2295525"/>
          <p14:tracePt t="340119" x="6635750" y="2312988"/>
          <p14:tracePt t="340135" x="6661150" y="2322513"/>
          <p14:tracePt t="340151" x="6670675" y="2339975"/>
          <p14:tracePt t="340168" x="6680200" y="2349500"/>
          <p14:tracePt t="340185" x="6697663" y="2366963"/>
          <p14:tracePt t="340201" x="6715125" y="2374900"/>
          <p14:tracePt t="340219" x="6724650" y="2384425"/>
          <p14:tracePt t="340236" x="6732588" y="2393950"/>
          <p14:tracePt t="340251" x="6742113" y="2411413"/>
          <p14:tracePt t="340268" x="6759575" y="2411413"/>
          <p14:tracePt t="340285" x="6769100" y="2420938"/>
          <p14:tracePt t="340301" x="6769100" y="2438400"/>
          <p14:tracePt t="340696" x="6769100" y="2465388"/>
          <p14:tracePt t="340703" x="6778625" y="2517775"/>
          <p14:tracePt t="340720" x="6786563" y="2563813"/>
          <p14:tracePt t="340736" x="6804025" y="2598738"/>
          <p14:tracePt t="340751" x="6823075" y="2643188"/>
          <p14:tracePt t="340768" x="6831013" y="2670175"/>
          <p14:tracePt t="340785" x="6840538" y="2706688"/>
          <p14:tracePt t="340802" x="6840538" y="2741613"/>
          <p14:tracePt t="340818" x="6850063" y="2768600"/>
          <p14:tracePt t="340836" x="6858000" y="2778125"/>
          <p14:tracePt t="340852" x="6867525" y="2803525"/>
          <p14:tracePt t="340870" x="6867525" y="2813050"/>
          <p14:tracePt t="340885" x="6884988" y="2822575"/>
          <p14:tracePt t="340902" x="6894513" y="2840038"/>
          <p14:tracePt t="340918" x="6894513" y="2849563"/>
          <p14:tracePt t="340952" x="6902450" y="2849563"/>
          <p14:tracePt t="340990" x="6911975" y="2874963"/>
          <p14:tracePt t="341006" x="6921500" y="2884488"/>
          <p14:tracePt t="341014" x="6921500" y="2911475"/>
          <p14:tracePt t="341022" x="6929438" y="2938463"/>
          <p14:tracePt t="341034" x="6946900" y="3009900"/>
          <p14:tracePt t="341050" x="6983413" y="3089275"/>
          <p14:tracePt t="341067" x="7000875" y="3170238"/>
          <p14:tracePt t="341084" x="7018338" y="3303588"/>
          <p14:tracePt t="341101" x="7018338" y="3367088"/>
          <p14:tracePt t="341117" x="6983413" y="3446463"/>
          <p14:tracePt t="341134" x="6929438" y="3517900"/>
          <p14:tracePt t="341150" x="6884988" y="3598863"/>
          <p14:tracePt t="341167" x="6858000" y="3643313"/>
          <p14:tracePt t="341184" x="6850063" y="3652838"/>
          <p14:tracePt t="341217" x="6850063" y="3662363"/>
          <p14:tracePt t="341422" x="6840538" y="3662363"/>
          <p14:tracePt t="341430" x="6840538" y="3670300"/>
          <p14:tracePt t="341437" x="6831013" y="3679825"/>
          <p14:tracePt t="341451" x="6831013" y="3697288"/>
          <p14:tracePt t="341468" x="6831013" y="3706813"/>
          <p14:tracePt t="341484" x="6840538" y="3724275"/>
          <p14:tracePt t="341501" x="6850063" y="3751263"/>
          <p14:tracePt t="341518" x="6867525" y="3778250"/>
          <p14:tracePt t="341535" x="6884988" y="3805238"/>
          <p14:tracePt t="341551" x="6894513" y="3813175"/>
          <p14:tracePt t="341568" x="6894513" y="3830638"/>
          <p14:tracePt t="341601" x="6902450" y="3830638"/>
          <p14:tracePt t="341624" x="6902450" y="3849688"/>
          <p14:tracePt t="341639" x="6911975" y="3876675"/>
          <p14:tracePt t="341651" x="6911975" y="3911600"/>
          <p14:tracePt t="341668" x="6929438" y="3956050"/>
          <p14:tracePt t="341685" x="6929438" y="4010025"/>
          <p14:tracePt t="341702" x="6929438" y="4037013"/>
          <p14:tracePt t="341718" x="6929438" y="4054475"/>
          <p14:tracePt t="341735" x="6929438" y="4090988"/>
          <p14:tracePt t="341751" x="6911975" y="4108450"/>
          <p14:tracePt t="341768" x="6911975" y="4152900"/>
          <p14:tracePt t="341785" x="6902450" y="4179888"/>
          <p14:tracePt t="341801" x="6902450" y="4187825"/>
          <p14:tracePt t="341818" x="6902450" y="4206875"/>
          <p14:tracePt t="341836" x="6902450" y="4224338"/>
          <p14:tracePt t="341852" x="6902450" y="4241800"/>
          <p14:tracePt t="341870" x="6894513" y="4259263"/>
          <p14:tracePt t="341885" x="6884988" y="4278313"/>
          <p14:tracePt t="341902" x="6875463" y="4278313"/>
          <p14:tracePt t="341918" x="6875463" y="4295775"/>
          <p14:tracePt t="341935" x="6867525" y="4313238"/>
          <p14:tracePt t="341952" x="6858000" y="4322763"/>
          <p14:tracePt t="341969" x="6858000" y="4330700"/>
          <p14:tracePt t="341985" x="6858000" y="4349750"/>
          <p14:tracePt t="342002" x="6858000" y="4357688"/>
          <p14:tracePt t="342018" x="6858000" y="4367213"/>
          <p14:tracePt t="342035" x="6858000" y="4384675"/>
          <p14:tracePt t="342052" x="6858000" y="4394200"/>
          <p14:tracePt t="342068" x="6858000" y="4402138"/>
          <p14:tracePt t="342085" x="6850063" y="4402138"/>
          <p14:tracePt t="342124" x="6840538" y="4411663"/>
          <p14:tracePt t="342226" x="6831013" y="4411663"/>
          <p14:tracePt t="342288" x="6823075" y="4411663"/>
          <p14:tracePt t="342342" x="6813550" y="4429125"/>
          <p14:tracePt t="342349" x="6813550" y="4438650"/>
          <p14:tracePt t="342357" x="6813550" y="4448175"/>
          <p14:tracePt t="342373" x="6804025" y="4456113"/>
          <p14:tracePt t="342385" x="6804025" y="4465638"/>
          <p14:tracePt t="342402" x="6796088" y="4465638"/>
          <p14:tracePt t="342418" x="6796088" y="4473575"/>
          <p14:tracePt t="342444" x="6796088" y="4483100"/>
          <p14:tracePt t="342468" x="6786563" y="4483100"/>
          <p14:tracePt t="342476" x="6786563" y="4510088"/>
          <p14:tracePt t="342485" x="6778625" y="4554538"/>
          <p14:tracePt t="342502" x="6759575" y="4608513"/>
          <p14:tracePt t="342518" x="6732588" y="4662488"/>
          <p14:tracePt t="342535" x="6707188" y="4714875"/>
          <p14:tracePt t="342552" x="6670675" y="4759325"/>
          <p14:tracePt t="342569" x="6661150" y="4778375"/>
          <p14:tracePt t="342602" x="6653213" y="4778375"/>
          <p14:tracePt t="342617" x="6643688" y="4778375"/>
          <p14:tracePt t="342718" x="6635750" y="4778375"/>
          <p14:tracePt t="343601" x="6626225" y="4778375"/>
          <p14:tracePt t="343778" x="6616700" y="4805363"/>
          <p14:tracePt t="343786" x="6608763" y="4822825"/>
          <p14:tracePt t="343802" x="6608763" y="4830763"/>
          <p14:tracePt t="343835" x="6589713" y="4840288"/>
          <p14:tracePt t="343910" x="6589713" y="4849813"/>
          <p14:tracePt t="343918" x="6581775" y="4849813"/>
          <p14:tracePt t="343926" x="6572250" y="4857750"/>
          <p14:tracePt t="344003" x="6564313" y="4867275"/>
          <p14:tracePt t="344011" x="6564313" y="4876800"/>
          <p14:tracePt t="344020" x="6545263" y="4876800"/>
          <p14:tracePt t="344037" x="6537325" y="4876800"/>
          <p14:tracePt t="344051" x="6518275" y="4876800"/>
          <p14:tracePt t="344068" x="6492875" y="4813300"/>
          <p14:tracePt t="344085" x="6465888" y="4714875"/>
          <p14:tracePt t="344102" x="6465888" y="4554538"/>
          <p14:tracePt t="344119" x="6465888" y="4376738"/>
          <p14:tracePt t="344135" x="6492875" y="4044950"/>
          <p14:tracePt t="344152" x="6537325" y="3786188"/>
          <p14:tracePt t="344169" x="6599238" y="3554413"/>
          <p14:tracePt t="344185" x="6653213" y="3402013"/>
          <p14:tracePt t="344202" x="6680200" y="3340100"/>
          <p14:tracePt t="344219" x="6697663" y="3286125"/>
          <p14:tracePt t="344235" x="6707188" y="3268663"/>
          <p14:tracePt t="344252" x="6715125" y="3259138"/>
          <p14:tracePt t="344268" x="6715125" y="3241675"/>
          <p14:tracePt t="344286" x="6715125" y="3224213"/>
          <p14:tracePt t="344302" x="6724650" y="3197225"/>
          <p14:tracePt t="344318" x="6742113" y="3135313"/>
          <p14:tracePt t="344335" x="6759575" y="3044825"/>
          <p14:tracePt t="344352" x="6769100" y="2946400"/>
          <p14:tracePt t="344352" x="6769100" y="2884488"/>
          <p14:tracePt t="344372" x="6769100" y="2768600"/>
          <p14:tracePt t="344386" x="6759575" y="2625725"/>
          <p14:tracePt t="344402" x="6742113" y="2492375"/>
          <p14:tracePt t="344418" x="6732588" y="2420938"/>
          <p14:tracePt t="344435" x="6724650" y="2393950"/>
          <p14:tracePt t="344452" x="6724650" y="2384425"/>
          <p14:tracePt t="344485" x="6724650" y="2411413"/>
          <p14:tracePt t="344566" x="6724650" y="2455863"/>
          <p14:tracePt t="344574" x="6724650" y="2517775"/>
          <p14:tracePt t="344585" x="6724650" y="2635250"/>
          <p14:tracePt t="344602" x="6732588" y="2778125"/>
          <p14:tracePt t="344620" x="6742113" y="2955925"/>
          <p14:tracePt t="344637" x="6742113" y="3081338"/>
          <p14:tracePt t="344653" x="6724650" y="3232150"/>
          <p14:tracePt t="344669" x="6707188" y="3375025"/>
          <p14:tracePt t="344685" x="6697663" y="3563938"/>
          <p14:tracePt t="344702" x="6697663" y="3778250"/>
          <p14:tracePt t="344719" x="6697663" y="3956050"/>
          <p14:tracePt t="344735" x="6715125" y="4081463"/>
          <p14:tracePt t="344752" x="6724650" y="4187825"/>
          <p14:tracePt t="344769" x="6724650" y="4340225"/>
          <p14:tracePt t="344785" x="6742113" y="4483100"/>
          <p14:tracePt t="344802" x="6759575" y="4662488"/>
          <p14:tracePt t="344818" x="6778625" y="4840288"/>
          <p14:tracePt t="344835" x="6778625" y="4948238"/>
          <p14:tracePt t="344852" x="6778625" y="5010150"/>
          <p14:tracePt t="344852" x="6778625" y="5027613"/>
          <p14:tracePt t="344871" x="6778625" y="5054600"/>
          <p14:tracePt t="344886" x="6778625" y="5108575"/>
          <p14:tracePt t="344903" x="6831013" y="5278438"/>
          <p14:tracePt t="344919" x="6911975" y="5465763"/>
          <p14:tracePt t="344935" x="6965950" y="5572125"/>
          <p14:tracePt t="344952" x="6983413" y="5599113"/>
          <p14:tracePt t="344985" x="6992938" y="5599113"/>
          <p14:tracePt t="345042" x="7000875" y="5564188"/>
          <p14:tracePt t="345050" x="7010400" y="5510213"/>
          <p14:tracePt t="345058" x="7018338" y="5448300"/>
          <p14:tracePt t="345069" x="7064375" y="5268913"/>
          <p14:tracePt t="345085" x="7099300" y="5081588"/>
          <p14:tracePt t="345102" x="7143750" y="4894263"/>
          <p14:tracePt t="345120" x="7180263" y="4670425"/>
          <p14:tracePt t="345137" x="7207250" y="4500563"/>
          <p14:tracePt t="345153" x="7224713" y="4357688"/>
          <p14:tracePt t="345169" x="7242175" y="4233863"/>
          <p14:tracePt t="345186" x="7259638" y="4054475"/>
          <p14:tracePt t="345202" x="7269163" y="3840163"/>
          <p14:tracePt t="345219" x="7313613" y="3643313"/>
          <p14:tracePt t="345235" x="7358063" y="3411538"/>
          <p14:tracePt t="345253" x="7367588" y="3286125"/>
          <p14:tracePt t="345269" x="7375525" y="3206750"/>
          <p14:tracePt t="345285" x="7375525" y="3152775"/>
          <p14:tracePt t="345302" x="7367588" y="3098800"/>
          <p14:tracePt t="345318" x="7350125" y="3054350"/>
          <p14:tracePt t="345335" x="7323138" y="2982913"/>
          <p14:tracePt t="345352" x="7278688" y="2921000"/>
          <p14:tracePt t="345352" x="7259638" y="2884488"/>
          <p14:tracePt t="345371" x="7242175" y="2849563"/>
          <p14:tracePt t="345386" x="7224713" y="2822575"/>
          <p14:tracePt t="345403" x="7207250" y="2778125"/>
          <p14:tracePt t="345419" x="7170738" y="2741613"/>
          <p14:tracePt t="345435" x="7116763" y="2687638"/>
          <p14:tracePt t="345452" x="7045325" y="2608263"/>
          <p14:tracePt t="345469" x="6956425" y="2465388"/>
          <p14:tracePt t="345487" x="6938963" y="2428875"/>
          <p14:tracePt t="345502" x="6929438" y="2411413"/>
          <p14:tracePt t="345535" x="6921500" y="2401888"/>
          <p14:tracePt t="345552" x="6911975" y="2374900"/>
          <p14:tracePt t="345568" x="6911975" y="2349500"/>
          <p14:tracePt t="345585" x="6894513" y="2330450"/>
          <p14:tracePt t="345602" x="6884988" y="2322513"/>
          <p14:tracePt t="345619" x="6867525" y="2303463"/>
          <p14:tracePt t="345652" x="6867525" y="2330450"/>
          <p14:tracePt t="345760" x="6867525" y="2366963"/>
          <p14:tracePt t="345769" x="6858000" y="2401888"/>
          <p14:tracePt t="345777" x="6850063" y="2446338"/>
          <p14:tracePt t="345785" x="6850063" y="2527300"/>
          <p14:tracePt t="345802" x="6850063" y="2608263"/>
          <p14:tracePt t="345819" x="6850063" y="2670175"/>
          <p14:tracePt t="345835" x="6850063" y="2732088"/>
          <p14:tracePt t="345852" x="6850063" y="2786063"/>
          <p14:tracePt t="345852" x="6850063" y="2822575"/>
          <p14:tracePt t="345871" x="6884988" y="2965450"/>
          <p14:tracePt t="345886" x="6902450" y="3143250"/>
          <p14:tracePt t="345902" x="6902450" y="3313113"/>
          <p14:tracePt t="345919" x="6884988" y="3465513"/>
          <p14:tracePt t="345935" x="6850063" y="3589338"/>
          <p14:tracePt t="345952" x="6831013" y="3670300"/>
          <p14:tracePt t="345969" x="6804025" y="3759200"/>
          <p14:tracePt t="345987" x="6796088" y="3849688"/>
          <p14:tracePt t="346003" x="6796088" y="3956050"/>
          <p14:tracePt t="346019" x="6804025" y="4064000"/>
          <p14:tracePt t="346035" x="6831013" y="4179888"/>
          <p14:tracePt t="346052" x="6831013" y="4295775"/>
          <p14:tracePt t="346069" x="6831013" y="4384675"/>
          <p14:tracePt t="346086" x="6813550" y="4448175"/>
          <p14:tracePt t="346102" x="6786563" y="4608513"/>
          <p14:tracePt t="346119" x="6769100" y="4714875"/>
          <p14:tracePt t="346135" x="6742113" y="4830763"/>
          <p14:tracePt t="346152" x="6715125" y="4938713"/>
          <p14:tracePt t="346169" x="6697663" y="5027613"/>
          <p14:tracePt t="346185" x="6688138" y="5072063"/>
          <p14:tracePt t="346202" x="6680200" y="5099050"/>
          <p14:tracePt t="346219" x="6670675" y="5116513"/>
          <p14:tracePt t="346252" x="6670675" y="5108575"/>
          <p14:tracePt t="346376" x="6670675" y="5081588"/>
          <p14:tracePt t="346384" x="6670675" y="5045075"/>
          <p14:tracePt t="346392" x="6680200" y="5000625"/>
          <p14:tracePt t="346402" x="6707188" y="4849813"/>
          <p14:tracePt t="346419" x="6732588" y="4643438"/>
          <p14:tracePt t="346435" x="6759575" y="4438650"/>
          <p14:tracePt t="346452" x="6786563" y="4241800"/>
          <p14:tracePt t="346469" x="6778625" y="4010025"/>
          <p14:tracePt t="346487" x="6769100" y="3813175"/>
          <p14:tracePt t="346503" x="6769100" y="3608388"/>
          <p14:tracePt t="346519" x="6804025" y="3394075"/>
          <p14:tracePt t="346536" x="6840538" y="3214688"/>
          <p14:tracePt t="346552" x="6867525" y="3089275"/>
          <p14:tracePt t="346569" x="6894513" y="2938463"/>
          <p14:tracePt t="346586" x="6911975" y="2849563"/>
          <p14:tracePt t="346603" x="6921500" y="2778125"/>
          <p14:tracePt t="346619" x="6929438" y="2714625"/>
          <p14:tracePt t="346636" x="6929438" y="2670175"/>
          <p14:tracePt t="346652" x="6929438" y="2643188"/>
          <p14:tracePt t="346669" x="6929438" y="2608263"/>
          <p14:tracePt t="346685" x="6921500" y="2554288"/>
          <p14:tracePt t="346702" x="6921500" y="2492375"/>
          <p14:tracePt t="346719" x="6902450" y="2384425"/>
          <p14:tracePt t="346737" x="6894513" y="2330450"/>
          <p14:tracePt t="346752" x="6884988" y="2278063"/>
          <p14:tracePt t="346769" x="6884988" y="2268538"/>
          <p14:tracePt t="346785" x="6884988" y="2259013"/>
          <p14:tracePt t="346802" x="6884988" y="2251075"/>
          <p14:tracePt t="346819" x="6875463" y="2268538"/>
          <p14:tracePt t="346979" x="6867525" y="2303463"/>
          <p14:tracePt t="346985" x="6867525" y="2393950"/>
          <p14:tracePt t="347002" x="6867525" y="2500313"/>
          <p14:tracePt t="347019" x="6867525" y="2616200"/>
          <p14:tracePt t="347035" x="6875463" y="2759075"/>
          <p14:tracePt t="347052" x="6894513" y="2894013"/>
          <p14:tracePt t="347069" x="6921500" y="3081338"/>
          <p14:tracePt t="347086" x="6921500" y="3179763"/>
          <p14:tracePt t="347103" x="6921500" y="3241675"/>
          <p14:tracePt t="347119" x="6902450" y="3384550"/>
          <p14:tracePt t="347135" x="6875463" y="3563938"/>
          <p14:tracePt t="347152" x="6858000" y="3706813"/>
          <p14:tracePt t="347169" x="6850063" y="3813175"/>
          <p14:tracePt t="347186" x="6850063" y="3894138"/>
          <p14:tracePt t="347203" x="6875463" y="4098925"/>
          <p14:tracePt t="347220" x="6884988" y="4278313"/>
          <p14:tracePt t="347236" x="6884988" y="4411663"/>
          <p14:tracePt t="347253" x="6884988" y="4545013"/>
          <p14:tracePt t="347269" x="6867525" y="4687888"/>
          <p14:tracePt t="347286" x="6850063" y="4768850"/>
          <p14:tracePt t="347302" x="6831013" y="4822825"/>
          <p14:tracePt t="347319" x="6823075" y="4840288"/>
          <p14:tracePt t="347352" x="6823075" y="4778375"/>
          <p14:tracePt t="347415" x="6804025" y="4670425"/>
          <p14:tracePt t="347423" x="6796088" y="4572000"/>
          <p14:tracePt t="347436" x="6715125" y="4286250"/>
          <p14:tracePt t="347453" x="6670675" y="4108450"/>
          <p14:tracePt t="347469" x="6608763" y="3830638"/>
          <p14:tracePt t="347486" x="6554788" y="3563938"/>
          <p14:tracePt t="347502" x="6473825" y="3303588"/>
          <p14:tracePt t="347519" x="6384925" y="3071813"/>
          <p14:tracePt t="347536" x="6296025" y="2921000"/>
          <p14:tracePt t="347552" x="6180138" y="2822575"/>
          <p14:tracePt t="347569" x="6000750" y="2724150"/>
          <p14:tracePt t="347587" x="5902325" y="2706688"/>
          <p14:tracePt t="347603" x="5822950" y="2706688"/>
          <p14:tracePt t="347619" x="5751513" y="2724150"/>
          <p14:tracePt t="347636" x="5707063" y="2741613"/>
          <p14:tracePt t="347652" x="5670550" y="2759075"/>
          <p14:tracePt t="347669" x="5635625" y="2759075"/>
          <p14:tracePt t="347686" x="5589588" y="2778125"/>
          <p14:tracePt t="347704" x="5581650" y="2795588"/>
          <p14:tracePt t="347719" x="5564188" y="2795588"/>
          <p14:tracePt t="347736" x="5554663" y="2803525"/>
          <p14:tracePt t="347769" x="5545138" y="2803525"/>
          <p14:tracePt t="347785" x="5537200" y="2795588"/>
          <p14:tracePt t="347805" x="5483225" y="2768600"/>
          <p14:tracePt t="347819" x="5207000" y="2687638"/>
          <p14:tracePt t="347837" x="4921250" y="2660650"/>
          <p14:tracePt t="347852" x="4581525" y="2598738"/>
          <p14:tracePt t="347871" x="4268788" y="2536825"/>
          <p14:tracePt t="347885" x="4143375" y="2509838"/>
          <p14:tracePt t="347902" x="4133850" y="2509838"/>
          <p14:tracePt t="347919" x="4152900" y="2509838"/>
          <p14:tracePt t="347945" x="4232275" y="2492375"/>
          <p14:tracePt t="347954" x="4456113" y="2473325"/>
          <p14:tracePt t="347969" x="4679950" y="2446338"/>
          <p14:tracePt t="347986" x="4848225" y="2411413"/>
          <p14:tracePt t="348002" x="4911725" y="2384425"/>
          <p14:tracePt t="348019" x="4929188" y="2366963"/>
          <p14:tracePt t="348036" x="4929188" y="2357438"/>
          <p14:tracePt t="348052" x="4911725" y="2374900"/>
          <p14:tracePt t="348108" x="4911725" y="2384425"/>
          <p14:tracePt t="348116" x="4902200" y="2393950"/>
          <p14:tracePt t="348124" x="4929188" y="2366963"/>
          <p14:tracePt t="348162" x="4992688" y="2322513"/>
          <p14:tracePt t="348170" x="5064125" y="2278063"/>
          <p14:tracePt t="348178" x="5143500" y="2241550"/>
          <p14:tracePt t="348186" x="5286375" y="2197100"/>
          <p14:tracePt t="348203" x="5330825" y="2170113"/>
          <p14:tracePt t="348220" x="5340350" y="2152650"/>
          <p14:tracePt t="348236" x="5340350" y="2143125"/>
          <p14:tracePt t="348252" x="5286375" y="2125663"/>
          <p14:tracePt t="348269" x="5197475" y="2125663"/>
          <p14:tracePt t="348286" x="5027613" y="2125663"/>
          <p14:tracePt t="348302" x="4786313" y="2197100"/>
          <p14:tracePt t="348319" x="4724400" y="2232025"/>
          <p14:tracePt t="348336" x="4705350" y="2232025"/>
          <p14:tracePt t="348352" x="4705350" y="2241550"/>
          <p14:tracePt t="348371" x="4714875" y="2241550"/>
          <p14:tracePt t="348391" x="4741863" y="2232025"/>
          <p14:tracePt t="348402" x="4768850" y="2214563"/>
          <p14:tracePt t="348419" x="4776788" y="2206625"/>
          <p14:tracePt t="348452" x="4751388" y="2206625"/>
          <p14:tracePt t="348491" x="4724400" y="2224088"/>
          <p14:tracePt t="348499" x="4705350" y="2232025"/>
          <p14:tracePt t="348507" x="4705350" y="2241550"/>
          <p14:tracePt t="348519" x="4705350" y="2251075"/>
          <p14:tracePt t="348547" x="4724400" y="2268538"/>
          <p14:tracePt t="348554" x="4795838" y="2295525"/>
          <p14:tracePt t="348569" x="4857750" y="2312988"/>
          <p14:tracePt t="348586" x="4911725" y="2322513"/>
          <p14:tracePt t="348603" x="4921250" y="2339975"/>
          <p14:tracePt t="348618" x="4921250" y="2349500"/>
          <p14:tracePt t="348635" x="4921250" y="2401888"/>
          <p14:tracePt t="348652" x="4911725" y="2517775"/>
          <p14:tracePt t="348669" x="4894263" y="2786063"/>
          <p14:tracePt t="348687" x="4894263" y="2894013"/>
          <p14:tracePt t="348703" x="4894263" y="2946400"/>
          <p14:tracePt t="348719" x="4894263" y="2992438"/>
          <p14:tracePt t="348736" x="4894263" y="3000375"/>
          <p14:tracePt t="348752" x="4921250" y="3009900"/>
          <p14:tracePt t="348769" x="4983163" y="3000375"/>
          <p14:tracePt t="348786" x="5089525" y="2965450"/>
          <p14:tracePt t="348804" x="5108575" y="2955925"/>
          <p14:tracePt t="348835" x="5099050" y="2973388"/>
          <p14:tracePt t="348897" x="5081588" y="2982913"/>
          <p14:tracePt t="348905" x="5081588" y="2992438"/>
          <p14:tracePt t="348919" x="5081588" y="3000375"/>
          <p14:tracePt t="348936" x="5089525" y="3000375"/>
          <p14:tracePt t="348967" x="5135563" y="3000375"/>
          <p14:tracePt t="348975" x="5180013" y="3000375"/>
          <p14:tracePt t="348986" x="5241925" y="3009900"/>
          <p14:tracePt t="349002" x="5251450" y="3017838"/>
          <p14:tracePt t="349019" x="5251450" y="3036888"/>
          <p14:tracePt t="349039" x="5180013" y="3108325"/>
          <p14:tracePt t="349053" x="5072063" y="3179763"/>
          <p14:tracePt t="349069" x="4938713" y="3241675"/>
          <p14:tracePt t="349086" x="4813300" y="3313113"/>
          <p14:tracePt t="349103" x="4732338" y="3357563"/>
          <p14:tracePt t="349120" x="4670425" y="3384550"/>
          <p14:tracePt t="349135" x="4660900" y="3402013"/>
          <p14:tracePt t="349152" x="4652963" y="3429000"/>
          <p14:tracePt t="349168" x="4705350" y="3492500"/>
          <p14:tracePt t="349187" x="4803775" y="3527425"/>
          <p14:tracePt t="349203" x="4946650" y="3544888"/>
          <p14:tracePt t="349219" x="5037138" y="3544888"/>
          <p14:tracePt t="349236" x="5072063" y="3544888"/>
          <p14:tracePt t="349269" x="5072063" y="3554413"/>
          <p14:tracePt t="349304" x="5064125" y="3581400"/>
          <p14:tracePt t="349319" x="5045075" y="3608388"/>
          <p14:tracePt t="349327" x="5037138" y="3625850"/>
          <p14:tracePt t="349336" x="5018088" y="3670300"/>
          <p14:tracePt t="349352" x="5000625" y="3706813"/>
          <p14:tracePt t="349370" x="5000625" y="3733800"/>
          <p14:tracePt t="349386" x="5027613" y="3759200"/>
          <p14:tracePt t="349403" x="5089525" y="3786188"/>
          <p14:tracePt t="349419" x="5135563" y="3786188"/>
          <p14:tracePt t="349452" x="5135563" y="3795713"/>
          <p14:tracePt t="349499" x="5135563" y="3805238"/>
          <p14:tracePt t="349507" x="5116513" y="3830638"/>
          <p14:tracePt t="349519" x="5099050" y="3867150"/>
          <p14:tracePt t="349536" x="5089525" y="3876675"/>
          <p14:tracePt t="349569" x="5089525" y="3884613"/>
          <p14:tracePt t="349586" x="5143500" y="3894138"/>
          <p14:tracePt t="349603" x="5170488" y="3902075"/>
          <p14:tracePt t="349636" x="5170488" y="3911600"/>
          <p14:tracePt t="349671" x="5143500" y="3948113"/>
          <p14:tracePt t="349679" x="5089525" y="3992563"/>
          <p14:tracePt t="349687" x="4983163" y="4098925"/>
          <p14:tracePt t="349704" x="4911725" y="4187825"/>
          <p14:tracePt t="349719" x="4875213" y="4241800"/>
          <p14:tracePt t="349736" x="4867275" y="4268788"/>
          <p14:tracePt t="349752" x="4875213" y="4286250"/>
          <p14:tracePt t="349769" x="4921250" y="4313238"/>
          <p14:tracePt t="349786" x="4973638" y="4330700"/>
          <p14:tracePt t="349802" x="5018088" y="4357688"/>
          <p14:tracePt t="349819" x="5099050" y="4421188"/>
          <p14:tracePt t="349836" x="5116513" y="4456113"/>
          <p14:tracePt t="349853" x="5135563" y="4500563"/>
          <p14:tracePt t="349871" x="5143500" y="4554538"/>
          <p14:tracePt t="349886" x="5143500" y="4625975"/>
          <p14:tracePt t="349902" x="5143500" y="4687888"/>
          <p14:tracePt t="349920" x="5116513" y="4751388"/>
          <p14:tracePt t="349937" x="5089525" y="4795838"/>
          <p14:tracePt t="349953" x="5081588" y="4805363"/>
          <p14:tracePt t="349986" x="5072063" y="4786313"/>
          <p14:tracePt t="350015" x="5072063" y="4679950"/>
          <p14:tracePt t="350023" x="5064125" y="4519613"/>
          <p14:tracePt t="350036" x="5054600" y="3894138"/>
          <p14:tracePt t="350053" x="5072063" y="3135313"/>
          <p14:tracePt t="350069" x="5135563" y="2492375"/>
          <p14:tracePt t="350087" x="5170488" y="2268538"/>
          <p14:tracePt t="350103" x="5187950" y="2125663"/>
          <p14:tracePt t="350119" x="5207000" y="2017713"/>
          <p14:tracePt t="350135" x="5224463" y="1965325"/>
          <p14:tracePt t="350152" x="5232400" y="1955800"/>
          <p14:tracePt t="350185" x="5224463" y="1965325"/>
          <p14:tracePt t="350289" x="5214938" y="1973263"/>
          <p14:tracePt t="350297" x="5187950" y="1982788"/>
          <p14:tracePt t="350306" x="5160963" y="1982788"/>
          <p14:tracePt t="350319" x="5081588" y="2017713"/>
          <p14:tracePt t="350337" x="5027613" y="2044700"/>
          <p14:tracePt t="350353" x="4983163" y="2071688"/>
          <p14:tracePt t="350371" x="4938713" y="2089150"/>
          <p14:tracePt t="350386" x="4911725" y="2098675"/>
          <p14:tracePt t="350402" x="4884738" y="2116138"/>
          <p14:tracePt t="350436" x="4884738" y="2125663"/>
          <p14:tracePt t="350453" x="4894263" y="2108200"/>
          <p14:tracePt t="350501" x="4973638" y="2071688"/>
          <p14:tracePt t="350509" x="5054600" y="2036763"/>
          <p14:tracePt t="350519" x="5268913" y="1992313"/>
          <p14:tracePt t="350535" x="5554663" y="1965325"/>
          <p14:tracePt t="350552" x="5921375" y="1911350"/>
          <p14:tracePt t="350569" x="6438900" y="1830388"/>
          <p14:tracePt t="350585" x="7135813" y="1660525"/>
          <p14:tracePt t="350603" x="7304088" y="1598613"/>
          <p14:tracePt t="350619" x="7375525" y="1581150"/>
          <p14:tracePt t="350635" x="7385050" y="1581150"/>
          <p14:tracePt t="350669" x="7367588" y="1581150"/>
          <p14:tracePt t="350697" x="7340600" y="1589088"/>
          <p14:tracePt t="350703" x="7304088" y="1598613"/>
          <p14:tracePt t="350719" x="7259638" y="1616075"/>
          <p14:tracePt t="350735" x="7215188" y="1633538"/>
          <p14:tracePt t="350752" x="7143750" y="1660525"/>
          <p14:tracePt t="350769" x="7027863" y="1697038"/>
          <p14:tracePt t="350785" x="6858000" y="1768475"/>
          <p14:tracePt t="350802" x="6635750" y="1839913"/>
          <p14:tracePt t="350819" x="6402388" y="1866900"/>
          <p14:tracePt t="350835" x="6054725" y="1901825"/>
          <p14:tracePt t="350853" x="5875338" y="1911350"/>
          <p14:tracePt t="350871" x="5759450" y="1920875"/>
          <p14:tracePt t="350885" x="5697538" y="1938338"/>
          <p14:tracePt t="350902" x="5626100" y="1955800"/>
          <p14:tracePt t="350919" x="5554663" y="1973263"/>
          <p14:tracePt t="350935" x="5500688" y="1992313"/>
          <p14:tracePt t="350952" x="5411788" y="2017713"/>
          <p14:tracePt t="350969" x="5357813" y="2027238"/>
          <p14:tracePt t="350985" x="5295900" y="2044700"/>
          <p14:tracePt t="351002" x="5232400" y="2071688"/>
          <p14:tracePt t="351019" x="5207000" y="2089150"/>
          <p14:tracePt t="351035" x="5197475" y="2098675"/>
          <p14:tracePt t="351052" x="5187950" y="2098675"/>
          <p14:tracePt t="351069" x="5187950" y="2108200"/>
          <p14:tracePt t="351104" x="5187950" y="2116138"/>
          <p14:tracePt t="351121" x="5187950" y="2125663"/>
          <p14:tracePt t="351128" x="5197475" y="2135188"/>
          <p14:tracePt t="351149" x="5214938" y="2135188"/>
          <p14:tracePt t="351308" x="5224463" y="2135188"/>
          <p14:tracePt t="351314" x="5232400" y="2135188"/>
          <p14:tracePt t="351321" x="5241925" y="2135188"/>
          <p14:tracePt t="351338" x="5259388" y="2135188"/>
          <p14:tracePt t="351354" x="5286375" y="2152650"/>
          <p14:tracePt t="351371" x="5349875" y="2160588"/>
          <p14:tracePt t="351385" x="5394325" y="2160588"/>
          <p14:tracePt t="351402" x="5438775" y="2160588"/>
          <p14:tracePt t="351418" x="5510213" y="2152650"/>
          <p14:tracePt t="351435" x="5589588" y="2152650"/>
          <p14:tracePt t="351452" x="5688013" y="2170113"/>
          <p14:tracePt t="351468" x="5840413" y="2224088"/>
          <p14:tracePt t="351485" x="6180138" y="2339975"/>
          <p14:tracePt t="351501" x="6545263" y="2401888"/>
          <p14:tracePt t="351518" x="7126288" y="2401888"/>
          <p14:tracePt t="351535" x="7724775" y="2339975"/>
          <p14:tracePt t="351551" x="8224838" y="2160588"/>
          <p14:tracePt t="351569" x="8447088" y="2071688"/>
          <p14:tracePt t="351587" x="8483600" y="2063750"/>
          <p14:tracePt t="351619" x="8483600" y="2071688"/>
          <p14:tracePt t="351651" x="8456613" y="2098675"/>
          <p14:tracePt t="351660" x="8439150" y="2116138"/>
          <p14:tracePt t="351669" x="8375650" y="2160588"/>
          <p14:tracePt t="351686" x="8313738" y="2179638"/>
          <p14:tracePt t="351703" x="8259763" y="2206625"/>
          <p14:tracePt t="351720" x="8188325" y="2224088"/>
          <p14:tracePt t="351737" x="8064500" y="2241550"/>
          <p14:tracePt t="351752" x="7993063" y="2251075"/>
          <p14:tracePt t="351769" x="7921625" y="2268538"/>
          <p14:tracePt t="351786" x="7840663" y="2286000"/>
          <p14:tracePt t="351803" x="7742238" y="2303463"/>
          <p14:tracePt t="351820" x="7643813" y="2330450"/>
          <p14:tracePt t="351837" x="7429500" y="2366963"/>
          <p14:tracePt t="351854" x="7251700" y="2384425"/>
          <p14:tracePt t="351871" x="7054850" y="2384425"/>
          <p14:tracePt t="351886" x="6884988" y="2384425"/>
          <p14:tracePt t="351903" x="6759575" y="2411413"/>
          <p14:tracePt t="351920" x="6661150" y="2446338"/>
          <p14:tracePt t="351936" x="6564313" y="2492375"/>
          <p14:tracePt t="351953" x="6446838" y="2517775"/>
          <p14:tracePt t="351969" x="6313488" y="2554288"/>
          <p14:tracePt t="351987" x="6242050" y="2571750"/>
          <p14:tracePt t="352004" x="6197600" y="2589213"/>
          <p14:tracePt t="352020" x="6143625" y="2608263"/>
          <p14:tracePt t="352036" x="6108700" y="2625725"/>
          <p14:tracePt t="352053" x="6089650" y="2635250"/>
          <p14:tracePt t="352069" x="6072188" y="2643188"/>
          <p14:tracePt t="352086" x="6054725" y="2652713"/>
          <p14:tracePt t="352104" x="6045200" y="2660650"/>
          <p14:tracePt t="352120" x="6037263" y="2670175"/>
          <p14:tracePt t="352153" x="6045200" y="2679700"/>
          <p14:tracePt t="352229" x="6072188" y="2679700"/>
          <p14:tracePt t="352237" x="6099175" y="2679700"/>
          <p14:tracePt t="352245" x="6126163" y="2679700"/>
          <p14:tracePt t="352253" x="6224588" y="2679700"/>
          <p14:tracePt t="352269" x="6357938" y="2652713"/>
          <p14:tracePt t="352285" x="6545263" y="2598738"/>
          <p14:tracePt t="352302" x="6742113" y="2554288"/>
          <p14:tracePt t="352318" x="6956425" y="2544763"/>
          <p14:tracePt t="352335" x="7135813" y="2517775"/>
          <p14:tracePt t="352352" x="7286625" y="2492375"/>
          <p14:tracePt t="352369" x="7296150" y="2492375"/>
          <p14:tracePt t="352385" x="7296150" y="2482850"/>
          <p14:tracePt t="352478" x="7286625" y="2473325"/>
          <p14:tracePt t="352658" x="7278688" y="2465388"/>
          <p14:tracePt t="352666" x="7269163" y="2465388"/>
          <p14:tracePt t="352674" x="7269163" y="2455863"/>
          <p14:tracePt t="352685" x="7259638" y="2455863"/>
          <p14:tracePt t="352786" x="7251700" y="2455863"/>
          <p14:tracePt t="352794" x="7232650" y="2455863"/>
          <p14:tracePt t="352808" x="7215188" y="2455863"/>
          <p14:tracePt t="352819" x="7161213" y="2438400"/>
          <p14:tracePt t="352836" x="7089775" y="2401888"/>
          <p14:tracePt t="352853" x="7010400" y="2366963"/>
          <p14:tracePt t="352853" x="6973888" y="2330450"/>
          <p14:tracePt t="352872" x="6921500" y="2303463"/>
          <p14:tracePt t="352886" x="6911975" y="2286000"/>
          <p14:tracePt t="352903" x="6902450" y="2278063"/>
          <p14:tracePt t="352919" x="6884988" y="2259013"/>
          <p14:tracePt t="352953" x="6867525" y="2241550"/>
          <p14:tracePt t="352969" x="6858000" y="2232025"/>
          <p14:tracePt t="352986" x="6850063" y="2224088"/>
          <p14:tracePt t="353004" x="6840538" y="2214563"/>
          <p14:tracePt t="353020" x="6831013" y="2197100"/>
          <p14:tracePt t="353036" x="6823075" y="2187575"/>
          <p14:tracePt t="353053" x="6813550" y="2187575"/>
          <p14:tracePt t="353070" x="6813550" y="2179638"/>
          <p14:tracePt t="353086" x="6804025" y="2170113"/>
          <p14:tracePt t="353106" x="6796088" y="2170113"/>
          <p14:tracePt t="353119" x="6786563" y="2170113"/>
          <p14:tracePt t="353136" x="6769100" y="2160588"/>
          <p14:tracePt t="353152" x="6732588" y="2160588"/>
          <p14:tracePt t="353169" x="6670675" y="2160588"/>
          <p14:tracePt t="353185" x="6599238" y="2170113"/>
          <p14:tracePt t="353202" x="6537325" y="2187575"/>
          <p14:tracePt t="353219" x="6465888" y="2197100"/>
          <p14:tracePt t="353235" x="6394450" y="2214563"/>
          <p14:tracePt t="353253" x="6384925" y="2214563"/>
          <p14:tracePt t="353269" x="6375400" y="2214563"/>
          <p14:tracePt t="353302" x="6367463" y="2214563"/>
          <p14:tracePt t="353364" x="6357938" y="2214563"/>
          <p14:tracePt t="353482" x="6357938" y="2206625"/>
          <p14:tracePt t="353490" x="6357938" y="2214563"/>
          <p14:tracePt t="354099" x="6350000" y="2214563"/>
          <p14:tracePt t="354239" x="6340475" y="2206625"/>
          <p14:tracePt t="354247" x="6340475" y="2197100"/>
          <p14:tracePt t="354255" x="6340475" y="2187575"/>
          <p14:tracePt t="354271" x="6330950" y="2179638"/>
          <p14:tracePt t="354285" x="6323013" y="2179638"/>
          <p14:tracePt t="354419" x="6313488" y="2179638"/>
          <p14:tracePt t="354427" x="6303963" y="2170113"/>
          <p14:tracePt t="354482" x="6296025" y="2170113"/>
          <p14:tracePt t="355402" x="6296025" y="2160588"/>
          <p14:tracePt t="355468" x="6296025" y="2152650"/>
          <p14:tracePt t="355476" x="6296025" y="2125663"/>
          <p14:tracePt t="355486" x="6340475" y="2071688"/>
          <p14:tracePt t="355503" x="6402388" y="2009775"/>
          <p14:tracePt t="355520" x="6456363" y="1955800"/>
          <p14:tracePt t="355537" x="6483350" y="1920875"/>
          <p14:tracePt t="355554" x="6483350" y="1901825"/>
          <p14:tracePt t="355570" x="6473825" y="1874838"/>
          <p14:tracePt t="355587" x="6446838" y="1866900"/>
          <p14:tracePt t="355603" x="6394450" y="1866900"/>
          <p14:tracePt t="355621" x="6330950" y="1866900"/>
          <p14:tracePt t="355637" x="6259513" y="1884363"/>
          <p14:tracePt t="355653" x="6161088" y="1884363"/>
          <p14:tracePt t="355670" x="6081713" y="1884363"/>
          <p14:tracePt t="355687" x="5992813" y="1901825"/>
          <p14:tracePt t="355703" x="5946775" y="1928813"/>
          <p14:tracePt t="355720" x="5911850" y="1955800"/>
          <p14:tracePt t="355736" x="5894388" y="1992313"/>
          <p14:tracePt t="355753" x="5875338" y="2054225"/>
          <p14:tracePt t="355770" x="5867400" y="2135188"/>
          <p14:tracePt t="355786" x="5875338" y="2224088"/>
          <p14:tracePt t="355804" x="5911850" y="2278063"/>
          <p14:tracePt t="355820" x="5965825" y="2339975"/>
          <p14:tracePt t="355837" x="6072188" y="2411413"/>
          <p14:tracePt t="355853" x="6215063" y="2482850"/>
          <p14:tracePt t="355872" x="6375400" y="2554288"/>
          <p14:tracePt t="355887" x="6527800" y="2581275"/>
          <p14:tracePt t="355903" x="6715125" y="2608263"/>
          <p14:tracePt t="355920" x="6894513" y="2616200"/>
          <p14:tracePt t="355937" x="6983413" y="2598738"/>
          <p14:tracePt t="355955" x="7054850" y="2571750"/>
          <p14:tracePt t="355970" x="7126288" y="2527300"/>
          <p14:tracePt t="355987" x="7180263" y="2482850"/>
          <p14:tracePt t="356003" x="7197725" y="2446338"/>
          <p14:tracePt t="356020" x="7215188" y="2411413"/>
          <p14:tracePt t="356037" x="7232650" y="2357438"/>
          <p14:tracePt t="356055" x="7232650" y="2330450"/>
          <p14:tracePt t="356071" x="7232650" y="2322513"/>
          <p14:tracePt t="356087" x="7224713" y="2312988"/>
          <p14:tracePt t="356103" x="7224713" y="2303463"/>
          <p14:tracePt t="356120" x="7224713" y="2295525"/>
          <p14:tracePt t="356137" x="7207250" y="2295525"/>
          <p14:tracePt t="356153" x="7197725" y="2286000"/>
          <p14:tracePt t="356170" x="7180263" y="2286000"/>
          <p14:tracePt t="356186" x="7153275" y="2268538"/>
          <p14:tracePt t="356204" x="7143750" y="2259013"/>
          <p14:tracePt t="356220" x="7135813" y="2251075"/>
          <p14:tracePt t="356253" x="7126288" y="2251075"/>
          <p14:tracePt t="356485" x="7116763" y="2251075"/>
          <p14:tracePt t="356549" x="7108825" y="2251075"/>
          <p14:tracePt t="356557" x="7099300" y="2259013"/>
          <p14:tracePt t="356587" x="7089775" y="2259013"/>
          <p14:tracePt t="356650" x="7081838" y="2251075"/>
          <p14:tracePt t="356664" x="7072313" y="2241550"/>
          <p14:tracePt t="356672" x="7064375" y="2232025"/>
          <p14:tracePt t="356689" x="7054850" y="2224088"/>
          <p14:tracePt t="356704" x="7045325" y="2214563"/>
          <p14:tracePt t="356721" x="7045325" y="2206625"/>
          <p14:tracePt t="356737" x="7027863" y="2197100"/>
          <p14:tracePt t="356753" x="7018338" y="2187575"/>
          <p14:tracePt t="356770" x="7000875" y="2179638"/>
          <p14:tracePt t="356787" x="6992938" y="2170113"/>
          <p14:tracePt t="356803" x="6992938" y="2160588"/>
          <p14:tracePt t="356820" x="6983413" y="2152650"/>
          <p14:tracePt t="356853" x="6973888" y="2143125"/>
          <p14:tracePt t="356930" x="6965950" y="2135188"/>
          <p14:tracePt t="356947" x="6956425" y="2135188"/>
          <p14:tracePt t="356955" x="6946900" y="2116138"/>
          <p14:tracePt t="356971" x="6929438" y="2089150"/>
          <p14:tracePt t="356987" x="6921500" y="2081213"/>
          <p14:tracePt t="357003" x="6911975" y="2063750"/>
          <p14:tracePt t="357020" x="6902450" y="2054225"/>
          <p14:tracePt t="357037" x="6894513" y="2054225"/>
          <p14:tracePt t="357057" x="6884988" y="2044700"/>
          <p14:tracePt t="357103" x="6884988" y="2027238"/>
          <p14:tracePt t="357118" x="6884988" y="2017713"/>
          <p14:tracePt t="357126" x="6875463" y="2009775"/>
          <p14:tracePt t="357137" x="6867525" y="2000250"/>
          <p14:tracePt t="357153" x="6858000" y="1992313"/>
          <p14:tracePt t="357186" x="6850063" y="1992313"/>
          <p14:tracePt t="357269" x="6840538" y="2017713"/>
          <p14:tracePt t="357275" x="6831013" y="2054225"/>
          <p14:tracePt t="357287" x="6813550" y="2125663"/>
          <p14:tracePt t="357304" x="6813550" y="2160588"/>
          <p14:tracePt t="357320" x="6804025" y="2187575"/>
          <p14:tracePt t="357337" x="6804025" y="2214563"/>
          <p14:tracePt t="357354" x="6796088" y="2259013"/>
          <p14:tracePt t="357372" x="6796088" y="2322513"/>
          <p14:tracePt t="357387" x="6796088" y="2349500"/>
          <p14:tracePt t="357403" x="6796088" y="2366963"/>
          <p14:tracePt t="357437" x="6796088" y="2374900"/>
          <p14:tracePt t="357453" x="6796088" y="2393950"/>
          <p14:tracePt t="357487" x="6796088" y="2428875"/>
          <p14:tracePt t="357495" x="6804025" y="2455863"/>
          <p14:tracePt t="357503" x="6813550" y="2517775"/>
          <p14:tracePt t="357520" x="6813550" y="2581275"/>
          <p14:tracePt t="357537" x="6813550" y="2635250"/>
          <p14:tracePt t="357553" x="6813550" y="2687638"/>
          <p14:tracePt t="357570" x="6796088" y="2732088"/>
          <p14:tracePt t="357587" x="6769100" y="2822575"/>
          <p14:tracePt t="357605" x="6759575" y="2857500"/>
          <p14:tracePt t="357620" x="6751638" y="2867025"/>
          <p14:tracePt t="357636" x="6751638" y="2874963"/>
          <p14:tracePt t="357670" x="6751638" y="2884488"/>
          <p14:tracePt t="357707" x="6751638" y="2894013"/>
          <p14:tracePt t="357729" x="6751638" y="2911475"/>
          <p14:tracePt t="357736" x="6742113" y="2928938"/>
          <p14:tracePt t="357745" x="6732588" y="2928938"/>
          <p14:tracePt t="357753" x="6724650" y="2955925"/>
          <p14:tracePt t="357787" x="6724650" y="2965450"/>
          <p14:tracePt t="357949" x="6715125" y="2992438"/>
          <p14:tracePt t="357964" x="6715125" y="3054350"/>
          <p14:tracePt t="357972" x="6724650" y="3206750"/>
          <p14:tracePt t="357988" x="6742113" y="3429000"/>
          <p14:tracePt t="358004" x="6742113" y="3778250"/>
          <p14:tracePt t="358020" x="6715125" y="4116388"/>
          <p14:tracePt t="358037" x="6688138" y="4357688"/>
          <p14:tracePt t="358054" x="6680200" y="4492625"/>
          <p14:tracePt t="358070" x="6680200" y="4527550"/>
          <p14:tracePt t="358104" x="6680200" y="4500563"/>
          <p14:tracePt t="358137" x="6697663" y="4473575"/>
          <p14:tracePt t="358145" x="6707188" y="4448175"/>
          <p14:tracePt t="358154" x="6715125" y="4421188"/>
          <p14:tracePt t="358170" x="6724650" y="4411663"/>
          <p14:tracePt t="358187" x="6732588" y="4402138"/>
          <p14:tracePt t="358253" x="6732588" y="4394200"/>
          <p14:tracePt t="358261" x="6742113" y="4367213"/>
          <p14:tracePt t="358270" x="6742113" y="4322763"/>
          <p14:tracePt t="358287" x="6751638" y="4295775"/>
          <p14:tracePt t="358304" x="6751638" y="4278313"/>
          <p14:tracePt t="358321" x="6759575" y="4268788"/>
          <p14:tracePt t="358353" x="6759575" y="4286250"/>
          <p14:tracePt t="358433" x="6769100" y="4322763"/>
          <p14:tracePt t="358441" x="6769100" y="4367213"/>
          <p14:tracePt t="358453" x="6769100" y="4456113"/>
          <p14:tracePt t="358471" x="6778625" y="4581525"/>
          <p14:tracePt t="358487" x="6804025" y="4741863"/>
          <p14:tracePt t="358504" x="6813550" y="4805363"/>
          <p14:tracePt t="358521" x="6831013" y="4867275"/>
          <p14:tracePt t="358537" x="6850063" y="4929188"/>
          <p14:tracePt t="358554" x="6858000" y="4965700"/>
          <p14:tracePt t="358570" x="6867525" y="4973638"/>
          <p14:tracePt t="358587" x="6867525" y="4983163"/>
          <p14:tracePt t="358613" x="6858000" y="4983163"/>
          <p14:tracePt t="359223" x="6850063" y="4973638"/>
          <p14:tracePt t="359231" x="6831013" y="4965700"/>
          <p14:tracePt t="359239" x="6769100" y="4948238"/>
          <p14:tracePt t="359255" x="6688138" y="4929188"/>
          <p14:tracePt t="359271" x="6554788" y="4921250"/>
          <p14:tracePt t="359287" x="6384925" y="4921250"/>
          <p14:tracePt t="359304" x="6153150" y="4902200"/>
          <p14:tracePt t="359320" x="5894388" y="4884738"/>
          <p14:tracePt t="359337" x="5643563" y="4857750"/>
          <p14:tracePt t="359354" x="5446713" y="4830763"/>
          <p14:tracePt t="359354" x="5349875" y="4822825"/>
          <p14:tracePt t="359373" x="5197475" y="4813300"/>
          <p14:tracePt t="359387" x="5081588" y="4805363"/>
          <p14:tracePt t="359404" x="4983163" y="4786313"/>
          <p14:tracePt t="359420" x="4911725" y="4768850"/>
          <p14:tracePt t="359437" x="4848225" y="4751388"/>
          <p14:tracePt t="359454" x="4822825" y="4733925"/>
          <p14:tracePt t="359471" x="4813300" y="4733925"/>
          <p14:tracePt t="359487" x="4813300" y="4724400"/>
          <p14:tracePt t="359529" x="4822825" y="4724400"/>
          <p14:tracePt t="359545" x="4848225" y="4724400"/>
          <p14:tracePt t="359551" x="4875213" y="4724400"/>
          <p14:tracePt t="359559" x="4911725" y="4733925"/>
          <p14:tracePt t="359570" x="4965700" y="4733925"/>
          <p14:tracePt t="359587" x="5010150" y="4733925"/>
          <p14:tracePt t="359604" x="5027613" y="4733925"/>
          <p14:tracePt t="359637" x="5018088" y="4741863"/>
          <p14:tracePt t="359701" x="5018088" y="4751388"/>
          <p14:tracePt t="359709" x="5010150" y="4759325"/>
          <p14:tracePt t="359720" x="4992688" y="4768850"/>
          <p14:tracePt t="359737" x="4992688" y="4786313"/>
          <p14:tracePt t="359755" x="5010150" y="4805363"/>
          <p14:tracePt t="359771" x="5054600" y="4830763"/>
          <p14:tracePt t="359787" x="5126038" y="4849813"/>
          <p14:tracePt t="359803" x="5197475" y="4849813"/>
          <p14:tracePt t="359820" x="5214938" y="4849813"/>
          <p14:tracePt t="359837" x="5224463" y="4849813"/>
          <p14:tracePt t="359853" x="5224463" y="4840288"/>
          <p14:tracePt t="359943" x="5224463" y="4830763"/>
          <p14:tracePt t="359951" x="5214938" y="4822825"/>
          <p14:tracePt t="359967" x="5207000" y="4813300"/>
          <p14:tracePt t="359975" x="5197475" y="4813300"/>
          <p14:tracePt t="360163" x="5187950" y="4813300"/>
          <p14:tracePt t="360201" x="5187950" y="4795838"/>
          <p14:tracePt t="360319" x="5187950" y="4768850"/>
          <p14:tracePt t="360327" x="5187950" y="4741863"/>
          <p14:tracePt t="360337" x="5207000" y="4670425"/>
          <p14:tracePt t="360354" x="5224463" y="4591050"/>
          <p14:tracePt t="360354" x="5224463" y="4554538"/>
          <p14:tracePt t="360374" x="5224463" y="4500563"/>
          <p14:tracePt t="360387" x="5214938" y="4305300"/>
          <p14:tracePt t="360405" x="5197475" y="4179888"/>
          <p14:tracePt t="360421" x="5187950" y="4064000"/>
          <p14:tracePt t="360437" x="5170488" y="3948113"/>
          <p14:tracePt t="360454" x="5170488" y="3840163"/>
          <p14:tracePt t="360471" x="5170488" y="3714750"/>
          <p14:tracePt t="360487" x="5153025" y="3563938"/>
          <p14:tracePt t="360504" x="5126038" y="3286125"/>
          <p14:tracePt t="360521" x="5143500" y="3160713"/>
          <p14:tracePt t="360537" x="5160963" y="3071813"/>
          <p14:tracePt t="360554" x="5170488" y="3000375"/>
          <p14:tracePt t="360571" x="5180013" y="2938463"/>
          <p14:tracePt t="360587" x="5207000" y="2884488"/>
          <p14:tracePt t="360604" x="5214938" y="2822575"/>
          <p14:tracePt t="360621" x="5251450" y="2778125"/>
          <p14:tracePt t="360637" x="5278438" y="2741613"/>
          <p14:tracePt t="360655" x="5278438" y="2724150"/>
          <p14:tracePt t="360671" x="5295900" y="2697163"/>
          <p14:tracePt t="360687" x="5303838" y="2670175"/>
          <p14:tracePt t="360704" x="5313363" y="2643188"/>
          <p14:tracePt t="360721" x="5322888" y="2635250"/>
          <p14:tracePt t="360737" x="5330825" y="2625725"/>
          <p14:tracePt t="360754" x="5340350" y="2608263"/>
          <p14:tracePt t="360771" x="5349875" y="2608263"/>
          <p14:tracePt t="360787" x="5349875" y="2598738"/>
          <p14:tracePt t="360843" x="5349875" y="2581275"/>
          <p14:tracePt t="360881" x="5349875" y="2571750"/>
          <p14:tracePt t="360889" x="5340350" y="2544763"/>
          <p14:tracePt t="360975" x="5330825" y="2536825"/>
          <p14:tracePt t="360983" x="5330825" y="2517775"/>
          <p14:tracePt t="360991" x="5322888" y="2509838"/>
          <p14:tracePt t="361004" x="5313363" y="2482850"/>
          <p14:tracePt t="361021" x="5303838" y="2465388"/>
          <p14:tracePt t="361037" x="5303838" y="2446338"/>
          <p14:tracePt t="361070" x="5295900" y="2428875"/>
          <p14:tracePt t="361087" x="5286375" y="2411413"/>
          <p14:tracePt t="361104" x="5268913" y="2384425"/>
          <p14:tracePt t="361121" x="5268913" y="2366963"/>
          <p14:tracePt t="361137" x="5268913" y="2357438"/>
          <p14:tracePt t="361154" x="5268913" y="2349500"/>
          <p14:tracePt t="361233" x="5278438" y="2349500"/>
          <p14:tracePt t="361241" x="5278438" y="2339975"/>
          <p14:tracePt t="361265" x="5268913" y="2330450"/>
          <p14:tracePt t="361375" x="5259388" y="2330450"/>
          <p14:tracePt t="361383" x="5251450" y="2330450"/>
          <p14:tracePt t="361397" x="5241925" y="2330450"/>
          <p14:tracePt t="361405" x="5224463" y="2339975"/>
          <p14:tracePt t="361422" x="5214938" y="2349500"/>
          <p14:tracePt t="361454" x="5224463" y="2349500"/>
          <p14:tracePt t="361531" x="5232400" y="2349500"/>
          <p14:tracePt t="361539" x="5251450" y="2349500"/>
          <p14:tracePt t="361556" x="5278438" y="2349500"/>
          <p14:tracePt t="361572" x="5303838" y="2349500"/>
          <p14:tracePt t="361587" x="5330825" y="2349500"/>
          <p14:tracePt t="361604" x="5349875" y="2349500"/>
          <p14:tracePt t="361637" x="5349875" y="2357438"/>
          <p14:tracePt t="361719" x="5349875" y="2366963"/>
          <p14:tracePt t="361765" x="5340350" y="2374900"/>
          <p14:tracePt t="361789" x="5340350" y="2384425"/>
          <p14:tracePt t="361797" x="5340350" y="2393950"/>
          <p14:tracePt t="361938" x="5330825" y="2401888"/>
          <p14:tracePt t="361945" x="5322888" y="2428875"/>
          <p14:tracePt t="361954" x="5286375" y="2517775"/>
          <p14:tracePt t="361970" x="5214938" y="2652713"/>
          <p14:tracePt t="361987" x="5135563" y="2822575"/>
          <p14:tracePt t="362004" x="5072063" y="2982913"/>
          <p14:tracePt t="362020" x="5054600" y="3044825"/>
          <p14:tracePt t="362037" x="5037138" y="3063875"/>
          <p14:tracePt t="362055" x="5027613" y="3081338"/>
          <p14:tracePt t="362072" x="5018088" y="3098800"/>
          <p14:tracePt t="362088" x="5018088" y="3108325"/>
          <p14:tracePt t="362104" x="5018088" y="3116263"/>
          <p14:tracePt t="362137" x="5018088" y="3125788"/>
          <p14:tracePt t="362744" x="5027613" y="3135313"/>
          <p14:tracePt t="362760" x="5037138" y="3143250"/>
          <p14:tracePt t="362767" x="5045075" y="3143250"/>
          <p14:tracePt t="362853" x="5054600" y="3160713"/>
          <p14:tracePt t="363072" x="5064125" y="3187700"/>
          <p14:tracePt t="363080" x="5072063" y="3214688"/>
          <p14:tracePt t="363088" x="5081588" y="3259138"/>
          <p14:tracePt t="363104" x="5089525" y="3286125"/>
          <p14:tracePt t="363121" x="5089525" y="3313113"/>
          <p14:tracePt t="363137" x="5089525" y="3330575"/>
          <p14:tracePt t="363154" x="5089525" y="3340100"/>
          <p14:tracePt t="363171" x="5099050" y="3340100"/>
          <p14:tracePt t="363276" x="5099050" y="3330575"/>
          <p14:tracePt t="363284" x="5099050" y="3322638"/>
          <p14:tracePt t="363316" x="5099050" y="3313113"/>
          <p14:tracePt t="363323" x="5108575" y="3303588"/>
          <p14:tracePt t="363338" x="5108575" y="3295650"/>
          <p14:tracePt t="363362" x="5116513" y="3286125"/>
          <p14:tracePt t="363432" x="5126038" y="3259138"/>
          <p14:tracePt t="363456" x="5135563" y="3251200"/>
          <p14:tracePt t="363464" x="5135563" y="3241675"/>
          <p14:tracePt t="363480" x="5135563" y="3232150"/>
          <p14:tracePt t="363488" x="5143500" y="3214688"/>
          <p14:tracePt t="363504" x="5143500" y="3206750"/>
          <p14:tracePt t="363521" x="5143500" y="3187700"/>
          <p14:tracePt t="363538" x="5143500" y="3179763"/>
          <p14:tracePt t="363554" x="5143500" y="3170238"/>
          <p14:tracePt t="363571" x="5143500" y="3160713"/>
          <p14:tracePt t="363596" x="5143500" y="3152775"/>
          <p14:tracePt t="363612" x="5143500" y="3143250"/>
          <p14:tracePt t="363627" x="5143500" y="3135313"/>
          <p14:tracePt t="363706" x="5143500" y="3125788"/>
          <p14:tracePt t="363730" x="5143500" y="3116263"/>
          <p14:tracePt t="363738" x="5135563" y="3116263"/>
          <p14:tracePt t="363918" x="5126038" y="3125788"/>
          <p14:tracePt t="363934" x="5126038" y="3116263"/>
          <p14:tracePt t="364418" x="5135563" y="3108325"/>
          <p14:tracePt t="364425" x="5143500" y="3108325"/>
          <p14:tracePt t="364437" x="5153025" y="3089275"/>
          <p14:tracePt t="364454" x="5170488" y="3081338"/>
          <p14:tracePt t="364470" x="5241925" y="3044825"/>
          <p14:tracePt t="364487" x="5278438" y="3017838"/>
          <p14:tracePt t="364504" x="5313363" y="3000375"/>
          <p14:tracePt t="364520" x="5349875" y="2955925"/>
          <p14:tracePt t="364537" x="5411788" y="2911475"/>
          <p14:tracePt t="364554" x="5473700" y="2867025"/>
          <p14:tracePt t="364570" x="5510213" y="2830513"/>
          <p14:tracePt t="364587" x="5518150" y="2813050"/>
          <p14:tracePt t="364620" x="5518150" y="2803525"/>
          <p14:tracePt t="364637" x="5510213" y="2786063"/>
          <p14:tracePt t="364653" x="5473700" y="2778125"/>
          <p14:tracePt t="364670" x="5429250" y="2778125"/>
          <p14:tracePt t="364687" x="5367338" y="2778125"/>
          <p14:tracePt t="364704" x="5313363" y="2778125"/>
          <p14:tracePt t="364720" x="5241925" y="2795588"/>
          <p14:tracePt t="364737" x="5187950" y="2813050"/>
          <p14:tracePt t="364754" x="5153025" y="2822575"/>
          <p14:tracePt t="364770" x="5135563" y="2830513"/>
          <p14:tracePt t="364787" x="5126038" y="2830513"/>
          <p14:tracePt t="364804" x="5108575" y="2830513"/>
          <p14:tracePt t="364820" x="5081588" y="2830513"/>
          <p14:tracePt t="364837" x="5045075" y="2830513"/>
          <p14:tracePt t="364854" x="5027613" y="2830513"/>
          <p14:tracePt t="364872" x="5010150" y="2830513"/>
          <p14:tracePt t="364888" x="4992688" y="2830513"/>
          <p14:tracePt t="364904" x="4983163" y="2830513"/>
          <p14:tracePt t="364920" x="4983163" y="2840038"/>
          <p14:tracePt t="364937" x="4965700" y="2840038"/>
          <p14:tracePt t="364954" x="4956175" y="2840038"/>
          <p14:tracePt t="364970" x="4938713" y="2849563"/>
          <p14:tracePt t="365004" x="4929188" y="2849563"/>
          <p14:tracePt t="365020" x="4921250" y="2849563"/>
          <p14:tracePt t="365037" x="4911725" y="2849563"/>
          <p14:tracePt t="365053" x="4902200" y="2849563"/>
          <p14:tracePt t="365070" x="4894263" y="2849563"/>
          <p14:tracePt t="365087" x="4875213" y="2840038"/>
          <p14:tracePt t="365104" x="4867275" y="2840038"/>
          <p14:tracePt t="365120" x="4857750" y="2830513"/>
          <p14:tracePt t="365138" x="4840288" y="2822575"/>
          <p14:tracePt t="365154" x="4822825" y="2813050"/>
          <p14:tracePt t="365170" x="4795838" y="2803525"/>
          <p14:tracePt t="365187" x="4751388" y="2795588"/>
          <p14:tracePt t="365204" x="4705350" y="2795588"/>
          <p14:tracePt t="365220" x="4652963" y="2795588"/>
          <p14:tracePt t="365237" x="4616450" y="2795588"/>
          <p14:tracePt t="365254" x="4589463" y="2795588"/>
          <p14:tracePt t="365270" x="4581525" y="2795588"/>
          <p14:tracePt t="365287" x="4562475" y="2795588"/>
          <p14:tracePt t="365304" x="4554538" y="2795588"/>
          <p14:tracePt t="365320" x="4545013" y="2786063"/>
          <p14:tracePt t="365337" x="4518025" y="2778125"/>
          <p14:tracePt t="365354" x="4491038" y="2778125"/>
          <p14:tracePt t="365354" x="4473575" y="2768600"/>
          <p14:tracePt t="365372" x="4429125" y="2759075"/>
          <p14:tracePt t="365388" x="4384675" y="2751138"/>
          <p14:tracePt t="365404" x="4330700" y="2732088"/>
          <p14:tracePt t="365420" x="4286250" y="2724150"/>
          <p14:tracePt t="365437" x="4259263" y="2724150"/>
          <p14:tracePt t="365454" x="4251325" y="2724150"/>
          <p14:tracePt t="365470" x="4241800" y="2724150"/>
          <p14:tracePt t="365487" x="4224338" y="2724150"/>
          <p14:tracePt t="365520" x="4214813" y="2732088"/>
          <p14:tracePt t="365537" x="4214813" y="2724150"/>
          <p14:tracePt t="365952" x="4224338" y="2724150"/>
          <p14:tracePt t="365960" x="4232275" y="2714625"/>
          <p14:tracePt t="365971" x="4286250" y="2697163"/>
          <p14:tracePt t="365988" x="4340225" y="2679700"/>
          <p14:tracePt t="366005" x="4446588" y="2670175"/>
          <p14:tracePt t="366022" x="4518025" y="2643188"/>
          <p14:tracePt t="366038" x="4562475" y="2625725"/>
          <p14:tracePt t="366055" x="4633913" y="2608263"/>
          <p14:tracePt t="366071" x="4705350" y="2581275"/>
          <p14:tracePt t="366088" x="4840288" y="2527300"/>
          <p14:tracePt t="366104" x="5010150" y="2465388"/>
          <p14:tracePt t="366121" x="5207000" y="2384425"/>
          <p14:tracePt t="366138" x="5340350" y="2366963"/>
          <p14:tracePt t="366155" x="5483225" y="2339975"/>
          <p14:tracePt t="366171" x="5599113" y="2295525"/>
          <p14:tracePt t="366188" x="5697538" y="2241550"/>
          <p14:tracePt t="366204" x="5759450" y="2214563"/>
          <p14:tracePt t="366222" x="5795963" y="2206625"/>
          <p14:tracePt t="366238" x="5803900" y="2197100"/>
          <p14:tracePt t="366255" x="5795963" y="2197100"/>
          <p14:tracePt t="366437" x="5795963" y="2206625"/>
          <p14:tracePt t="366452" x="5786438" y="2214563"/>
          <p14:tracePt t="366460" x="5786438" y="2224088"/>
          <p14:tracePt t="366538" x="5778500" y="2232025"/>
          <p14:tracePt t="366726" x="5768975" y="2232025"/>
          <p14:tracePt t="366750" x="5768975" y="2241550"/>
          <p14:tracePt t="366772" x="5759450" y="2241550"/>
          <p14:tracePt t="366788" x="5751513" y="2251075"/>
          <p14:tracePt t="366820" x="5751513" y="2259013"/>
          <p14:tracePt t="366828" x="5741988" y="2259013"/>
          <p14:tracePt t="366858" x="5741988" y="2268538"/>
          <p14:tracePt t="366866" x="5732463" y="2268538"/>
          <p14:tracePt t="366875" x="5732463" y="2278063"/>
          <p14:tracePt t="366888" x="5724525" y="2286000"/>
          <p14:tracePt t="366906" x="5697538" y="2295525"/>
          <p14:tracePt t="366922" x="5688013" y="2303463"/>
          <p14:tracePt t="366938" x="5680075" y="2312988"/>
          <p14:tracePt t="366955" x="5661025" y="2322513"/>
          <p14:tracePt t="366971" x="5653088" y="2322513"/>
          <p14:tracePt t="366988" x="5635625" y="2330450"/>
          <p14:tracePt t="367005" x="5616575" y="2330450"/>
          <p14:tracePt t="367022" x="5608638" y="2330450"/>
          <p14:tracePt t="367038" x="5599113" y="2330450"/>
          <p14:tracePt t="367055" x="5589588" y="2330450"/>
          <p14:tracePt t="367071" x="5572125" y="2330450"/>
          <p14:tracePt t="367088" x="5554663" y="2312988"/>
          <p14:tracePt t="367105" x="5537200" y="2303463"/>
          <p14:tracePt t="367122" x="5510213" y="2295525"/>
          <p14:tracePt t="367138" x="5500688" y="2286000"/>
          <p14:tracePt t="367155" x="5483225" y="2286000"/>
          <p14:tracePt t="367172" x="5465763" y="2286000"/>
          <p14:tracePt t="367188" x="5456238" y="2286000"/>
          <p14:tracePt t="367204" x="5438775" y="2286000"/>
          <p14:tracePt t="367221" x="5429250" y="2286000"/>
          <p14:tracePt t="367238" x="5411788" y="2286000"/>
          <p14:tracePt t="367254" x="5394325" y="2286000"/>
          <p14:tracePt t="367271" x="5375275" y="2286000"/>
          <p14:tracePt t="367288" x="5340350" y="2286000"/>
          <p14:tracePt t="367305" x="5295900" y="2286000"/>
          <p14:tracePt t="367321" x="5224463" y="2303463"/>
          <p14:tracePt t="367338" x="5108575" y="2322513"/>
          <p14:tracePt t="367355" x="4983163" y="2366963"/>
          <p14:tracePt t="367355" x="4921250" y="2401888"/>
          <p14:tracePt t="367374" x="4822825" y="2438400"/>
          <p14:tracePt t="367388" x="4652963" y="2492375"/>
          <p14:tracePt t="367405" x="4375150" y="2517775"/>
          <p14:tracePt t="367422" x="4224338" y="2500313"/>
          <p14:tracePt t="367439" x="4098925" y="2492375"/>
          <p14:tracePt t="367455" x="4010025" y="2492375"/>
          <p14:tracePt t="367471" x="3902075" y="2492375"/>
          <p14:tracePt t="367488" x="3813175" y="2473325"/>
          <p14:tracePt t="367504" x="3751263" y="2473325"/>
          <p14:tracePt t="367521" x="3687763" y="2473325"/>
          <p14:tracePt t="367539" x="3660775" y="2473325"/>
          <p14:tracePt t="367555" x="3652838" y="2473325"/>
          <p14:tracePt t="367571" x="3633788" y="2482850"/>
          <p14:tracePt t="367588" x="3625850" y="2482850"/>
          <p14:tracePt t="367605" x="3608388" y="2492375"/>
          <p14:tracePt t="367622" x="3581400" y="2500313"/>
          <p14:tracePt t="367638" x="3536950" y="2500313"/>
          <p14:tracePt t="367655" x="3446463" y="2500313"/>
          <p14:tracePt t="367673" x="3367088" y="2500313"/>
          <p14:tracePt t="367689" x="3276600" y="2492375"/>
          <p14:tracePt t="367705" x="3214688" y="2482850"/>
          <p14:tracePt t="367721" x="3143250" y="2482850"/>
          <p14:tracePt t="367738" x="3089275" y="2482850"/>
          <p14:tracePt t="367755" x="3054350" y="2482850"/>
          <p14:tracePt t="367771" x="3017838" y="2482850"/>
          <p14:tracePt t="367788" x="2990850" y="2500313"/>
          <p14:tracePt t="367805" x="2965450" y="2509838"/>
          <p14:tracePt t="367821" x="2938463" y="2517775"/>
          <p14:tracePt t="367838" x="2884488" y="2536825"/>
          <p14:tracePt t="367855" x="2830513" y="2544763"/>
          <p14:tracePt t="367873" x="2759075" y="2563813"/>
          <p14:tracePt t="367888" x="2687638" y="2563813"/>
          <p14:tracePt t="367905" x="2571750" y="2589213"/>
          <p14:tracePt t="367922" x="2465388" y="2616200"/>
          <p14:tracePt t="367939" x="2401888" y="2643188"/>
          <p14:tracePt t="367955" x="2339975" y="2679700"/>
          <p14:tracePt t="367971" x="2312988" y="2687638"/>
          <p14:tracePt t="367988" x="2303463" y="2706688"/>
          <p14:tracePt t="368005" x="2295525" y="2706688"/>
          <p14:tracePt t="368021" x="2286000" y="2706688"/>
          <p14:tracePt t="368038" x="2276475" y="2724150"/>
          <p14:tracePt t="368055" x="2259013" y="2759075"/>
          <p14:tracePt t="368071" x="2241550" y="2786063"/>
          <p14:tracePt t="368088" x="2197100" y="2830513"/>
          <p14:tracePt t="368105" x="2187575" y="2857500"/>
          <p14:tracePt t="368122" x="2160588" y="2901950"/>
          <p14:tracePt t="368138" x="2125663" y="2946400"/>
          <p14:tracePt t="368155" x="2098675" y="3009900"/>
          <p14:tracePt t="368173" x="2089150" y="3063875"/>
          <p14:tracePt t="368189" x="2071688" y="3108325"/>
          <p14:tracePt t="368205" x="2054225" y="3152775"/>
          <p14:tracePt t="368222" x="2054225" y="3179763"/>
          <p14:tracePt t="368238" x="2054225" y="3206750"/>
          <p14:tracePt t="368255" x="2071688" y="3232150"/>
          <p14:tracePt t="368272" x="2081213" y="3241675"/>
          <p14:tracePt t="368288" x="2116138" y="3286125"/>
          <p14:tracePt t="368305" x="2224088" y="3394075"/>
          <p14:tracePt t="368321" x="2286000" y="3438525"/>
          <p14:tracePt t="368338" x="2347913" y="3473450"/>
          <p14:tracePt t="368355" x="2401888" y="3492500"/>
          <p14:tracePt t="368373" x="2455863" y="3492500"/>
          <p14:tracePt t="368388" x="2500313" y="3482975"/>
          <p14:tracePt t="368405" x="2581275" y="3455988"/>
          <p14:tracePt t="368423" x="2643188" y="3438525"/>
          <p14:tracePt t="368439" x="2697163" y="3421063"/>
          <p14:tracePt t="368455" x="2759075" y="3394075"/>
          <p14:tracePt t="368472" x="2847975" y="3375025"/>
          <p14:tracePt t="368488" x="2928938" y="3357563"/>
          <p14:tracePt t="368505" x="3009900" y="3340100"/>
          <p14:tracePt t="368521" x="3071813" y="3330575"/>
          <p14:tracePt t="368538" x="3116263" y="3313113"/>
          <p14:tracePt t="368555" x="3143250" y="3295650"/>
          <p14:tracePt t="368573" x="3152775" y="3268663"/>
          <p14:tracePt t="368588" x="3170238" y="3214688"/>
          <p14:tracePt t="368605" x="3179763" y="3160713"/>
          <p14:tracePt t="368622" x="3179763" y="3098800"/>
          <p14:tracePt t="368638" x="3179763" y="3071813"/>
          <p14:tracePt t="368655" x="3179763" y="3027363"/>
          <p14:tracePt t="368673" x="3160713" y="2982913"/>
          <p14:tracePt t="368689" x="3143250" y="2938463"/>
          <p14:tracePt t="368705" x="3133725" y="2894013"/>
          <p14:tracePt t="368722" x="3116263" y="2840038"/>
          <p14:tracePt t="368738" x="3089275" y="2803525"/>
          <p14:tracePt t="368755" x="3081338" y="2786063"/>
          <p14:tracePt t="368771" x="3062288" y="2768600"/>
          <p14:tracePt t="368788" x="3054350" y="2759075"/>
          <p14:tracePt t="368805" x="3017838" y="2724150"/>
          <p14:tracePt t="368823" x="2990850" y="2697163"/>
          <p14:tracePt t="368839" x="2973388" y="2687638"/>
          <p14:tracePt t="368855" x="2946400" y="2670175"/>
          <p14:tracePt t="368874" x="2928938" y="2660650"/>
          <p14:tracePt t="368888" x="2894013" y="2652713"/>
          <p14:tracePt t="368905" x="2830513" y="2643188"/>
          <p14:tracePt t="368921" x="2652713" y="2625725"/>
          <p14:tracePt t="368939" x="2490788" y="2625725"/>
          <p14:tracePt t="368955" x="2322513" y="2652713"/>
          <p14:tracePt t="368971" x="2160588" y="2670175"/>
          <p14:tracePt t="368988" x="2054225" y="2697163"/>
          <p14:tracePt t="369005" x="1982788" y="2724150"/>
          <p14:tracePt t="369021" x="1919288" y="2751138"/>
          <p14:tracePt t="369038" x="1901825" y="2759075"/>
          <p14:tracePt t="369054" x="1884363" y="2778125"/>
          <p14:tracePt t="369072" x="1874838" y="2786063"/>
          <p14:tracePt t="369105" x="1866900" y="2795588"/>
          <p14:tracePt t="369121" x="1857375" y="2822575"/>
          <p14:tracePt t="369138" x="1839913" y="2857500"/>
          <p14:tracePt t="369155" x="1822450" y="2911475"/>
          <p14:tracePt t="369172" x="1812925" y="2946400"/>
          <p14:tracePt t="369189" x="1812925" y="2973388"/>
          <p14:tracePt t="369205" x="1812925" y="3036888"/>
          <p14:tracePt t="369221" x="1830388" y="3098800"/>
          <p14:tracePt t="369238" x="1866900" y="3160713"/>
          <p14:tracePt t="369255" x="1911350" y="3206750"/>
          <p14:tracePt t="369272" x="1928813" y="3224213"/>
          <p14:tracePt t="369288" x="1965325" y="3241675"/>
          <p14:tracePt t="369305" x="2009775" y="3259138"/>
          <p14:tracePt t="369323" x="2017713" y="3259138"/>
          <p14:tracePt t="369339" x="2027238" y="3268663"/>
          <p14:tracePt t="369355" x="2054225" y="3268663"/>
          <p14:tracePt t="369373" x="2108200" y="3268663"/>
          <p14:tracePt t="369388" x="2170113" y="3259138"/>
          <p14:tracePt t="369405" x="2268538" y="3251200"/>
          <p14:tracePt t="369422" x="2393950" y="3251200"/>
          <p14:tracePt t="369438" x="2517775" y="3241675"/>
          <p14:tracePt t="369455" x="2598738" y="3224213"/>
          <p14:tracePt t="369472" x="2697163" y="3214688"/>
          <p14:tracePt t="369488" x="2776538" y="3187700"/>
          <p14:tracePt t="369505" x="2847975" y="3179763"/>
          <p14:tracePt t="369522" x="2894013" y="3179763"/>
          <p14:tracePt t="369538" x="2919413" y="3160713"/>
          <p14:tracePt t="369555" x="2946400" y="3143250"/>
          <p14:tracePt t="369573" x="2955925" y="3143250"/>
          <p14:tracePt t="369589" x="2973388" y="3125788"/>
          <p14:tracePt t="369605" x="2982913" y="3116263"/>
          <p14:tracePt t="369622" x="2990850" y="3098800"/>
          <p14:tracePt t="369638" x="3000375" y="3089275"/>
          <p14:tracePt t="369655" x="3017838" y="3081338"/>
          <p14:tracePt t="369671" x="3027363" y="3054350"/>
          <p14:tracePt t="369688" x="3044825" y="3036888"/>
          <p14:tracePt t="369705" x="3054350" y="2965450"/>
          <p14:tracePt t="369721" x="3062288" y="2921000"/>
          <p14:tracePt t="369738" x="3062288" y="2874963"/>
          <p14:tracePt t="369755" x="3062288" y="2830513"/>
          <p14:tracePt t="369771" x="3062288" y="2803525"/>
          <p14:tracePt t="369788" x="3054350" y="2786063"/>
          <p14:tracePt t="369805" x="3044825" y="2778125"/>
          <p14:tracePt t="369822" x="3036888" y="2751138"/>
          <p14:tracePt t="369839" x="3017838" y="2706688"/>
          <p14:tracePt t="369855" x="2982913" y="2670175"/>
          <p14:tracePt t="369874" x="2938463" y="2643188"/>
          <p14:tracePt t="369888" x="2901950" y="2625725"/>
          <p14:tracePt t="369905" x="2874963" y="2616200"/>
          <p14:tracePt t="369922" x="2840038" y="2598738"/>
          <p14:tracePt t="369938" x="2813050" y="2589213"/>
          <p14:tracePt t="369955" x="2776538" y="2581275"/>
          <p14:tracePt t="369971" x="2751138" y="2571750"/>
          <p14:tracePt t="369988" x="2732088" y="2571750"/>
          <p14:tracePt t="370005" x="2724150" y="2563813"/>
          <p14:tracePt t="370021" x="2687638" y="2571750"/>
          <p14:tracePt t="370038" x="2670175" y="2581275"/>
          <p14:tracePt t="370055" x="2660650" y="2598738"/>
          <p14:tracePt t="370072" x="2633663" y="2608263"/>
          <p14:tracePt t="370089" x="2608263" y="2625725"/>
          <p14:tracePt t="370106" x="2562225" y="2635250"/>
          <p14:tracePt t="370122" x="2527300" y="2652713"/>
          <p14:tracePt t="370139" x="2490788" y="2670175"/>
          <p14:tracePt t="370155" x="2438400" y="2706688"/>
          <p14:tracePt t="370172" x="2411413" y="2724150"/>
          <p14:tracePt t="370188" x="2393950" y="2741613"/>
          <p14:tracePt t="370205" x="2374900" y="2768600"/>
          <p14:tracePt t="370223" x="2366963" y="2795588"/>
          <p14:tracePt t="370238" x="2347913" y="2813050"/>
          <p14:tracePt t="370255" x="2339975" y="2830513"/>
          <p14:tracePt t="370271" x="2322513" y="2884488"/>
          <p14:tracePt t="370288" x="2303463" y="2921000"/>
          <p14:tracePt t="370305" x="2286000" y="2946400"/>
          <p14:tracePt t="370323" x="2276475" y="2965450"/>
          <p14:tracePt t="370339" x="2268538" y="2973388"/>
          <p14:tracePt t="370355" x="2268538" y="2992438"/>
          <p14:tracePt t="370373" x="2268538" y="3017838"/>
          <p14:tracePt t="370388" x="2268538" y="3027363"/>
          <p14:tracePt t="370405" x="2268538" y="3036888"/>
          <p14:tracePt t="370422" x="2286000" y="3054350"/>
          <p14:tracePt t="370438" x="2295525" y="3063875"/>
          <p14:tracePt t="370455" x="2312988" y="3081338"/>
          <p14:tracePt t="370473" x="2330450" y="3089275"/>
          <p14:tracePt t="370489" x="2366963" y="3108325"/>
          <p14:tracePt t="370505" x="2411413" y="3108325"/>
          <p14:tracePt t="370521" x="2465388" y="3116263"/>
          <p14:tracePt t="370538" x="2500313" y="3125788"/>
          <p14:tracePt t="370555" x="2527300" y="3125788"/>
          <p14:tracePt t="370571" x="2544763" y="3135313"/>
          <p14:tracePt t="370589" x="2554288" y="3135313"/>
          <p14:tracePt t="370606" x="2571750" y="3135313"/>
          <p14:tracePt t="370622" x="2598738" y="3135313"/>
          <p14:tracePt t="370638" x="2643188" y="3125788"/>
          <p14:tracePt t="370655" x="2697163" y="3116263"/>
          <p14:tracePt t="370672" x="2724150" y="3116263"/>
          <p14:tracePt t="370688" x="2732088" y="3116263"/>
          <p14:tracePt t="370705" x="2751138" y="3098800"/>
          <p14:tracePt t="370723" x="2768600" y="3098800"/>
          <p14:tracePt t="370739" x="2776538" y="3098800"/>
          <p14:tracePt t="370755" x="2803525" y="3089275"/>
          <p14:tracePt t="370771" x="2830513" y="3081338"/>
          <p14:tracePt t="370788" x="2840038" y="3071813"/>
          <p14:tracePt t="370805" x="2847975" y="3071813"/>
          <p14:tracePt t="370821" x="2857500" y="3054350"/>
          <p14:tracePt t="370838" x="2867025" y="3054350"/>
          <p14:tracePt t="370855" x="2867025" y="3044825"/>
          <p14:tracePt t="370919" x="2867025" y="3036888"/>
          <p14:tracePt t="370927" x="2867025" y="3027363"/>
          <p14:tracePt t="370939" x="2857500" y="3017838"/>
          <p14:tracePt t="370955" x="2813050" y="3009900"/>
          <p14:tracePt t="370973" x="2759075" y="3009900"/>
          <p14:tracePt t="370990" x="2724150" y="3009900"/>
          <p14:tracePt t="371005" x="2687638" y="3000375"/>
          <p14:tracePt t="371022" x="2670175" y="2992438"/>
          <p14:tracePt t="371038" x="2670175" y="2982913"/>
          <p14:tracePt t="371071" x="2670175" y="2973388"/>
          <p14:tracePt t="371107" x="2679700" y="2946400"/>
          <p14:tracePt t="371113" x="2705100" y="2928938"/>
          <p14:tracePt t="371122" x="2822575" y="2884488"/>
          <p14:tracePt t="371138" x="3009900" y="2840038"/>
          <p14:tracePt t="371155" x="3187700" y="2830513"/>
          <p14:tracePt t="371172" x="3313113" y="2830513"/>
          <p14:tracePt t="371188" x="3348038" y="2840038"/>
          <p14:tracePt t="371205" x="3330575" y="2840038"/>
          <p14:tracePt t="371255" x="3313113" y="2840038"/>
          <p14:tracePt t="371263" x="3276600" y="2840038"/>
          <p14:tracePt t="371272" x="3179763" y="2813050"/>
          <p14:tracePt t="371288" x="3089275" y="2803525"/>
          <p14:tracePt t="371305" x="3027363" y="2813050"/>
          <p14:tracePt t="371322" x="2955925" y="2840038"/>
          <p14:tracePt t="371338" x="2840038" y="2874963"/>
          <p14:tracePt t="371355" x="2732088" y="2894013"/>
          <p14:tracePt t="371373" x="2697163" y="2901950"/>
          <p14:tracePt t="371388" x="2687638" y="2911475"/>
          <p14:tracePt t="371422" x="2697163" y="2911475"/>
          <p14:tracePt t="371489" x="2705100" y="2911475"/>
          <p14:tracePt t="371505" x="2705100" y="2901950"/>
          <p14:tracePt t="371513" x="2714625" y="2901950"/>
          <p14:tracePt t="371522" x="2759075" y="2884488"/>
          <p14:tracePt t="371538" x="2857500" y="2857500"/>
          <p14:tracePt t="371555" x="3017838" y="2786063"/>
          <p14:tracePt t="371572" x="3205163" y="2714625"/>
          <p14:tracePt t="371589" x="3394075" y="2643188"/>
          <p14:tracePt t="371605" x="3670300" y="2563813"/>
          <p14:tracePt t="371623" x="3867150" y="2544763"/>
          <p14:tracePt t="371640" x="4089400" y="2544763"/>
          <p14:tracePt t="371655" x="4268788" y="2544763"/>
          <p14:tracePt t="371672" x="4411663" y="2554288"/>
          <p14:tracePt t="371688" x="4545013" y="2554288"/>
          <p14:tracePt t="371705" x="4625975" y="2563813"/>
          <p14:tracePt t="371722" x="4670425" y="2563813"/>
          <p14:tracePt t="371740" x="4687888" y="2571750"/>
          <p14:tracePt t="371755" x="4714875" y="2581275"/>
          <p14:tracePt t="371772" x="4751388" y="2589213"/>
          <p14:tracePt t="371788" x="4795838" y="2589213"/>
          <p14:tracePt t="371805" x="4867275" y="2589213"/>
          <p14:tracePt t="371822" x="4983163" y="2581275"/>
          <p14:tracePt t="371838" x="5116513" y="2581275"/>
          <p14:tracePt t="371855" x="5357813" y="2500313"/>
          <p14:tracePt t="371875" x="5518150" y="2446338"/>
          <p14:tracePt t="371890" x="5643563" y="2384425"/>
          <p14:tracePt t="371905" x="5759450" y="2322513"/>
          <p14:tracePt t="371922" x="5840413" y="2268538"/>
          <p14:tracePt t="371938" x="5894388" y="2224088"/>
          <p14:tracePt t="371955" x="5921375" y="2197100"/>
          <p14:tracePt t="371972" x="5929313" y="2187575"/>
          <p14:tracePt t="372005" x="5911850" y="2187575"/>
          <p14:tracePt t="372053" x="5884863" y="2187575"/>
          <p14:tracePt t="372061" x="5857875" y="2187575"/>
          <p14:tracePt t="372072" x="5803900" y="2187575"/>
          <p14:tracePt t="372089" x="5724525" y="2187575"/>
          <p14:tracePt t="372105" x="5635625" y="2170113"/>
          <p14:tracePt t="372123" x="5616575" y="2170113"/>
          <p14:tracePt t="372140" x="5608638" y="2170113"/>
          <p14:tracePt t="372172" x="5608638" y="2179638"/>
          <p14:tracePt t="372241" x="5608638" y="2187575"/>
          <p14:tracePt t="372249" x="5626100" y="2187575"/>
          <p14:tracePt t="372256" x="5680075" y="2197100"/>
          <p14:tracePt t="372272" x="5724525" y="2197100"/>
          <p14:tracePt t="372289" x="5759450" y="2197100"/>
          <p14:tracePt t="372305" x="5778500" y="2179638"/>
          <p14:tracePt t="372322" x="5795963" y="2179638"/>
          <p14:tracePt t="372338" x="5813425" y="2160588"/>
          <p14:tracePt t="372355" x="5857875" y="2143125"/>
          <p14:tracePt t="372355" x="5875338" y="2143125"/>
          <p14:tracePt t="372375" x="5929313" y="2135188"/>
          <p14:tracePt t="372389" x="5956300" y="2125663"/>
          <p14:tracePt t="372405" x="5965825" y="2125663"/>
          <p14:tracePt t="372438" x="5894388" y="2160588"/>
          <p14:tracePt t="372455" x="5688013" y="2232025"/>
          <p14:tracePt t="372472" x="5394325" y="2322513"/>
          <p14:tracePt t="372489" x="5037138" y="2401888"/>
          <p14:tracePt t="372505" x="4545013" y="2465388"/>
          <p14:tracePt t="372522" x="4348163" y="2465388"/>
          <p14:tracePt t="372539" x="4214813" y="2465388"/>
          <p14:tracePt t="372555" x="4179888" y="2465388"/>
          <p14:tracePt t="372572" x="4170363" y="2473325"/>
          <p14:tracePt t="372588" x="4179888" y="2465388"/>
          <p14:tracePt t="372647" x="4187825" y="2465388"/>
          <p14:tracePt t="372655" x="4197350" y="2465388"/>
          <p14:tracePt t="372663" x="4214813" y="2465388"/>
          <p14:tracePt t="372679" x="4224338" y="2465388"/>
          <p14:tracePt t="372688" x="4259263" y="2465388"/>
          <p14:tracePt t="372705" x="4295775" y="2465388"/>
          <p14:tracePt t="372722" x="4340225" y="2465388"/>
          <p14:tracePt t="372739" x="4394200" y="2465388"/>
          <p14:tracePt t="372755" x="4473575" y="2465388"/>
          <p14:tracePt t="372772" x="4554538" y="2455863"/>
          <p14:tracePt t="372789" x="4633913" y="2455863"/>
          <p14:tracePt t="372805" x="4732338" y="2473325"/>
          <p14:tracePt t="372822" x="4813300" y="2482850"/>
          <p14:tracePt t="372838" x="4929188" y="2482850"/>
          <p14:tracePt t="372855" x="5054600" y="2465388"/>
          <p14:tracePt t="372855" x="5116513" y="2446338"/>
          <p14:tracePt t="372874" x="5232400" y="2438400"/>
          <p14:tracePt t="372890" x="5313363" y="2420938"/>
          <p14:tracePt t="372905" x="5411788" y="2401888"/>
          <p14:tracePt t="372922" x="5473700" y="2393950"/>
          <p14:tracePt t="372938" x="5527675" y="2374900"/>
          <p14:tracePt t="372955" x="5572125" y="2357438"/>
          <p14:tracePt t="372972" x="5643563" y="2339975"/>
          <p14:tracePt t="372989" x="5715000" y="2330450"/>
          <p14:tracePt t="373005" x="5778500" y="2312988"/>
          <p14:tracePt t="373023" x="5884863" y="2286000"/>
          <p14:tracePt t="373038" x="5956300" y="2268538"/>
          <p14:tracePt t="373055" x="6064250" y="2251075"/>
          <p14:tracePt t="373072" x="6197600" y="2251075"/>
          <p14:tracePt t="373089" x="6340475" y="2251075"/>
          <p14:tracePt t="373105" x="6456363" y="2251075"/>
          <p14:tracePt t="373123" x="6670675" y="2268538"/>
          <p14:tracePt t="373140" x="6840538" y="2303463"/>
          <p14:tracePt t="373155" x="6965950" y="2303463"/>
          <p14:tracePt t="373172" x="7072313" y="2303463"/>
          <p14:tracePt t="373189" x="7170738" y="2286000"/>
          <p14:tracePt t="373205" x="7278688" y="2259013"/>
          <p14:tracePt t="373222" x="7375525" y="2241550"/>
          <p14:tracePt t="373239" x="7500938" y="2224088"/>
          <p14:tracePt t="373255" x="7635875" y="2214563"/>
          <p14:tracePt t="373273" x="7688263" y="2224088"/>
          <p14:tracePt t="373290" x="7759700" y="2241550"/>
          <p14:tracePt t="373305" x="7823200" y="2251075"/>
          <p14:tracePt t="373322" x="7885113" y="2268538"/>
          <p14:tracePt t="373339" x="7956550" y="2286000"/>
          <p14:tracePt t="373355" x="8027988" y="2295525"/>
          <p14:tracePt t="373355" x="8054975" y="2303463"/>
          <p14:tracePt t="373375" x="8126413" y="2322513"/>
          <p14:tracePt t="373390" x="8180388" y="2330450"/>
          <p14:tracePt t="373405" x="8215313" y="2339975"/>
          <p14:tracePt t="373422" x="8269288" y="2339975"/>
          <p14:tracePt t="373438" x="8331200" y="2349500"/>
          <p14:tracePt t="373455" x="8385175" y="2349500"/>
          <p14:tracePt t="373472" x="8439150" y="2339975"/>
          <p14:tracePt t="373489" x="8483600" y="2322513"/>
          <p14:tracePt t="373506" x="8545513" y="2303463"/>
          <p14:tracePt t="373523" x="8555038" y="2303463"/>
          <p14:tracePt t="373555" x="8545513" y="2303463"/>
          <p14:tracePt t="373655" x="8528050" y="2303463"/>
          <p14:tracePt t="373663" x="8493125" y="2303463"/>
          <p14:tracePt t="373672" x="8429625" y="2322513"/>
          <p14:tracePt t="373689" x="8304213" y="2322513"/>
          <p14:tracePt t="373705" x="8197850" y="2312988"/>
          <p14:tracePt t="373722" x="8072438" y="2295525"/>
          <p14:tracePt t="373738" x="7974013" y="2268538"/>
          <p14:tracePt t="373755" x="7858125" y="2251075"/>
          <p14:tracePt t="373772" x="7545388" y="2214563"/>
          <p14:tracePt t="373790" x="7251700" y="2214563"/>
          <p14:tracePt t="373806" x="6929438" y="2286000"/>
          <p14:tracePt t="373822" x="6661150" y="2330450"/>
          <p14:tracePt t="373839" x="6394450" y="2349500"/>
          <p14:tracePt t="373855" x="6108700" y="2330450"/>
          <p14:tracePt t="373855" x="5973763" y="2303463"/>
          <p14:tracePt t="373875" x="5803900" y="2278063"/>
          <p14:tracePt t="373889" x="5510213" y="2268538"/>
          <p14:tracePt t="373905" x="5180013" y="2286000"/>
          <p14:tracePt t="373922" x="5037138" y="2303463"/>
          <p14:tracePt t="373939" x="4911725" y="2322513"/>
          <p14:tracePt t="373955" x="4840288" y="2330450"/>
          <p14:tracePt t="373972" x="4813300" y="2330450"/>
          <p14:tracePt t="373989" x="4803775" y="2330450"/>
          <p14:tracePt t="374005" x="4795838" y="2330450"/>
          <p14:tracePt t="374023" x="4795838" y="2322513"/>
          <p14:tracePt t="374039" x="4786313" y="2322513"/>
          <p14:tracePt t="374055" x="4786313" y="2312988"/>
          <p14:tracePt t="374072" x="4776788" y="2312988"/>
          <p14:tracePt t="374109" x="4768850" y="2312988"/>
          <p14:tracePt t="374125" x="4759325" y="2312988"/>
          <p14:tracePt t="374157" x="4751388" y="2312988"/>
          <p14:tracePt t="374165" x="4768850" y="2312988"/>
          <p14:tracePt t="374274" x="4803775" y="2303463"/>
          <p14:tracePt t="374282" x="4840288" y="2303463"/>
          <p14:tracePt t="374290" x="4965700" y="2286000"/>
          <p14:tracePt t="374306" x="5126038" y="2268538"/>
          <p14:tracePt t="374322" x="5322888" y="2268538"/>
          <p14:tracePt t="374338" x="5527675" y="2278063"/>
          <p14:tracePt t="374355" x="5741988" y="2295525"/>
          <p14:tracePt t="374372" x="5956300" y="2322513"/>
          <p14:tracePt t="374372" x="6027738" y="2330450"/>
          <p14:tracePt t="374391" x="6089650" y="2339975"/>
          <p14:tracePt t="374405" x="6170613" y="2357438"/>
          <p14:tracePt t="374423" x="6251575" y="2384425"/>
          <p14:tracePt t="374439" x="6286500" y="2401888"/>
          <p14:tracePt t="374455" x="6303963" y="2411413"/>
          <p14:tracePt t="374472" x="6350000" y="2428875"/>
          <p14:tracePt t="374489" x="6384925" y="2446338"/>
          <p14:tracePt t="374505" x="6456363" y="2465388"/>
          <p14:tracePt t="374523" x="6626225" y="2482850"/>
          <p14:tracePt t="374540" x="6751638" y="2509838"/>
          <p14:tracePt t="374556" x="6875463" y="2509838"/>
          <p14:tracePt t="374572" x="7010400" y="2517775"/>
          <p14:tracePt t="374589" x="7135813" y="2527300"/>
          <p14:tracePt t="374605" x="7259638" y="2527300"/>
          <p14:tracePt t="374623" x="7323138" y="2536825"/>
          <p14:tracePt t="374639" x="7402513" y="2544763"/>
          <p14:tracePt t="374655" x="7473950" y="2554288"/>
          <p14:tracePt t="374672" x="7554913" y="2563813"/>
          <p14:tracePt t="374690" x="7608888" y="2563813"/>
          <p14:tracePt t="374705" x="7643813" y="2563813"/>
          <p14:tracePt t="374722" x="7653338" y="2554288"/>
          <p14:tracePt t="374755" x="7653338" y="2544763"/>
          <p14:tracePt t="374814" x="7643813" y="2544763"/>
          <p14:tracePt t="374822" x="7635875" y="2544763"/>
          <p14:tracePt t="374830" x="7635875" y="2536825"/>
          <p14:tracePt t="374839" x="7616825" y="2536825"/>
          <p14:tracePt t="374855" x="7608888" y="2536825"/>
          <p14:tracePt t="374855" x="7599363" y="2536825"/>
          <p14:tracePt t="374875" x="7589838" y="2536825"/>
          <p14:tracePt t="374889" x="7572375" y="2536825"/>
          <p14:tracePt t="374905" x="7554913" y="2536825"/>
          <p14:tracePt t="374922" x="7493000" y="2517775"/>
          <p14:tracePt t="374940" x="7421563" y="2500313"/>
          <p14:tracePt t="374956" x="7286625" y="2482850"/>
          <p14:tracePt t="374972" x="7099300" y="2455863"/>
          <p14:tracePt t="374989" x="6965950" y="2446338"/>
          <p14:tracePt t="375005" x="6840538" y="2446338"/>
          <p14:tracePt t="375022" x="6751638" y="2455863"/>
          <p14:tracePt t="375039" x="6564313" y="2455863"/>
          <p14:tracePt t="375056" x="6394450" y="2446338"/>
          <p14:tracePt t="375072" x="6242050" y="2465388"/>
          <p14:tracePt t="375089" x="6126163" y="2500313"/>
          <p14:tracePt t="375106" x="6054725" y="2536825"/>
          <p14:tracePt t="375121" x="6000750" y="2554288"/>
          <p14:tracePt t="375138" x="5973763" y="2571750"/>
          <p14:tracePt t="375155" x="5946775" y="2581275"/>
          <p14:tracePt t="375171" x="5911850" y="2598738"/>
          <p14:tracePt t="375188" x="5849938" y="2616200"/>
          <p14:tracePt t="375206" x="5830888" y="2616200"/>
          <p14:tracePt t="375222" x="5813425" y="2616200"/>
          <p14:tracePt t="375239" x="5795963" y="2616200"/>
          <p14:tracePt t="375255" x="5768975" y="2616200"/>
          <p14:tracePt t="375272" x="5724525" y="2625725"/>
          <p14:tracePt t="375289" x="5599113" y="2652713"/>
          <p14:tracePt t="375306" x="5456238" y="2706688"/>
          <p14:tracePt t="375322" x="5330825" y="2741613"/>
          <p14:tracePt t="375339" x="5160963" y="2759075"/>
          <p14:tracePt t="375355" x="5045075" y="2768600"/>
          <p14:tracePt t="375372" x="4946650" y="2786063"/>
          <p14:tracePt t="375390" x="4884738" y="2786063"/>
          <p14:tracePt t="375405" x="4840288" y="2786063"/>
          <p14:tracePt t="375423" x="4776788" y="2786063"/>
          <p14:tracePt t="375440" x="4768850" y="2786063"/>
          <p14:tracePt t="375456" x="4751388" y="2786063"/>
          <p14:tracePt t="375472" x="4741863" y="2786063"/>
          <p14:tracePt t="375489" x="4724400" y="2786063"/>
          <p14:tracePt t="375506" x="4714875" y="2786063"/>
          <p14:tracePt t="375522" x="4705350" y="2786063"/>
          <p14:tracePt t="375539" x="4679950" y="2795588"/>
          <p14:tracePt t="375556" x="4625975" y="2822575"/>
          <p14:tracePt t="375573" x="4589463" y="2830513"/>
          <p14:tracePt t="375589" x="4537075" y="2857500"/>
          <p14:tracePt t="375606" x="4473575" y="2884488"/>
          <p14:tracePt t="375622" x="4367213" y="2901950"/>
          <p14:tracePt t="375639" x="4286250" y="2911475"/>
          <p14:tracePt t="375656" x="4259263" y="2911475"/>
          <p14:tracePt t="375672" x="4251325" y="2911475"/>
          <p14:tracePt t="387473" x="4170363" y="3009900"/>
          <p14:tracePt t="387618" x="4071938" y="3125788"/>
          <p14:tracePt t="387626" x="4037013" y="3187700"/>
          <p14:tracePt t="387641" x="4017963" y="3278188"/>
          <p14:tracePt t="387658" x="4017963" y="3322638"/>
          <p14:tracePt t="387674" x="4017963" y="3375025"/>
          <p14:tracePt t="387690" x="3973513" y="3482975"/>
          <p14:tracePt t="387707" x="3911600" y="3563938"/>
          <p14:tracePt t="387724" x="3867150" y="3625850"/>
          <p14:tracePt t="387740" x="3840163" y="3662363"/>
          <p14:tracePt t="387757" x="3803650" y="3697288"/>
          <p14:tracePt t="387774" x="3759200" y="3714750"/>
          <p14:tracePt t="387790" x="3714750" y="3733800"/>
          <p14:tracePt t="387807" x="3670300" y="3751263"/>
          <p14:tracePt t="387824" x="3625850" y="3768725"/>
          <p14:tracePt t="387840" x="3608388" y="3768725"/>
          <p14:tracePt t="387857" x="3581400" y="3786188"/>
          <p14:tracePt t="387874" x="3536950" y="3813175"/>
          <p14:tracePt t="387874" x="3509963" y="3840163"/>
          <p14:tracePt t="387894" x="3394075" y="3921125"/>
          <p14:tracePt t="387908" x="3232150" y="4090988"/>
          <p14:tracePt t="387924" x="3081338" y="4268788"/>
          <p14:tracePt t="387940" x="2928938" y="4411663"/>
          <p14:tracePt t="387957" x="2795588" y="4510088"/>
          <p14:tracePt t="387974" x="2697163" y="4591050"/>
          <p14:tracePt t="387990" x="2633663" y="4608513"/>
          <p14:tracePt t="388007" x="2616200" y="4635500"/>
          <p14:tracePt t="388040" x="2608263" y="4635500"/>
          <p14:tracePt t="388126" x="2598738" y="4635500"/>
          <p14:tracePt t="388228" x="2581275" y="4616450"/>
          <p14:tracePt t="388236" x="2562225" y="4554538"/>
          <p14:tracePt t="388244" x="2527300" y="4456113"/>
          <p14:tracePt t="388257" x="2455863" y="4259263"/>
          <p14:tracePt t="388274" x="2312988" y="3956050"/>
          <p14:tracePt t="388291" x="2214563" y="3768725"/>
          <p14:tracePt t="388307" x="2152650" y="3589338"/>
          <p14:tracePt t="388324" x="2081213" y="3421063"/>
          <p14:tracePt t="388341" x="2036763" y="3295650"/>
          <p14:tracePt t="388357" x="2017713" y="3206750"/>
          <p14:tracePt t="388374" x="2009775" y="3170238"/>
          <p14:tracePt t="388374" x="2009775" y="3160713"/>
          <p14:tracePt t="388393" x="2009775" y="3152775"/>
          <p14:tracePt t="388408" x="2009775" y="3135313"/>
          <p14:tracePt t="388424" x="2000250" y="3135313"/>
          <p14:tracePt t="388457" x="2000250" y="3125788"/>
          <p14:tracePt t="388486" x="2000250" y="3108325"/>
          <p14:tracePt t="388494" x="2000250" y="3081338"/>
          <p14:tracePt t="388510" x="2000250" y="3063875"/>
          <p14:tracePt t="388524" x="2009775" y="3017838"/>
          <p14:tracePt t="388541" x="2027238" y="2955925"/>
          <p14:tracePt t="388557" x="2044700" y="2928938"/>
          <p14:tracePt t="388574" x="2054225" y="2874963"/>
          <p14:tracePt t="388590" x="2081213" y="2795588"/>
          <p14:tracePt t="388607" x="2089150" y="2670175"/>
          <p14:tracePt t="388624" x="2081213" y="2616200"/>
          <p14:tracePt t="388641" x="2062163" y="2598738"/>
          <p14:tracePt t="388674" x="2054225" y="2616200"/>
          <p14:tracePt t="388736" x="2044700" y="2616200"/>
          <p14:tracePt t="388760" x="2044700" y="2625725"/>
          <p14:tracePt t="388768" x="2044700" y="2635250"/>
          <p14:tracePt t="388776" x="2036763" y="2643188"/>
          <p14:tracePt t="388793" x="2036763" y="2652713"/>
          <p14:tracePt t="388807" x="2036763" y="2660650"/>
          <p14:tracePt t="388824" x="2036763" y="2670175"/>
          <p14:tracePt t="389018" x="2027238" y="2679700"/>
          <p14:tracePt t="389143" x="2017713" y="2679700"/>
          <p14:tracePt t="389152" x="2017713" y="2697163"/>
          <p14:tracePt t="389160" x="2000250" y="2741613"/>
          <p14:tracePt t="389175" x="1965325" y="2813050"/>
          <p14:tracePt t="389191" x="1938338" y="2884488"/>
          <p14:tracePt t="389207" x="1919288" y="2911475"/>
          <p14:tracePt t="389224" x="1911350" y="2928938"/>
          <p14:tracePt t="389240" x="1911350" y="2946400"/>
          <p14:tracePt t="389274" x="1911350" y="2973388"/>
          <p14:tracePt t="389291" x="1928813" y="3027363"/>
          <p14:tracePt t="389308" x="1946275" y="3081338"/>
          <p14:tracePt t="389325" x="1955800" y="3116263"/>
          <p14:tracePt t="389341" x="1973263" y="3143250"/>
          <p14:tracePt t="389357" x="1982788" y="3152775"/>
          <p14:tracePt t="389374" x="1990725" y="3170238"/>
          <p14:tracePt t="389392" x="2000250" y="3170238"/>
          <p14:tracePt t="389407" x="2017713" y="3170238"/>
          <p14:tracePt t="389480" x="2027238" y="3170238"/>
          <p14:tracePt t="389496" x="2036763" y="3160713"/>
          <p14:tracePt t="389512" x="2044700" y="3152775"/>
          <p14:tracePt t="389518" x="2054225" y="3152775"/>
          <p14:tracePt t="389526" x="2054225" y="3143250"/>
          <p14:tracePt t="389540" x="2081213" y="3125788"/>
          <p14:tracePt t="389558" x="2098675" y="3125788"/>
          <p14:tracePt t="389574" x="2108200" y="3108325"/>
          <p14:tracePt t="389591" x="2116138" y="3098800"/>
          <p14:tracePt t="389608" x="2133600" y="3089275"/>
          <p14:tracePt t="389624" x="2143125" y="3071813"/>
          <p14:tracePt t="389640" x="2160588" y="3054350"/>
          <p14:tracePt t="389657" x="2170113" y="3017838"/>
          <p14:tracePt t="389674" x="2179638" y="2938463"/>
          <p14:tracePt t="389691" x="2179638" y="2867025"/>
          <p14:tracePt t="389707" x="2160588" y="2803525"/>
          <p14:tracePt t="389724" x="2143125" y="2768600"/>
          <p14:tracePt t="389740" x="2125663" y="2751138"/>
          <p14:tracePt t="389757" x="2125663" y="2732088"/>
          <p14:tracePt t="389774" x="2116138" y="2724150"/>
          <p14:tracePt t="389791" x="2098675" y="2697163"/>
          <p14:tracePt t="389809" x="2081213" y="2670175"/>
          <p14:tracePt t="389825" x="2071688" y="2660650"/>
          <p14:tracePt t="389841" x="2062163" y="2652713"/>
          <p14:tracePt t="389857" x="2054225" y="2643188"/>
          <p14:tracePt t="389892" x="2044700" y="2643188"/>
          <p14:tracePt t="389956" x="2027238" y="2643188"/>
          <p14:tracePt t="389964" x="2017713" y="2652713"/>
          <p14:tracePt t="389974" x="1965325" y="2670175"/>
          <p14:tracePt t="389991" x="1938338" y="2697163"/>
          <p14:tracePt t="390007" x="1919288" y="2724150"/>
          <p14:tracePt t="390024" x="1901825" y="2768600"/>
          <p14:tracePt t="390040" x="1884363" y="2840038"/>
          <p14:tracePt t="390058" x="1866900" y="2884488"/>
          <p14:tracePt t="390075" x="1857375" y="2921000"/>
          <p14:tracePt t="390091" x="1839913" y="2946400"/>
          <p14:tracePt t="390107" x="1839913" y="2955925"/>
          <p14:tracePt t="390140" x="1839913" y="2965450"/>
          <p14:tracePt t="390160" x="1839913" y="2973388"/>
          <p14:tracePt t="390174" x="1847850" y="2982913"/>
          <p14:tracePt t="390193" x="1901825" y="3027363"/>
          <p14:tracePt t="390208" x="1919288" y="3054350"/>
          <p14:tracePt t="390224" x="1938338" y="3063875"/>
          <p14:tracePt t="390240" x="1946275" y="3071813"/>
          <p14:tracePt t="390274" x="1955800" y="3081338"/>
          <p14:tracePt t="390301" x="1965325" y="3089275"/>
          <p14:tracePt t="390309" x="2000250" y="3089275"/>
          <p14:tracePt t="390325" x="2062163" y="3098800"/>
          <p14:tracePt t="390341" x="2125663" y="3108325"/>
          <p14:tracePt t="390357" x="2170113" y="3108325"/>
          <p14:tracePt t="390374" x="2187575" y="3108325"/>
          <p14:tracePt t="390374" x="2197100" y="3108325"/>
          <p14:tracePt t="390394" x="2205038" y="3108325"/>
          <p14:tracePt t="390408" x="2214563" y="3108325"/>
          <p14:tracePt t="390424" x="2224088" y="3089275"/>
          <p14:tracePt t="390441" x="2241550" y="3081338"/>
          <p14:tracePt t="390457" x="2251075" y="3063875"/>
          <p14:tracePt t="390474" x="2259013" y="3044825"/>
          <p14:tracePt t="390490" x="2268538" y="3027363"/>
          <p14:tracePt t="390507" x="2268538" y="2982913"/>
          <p14:tracePt t="390523" x="2268538" y="2938463"/>
          <p14:tracePt t="390540" x="2251075" y="2874963"/>
          <p14:tracePt t="390556" x="2241550" y="2830513"/>
          <p14:tracePt t="390573" x="2214563" y="2768600"/>
          <p14:tracePt t="390590" x="2214563" y="2751138"/>
          <p14:tracePt t="390608" x="2214563" y="2741613"/>
          <p14:tracePt t="390624" x="2205038" y="2732088"/>
          <p14:tracePt t="390657" x="2197100" y="2724150"/>
          <p14:tracePt t="390673" x="2187575" y="2714625"/>
          <p14:tracePt t="390691" x="2170113" y="2697163"/>
          <p14:tracePt t="390709" x="2152650" y="2697163"/>
          <p14:tracePt t="390725" x="2152650" y="2687638"/>
          <p14:tracePt t="390757" x="2143125" y="2687638"/>
          <p14:tracePt t="390840" x="2133600" y="2687638"/>
          <p14:tracePt t="390848" x="2125663" y="2687638"/>
          <p14:tracePt t="390864" x="2116138" y="2687638"/>
          <p14:tracePt t="390873" x="2108200" y="2697163"/>
          <p14:tracePt t="390891" x="2089150" y="2706688"/>
          <p14:tracePt t="390908" x="2081213" y="2714625"/>
          <p14:tracePt t="390924" x="2062163" y="2732088"/>
          <p14:tracePt t="390942" x="2044700" y="2759075"/>
          <p14:tracePt t="390959" x="2027238" y="2795588"/>
          <p14:tracePt t="390975" x="2027238" y="2830513"/>
          <p14:tracePt t="390991" x="2027238" y="2894013"/>
          <p14:tracePt t="391007" x="2044700" y="2955925"/>
          <p14:tracePt t="391024" x="2071688" y="3027363"/>
          <p14:tracePt t="391041" x="2108200" y="3116263"/>
          <p14:tracePt t="391058" x="2133600" y="3187700"/>
          <p14:tracePt t="391074" x="2205038" y="3303588"/>
          <p14:tracePt t="391091" x="2268538" y="3375025"/>
          <p14:tracePt t="391107" x="2322513" y="3455988"/>
          <p14:tracePt t="391124" x="2384425" y="3536950"/>
          <p14:tracePt t="391141" x="2438400" y="3598863"/>
          <p14:tracePt t="391158" x="2482850" y="3662363"/>
          <p14:tracePt t="391174" x="2500313" y="3714750"/>
          <p14:tracePt t="391191" x="2517775" y="3768725"/>
          <p14:tracePt t="391208" x="2544763" y="3813175"/>
          <p14:tracePt t="391225" x="2581275" y="3867150"/>
          <p14:tracePt t="391241" x="2616200" y="3911600"/>
          <p14:tracePt t="391257" x="2652713" y="3965575"/>
          <p14:tracePt t="391274" x="2705100" y="4027488"/>
          <p14:tracePt t="391291" x="2732088" y="4081463"/>
          <p14:tracePt t="391307" x="2759075" y="4108450"/>
          <p14:tracePt t="391324" x="2795588" y="4152900"/>
          <p14:tracePt t="391341" x="2822575" y="4179888"/>
          <p14:tracePt t="391357" x="2830513" y="4206875"/>
          <p14:tracePt t="391374" x="2867025" y="4286250"/>
          <p14:tracePt t="391392" x="2928938" y="4384675"/>
          <p14:tracePt t="391408" x="2982913" y="4492625"/>
          <p14:tracePt t="391424" x="3000375" y="4545013"/>
          <p14:tracePt t="391442" x="3009900" y="4591050"/>
          <p14:tracePt t="391459" x="3009900" y="4608513"/>
          <p14:tracePt t="391475" x="3009900" y="4616450"/>
          <p14:tracePt t="391507" x="3000375" y="4591050"/>
          <p14:tracePt t="391577" x="2965450" y="4537075"/>
          <p14:tracePt t="391585" x="2938463" y="4465638"/>
          <p14:tracePt t="391593" x="2847975" y="4349750"/>
          <p14:tracePt t="391608" x="2759075" y="4214813"/>
          <p14:tracePt t="391624" x="2633663" y="4010025"/>
          <p14:tracePt t="391640" x="2490788" y="3795713"/>
          <p14:tracePt t="391657" x="2401888" y="3662363"/>
          <p14:tracePt t="391674" x="2330450" y="3536950"/>
          <p14:tracePt t="391691" x="2232025" y="3340100"/>
          <p14:tracePt t="391709" x="2170113" y="3214688"/>
          <p14:tracePt t="391725" x="2143125" y="3135313"/>
          <p14:tracePt t="391741" x="2116138" y="3071813"/>
          <p14:tracePt t="391758" x="2098675" y="3036888"/>
          <p14:tracePt t="391774" x="2098675" y="3017838"/>
          <p14:tracePt t="391791" x="2098675" y="3009900"/>
          <p14:tracePt t="391807" x="2089150" y="2992438"/>
          <p14:tracePt t="391824" x="2081213" y="2965450"/>
          <p14:tracePt t="391841" x="2054225" y="2901950"/>
          <p14:tracePt t="391858" x="2054225" y="2874963"/>
          <p14:tracePt t="391874" x="2044700" y="2857500"/>
          <p14:tracePt t="391892" x="2044700" y="2874963"/>
          <p14:tracePt t="392045" x="2054225" y="2901950"/>
          <p14:tracePt t="392053" x="2081213" y="2973388"/>
          <p14:tracePt t="392061" x="2108200" y="3036888"/>
          <p14:tracePt t="392074" x="2170113" y="3170238"/>
          <p14:tracePt t="392092" x="2295525" y="3357563"/>
          <p14:tracePt t="392109" x="2357438" y="3455988"/>
          <p14:tracePt t="392126" x="2419350" y="3581400"/>
          <p14:tracePt t="392141" x="2482850" y="3697288"/>
          <p14:tracePt t="392158" x="2554288" y="3813175"/>
          <p14:tracePt t="392174" x="2616200" y="3921125"/>
          <p14:tracePt t="392192" x="2679700" y="4000500"/>
          <p14:tracePt t="392208" x="2741613" y="4081463"/>
          <p14:tracePt t="392225" x="2768600" y="4135438"/>
          <p14:tracePt t="392241" x="2803525" y="4197350"/>
          <p14:tracePt t="392258" x="2830513" y="4241800"/>
          <p14:tracePt t="392274" x="2867025" y="4295775"/>
          <p14:tracePt t="392291" x="2884488" y="4322763"/>
          <p14:tracePt t="392307" x="2884488" y="4349750"/>
          <p14:tracePt t="392324" x="2901950" y="4357688"/>
          <p14:tracePt t="392341" x="2901950" y="4376738"/>
          <p14:tracePt t="392374" x="2901950" y="4384675"/>
          <p14:tracePt t="392453" x="2901950" y="4376738"/>
          <p14:tracePt t="392531" x="2884488" y="4340225"/>
          <p14:tracePt t="392539" x="2847975" y="4286250"/>
          <p14:tracePt t="392547" x="2813050" y="4224338"/>
          <p14:tracePt t="392557" x="2724150" y="4090988"/>
          <p14:tracePt t="392574" x="2616200" y="3911600"/>
          <p14:tracePt t="392591" x="2473325" y="3733800"/>
          <p14:tracePt t="392608" x="2366963" y="3536950"/>
          <p14:tracePt t="392625" x="2339975" y="3429000"/>
          <p14:tracePt t="392641" x="2322513" y="3349625"/>
          <p14:tracePt t="392657" x="2303463" y="3278188"/>
          <p14:tracePt t="392674" x="2286000" y="3197225"/>
          <p14:tracePt t="392691" x="2286000" y="3135313"/>
          <p14:tracePt t="392708" x="2276475" y="3081338"/>
          <p14:tracePt t="392725" x="2268538" y="3044825"/>
          <p14:tracePt t="392741" x="2259013" y="3036888"/>
          <p14:tracePt t="392758" x="2251075" y="3027363"/>
          <p14:tracePt t="392791" x="2251075" y="3044825"/>
          <p14:tracePt t="392923" x="2259013" y="3071813"/>
          <p14:tracePt t="392929" x="2276475" y="3116263"/>
          <p14:tracePt t="392941" x="2347913" y="3268663"/>
          <p14:tracePt t="392958" x="2419350" y="3473450"/>
          <p14:tracePt t="392974" x="2527300" y="3687763"/>
          <p14:tracePt t="392991" x="2697163" y="3992563"/>
          <p14:tracePt t="393009" x="2786063" y="4143375"/>
          <p14:tracePt t="393024" x="2847975" y="4214813"/>
          <p14:tracePt t="393041" x="2901950" y="4286250"/>
          <p14:tracePt t="393058" x="2938463" y="4330700"/>
          <p14:tracePt t="393074" x="2965450" y="4384675"/>
          <p14:tracePt t="393091" x="3000375" y="4429125"/>
          <p14:tracePt t="393109" x="3009900" y="4448175"/>
          <p14:tracePt t="393141" x="3009900" y="4465638"/>
          <p14:tracePt t="393174" x="3009900" y="4473575"/>
          <p14:tracePt t="393191" x="3017838" y="4473575"/>
          <p14:tracePt t="393208" x="3017838" y="4483100"/>
          <p14:tracePt t="393224" x="3027363" y="4500563"/>
          <p14:tracePt t="393241" x="3027363" y="4510088"/>
          <p14:tracePt t="393259" x="3027363" y="4519613"/>
          <p14:tracePt t="393274" x="3027363" y="4500563"/>
          <p14:tracePt t="393345" x="2990850" y="4421188"/>
          <p14:tracePt t="393353" x="2973388" y="4340225"/>
          <p14:tracePt t="393360" x="2911475" y="4152900"/>
          <p14:tracePt t="393377" x="2867025" y="3938588"/>
          <p14:tracePt t="393391" x="2795588" y="3751263"/>
          <p14:tracePt t="393408" x="2724150" y="3581400"/>
          <p14:tracePt t="393424" x="2643188" y="3394075"/>
          <p14:tracePt t="393441" x="2571750" y="3206750"/>
          <p14:tracePt t="393458" x="2490788" y="3054350"/>
          <p14:tracePt t="393474" x="2465388" y="2973388"/>
          <p14:tracePt t="393493" x="2438400" y="2921000"/>
          <p14:tracePt t="393509" x="2428875" y="2894013"/>
          <p14:tracePt t="393541" x="2419350" y="2894013"/>
          <p14:tracePt t="393557" x="2411413" y="2884488"/>
          <p14:tracePt t="393574" x="2401888" y="2867025"/>
          <p14:tracePt t="393591" x="2384425" y="2857500"/>
          <p14:tracePt t="393608" x="2384425" y="2849563"/>
          <p14:tracePt t="393626" x="2374900" y="2849563"/>
          <p14:tracePt t="393658" x="2357438" y="2840038"/>
          <p14:tracePt t="393705" x="2357438" y="2830513"/>
          <p14:tracePt t="393712" x="2347913" y="2822575"/>
          <p14:tracePt t="393724" x="2330450" y="2813050"/>
          <p14:tracePt t="393742" x="2303463" y="2795588"/>
          <p14:tracePt t="393759" x="2286000" y="2795588"/>
          <p14:tracePt t="393775" x="2268538" y="2795588"/>
          <p14:tracePt t="393791" x="2241550" y="2795588"/>
          <p14:tracePt t="393808" x="2224088" y="2795588"/>
          <p14:tracePt t="393824" x="2187575" y="2795588"/>
          <p14:tracePt t="393841" x="2179638" y="2795588"/>
          <p14:tracePt t="393858" x="2160588" y="2803525"/>
          <p14:tracePt t="393877" x="2143125" y="2813050"/>
          <p14:tracePt t="393891" x="2133600" y="2830513"/>
          <p14:tracePt t="393908" x="2125663" y="2840038"/>
          <p14:tracePt t="393924" x="2125663" y="2857500"/>
          <p14:tracePt t="393941" x="2125663" y="2911475"/>
          <p14:tracePt t="393958" x="2125663" y="2955925"/>
          <p14:tracePt t="393975" x="2125663" y="3017838"/>
          <p14:tracePt t="393991" x="2116138" y="3098800"/>
          <p14:tracePt t="394009" x="2108200" y="3160713"/>
          <p14:tracePt t="394025" x="2098675" y="3232150"/>
          <p14:tracePt t="394041" x="2098675" y="3295650"/>
          <p14:tracePt t="394058" x="2089150" y="3349625"/>
          <p14:tracePt t="394074" x="2081213" y="3357563"/>
          <p14:tracePt t="421946" x="2089150" y="3367088"/>
          <p14:tracePt t="422350" x="2089150" y="3375025"/>
          <p14:tracePt t="422358" x="2108200" y="3375025"/>
          <p14:tracePt t="422366" x="2125663" y="3384550"/>
          <p14:tracePt t="422378" x="2179638" y="3411538"/>
          <p14:tracePt t="422394" x="2357438" y="3492500"/>
          <p14:tracePt t="422412" x="2598738" y="3608388"/>
          <p14:tracePt t="422429" x="2867025" y="3724275"/>
          <p14:tracePt t="422445" x="3098800" y="3786188"/>
          <p14:tracePt t="422461" x="3286125" y="3840163"/>
          <p14:tracePt t="422478" x="3482975" y="3894138"/>
          <p14:tracePt t="422495" x="3724275" y="3929063"/>
          <p14:tracePt t="422511" x="4010025" y="3948113"/>
          <p14:tracePt t="422528" x="4303713" y="3911600"/>
          <p14:tracePt t="422544" x="4643438" y="3805238"/>
          <p14:tracePt t="422562" x="4768850" y="3778250"/>
          <p14:tracePt t="422579" x="4884738" y="3768725"/>
          <p14:tracePt t="422595" x="4946650" y="3768725"/>
          <p14:tracePt t="422611" x="5000625" y="3768725"/>
          <p14:tracePt t="422628" x="5037138" y="3768725"/>
          <p14:tracePt t="422645" x="5045075" y="3768725"/>
          <p14:tracePt t="422661" x="5064125" y="3768725"/>
          <p14:tracePt t="422679" x="5081588" y="3741738"/>
          <p14:tracePt t="422695" x="5126038" y="3687763"/>
          <p14:tracePt t="422711" x="5207000" y="3598863"/>
          <p14:tracePt t="422728" x="5340350" y="3509963"/>
          <p14:tracePt t="422744" x="5510213" y="3429000"/>
          <p14:tracePt t="422761" x="5670550" y="3375025"/>
          <p14:tracePt t="422778" x="5813425" y="3303588"/>
          <p14:tracePt t="422795" x="6018213" y="3170238"/>
          <p14:tracePt t="422812" x="6108700" y="3098800"/>
          <p14:tracePt t="422829" x="6161088" y="3054350"/>
          <p14:tracePt t="422845" x="6215063" y="3009900"/>
          <p14:tracePt t="422861" x="6259513" y="2955925"/>
          <p14:tracePt t="422878" x="6313488" y="2874963"/>
          <p14:tracePt t="422896" x="6350000" y="2751138"/>
          <p14:tracePt t="422911" x="6350000" y="2660650"/>
          <p14:tracePt t="422928" x="6330950" y="2589213"/>
          <p14:tracePt t="422945" x="6286500" y="2554288"/>
          <p14:tracePt t="422962" x="6242050" y="2509838"/>
          <p14:tracePt t="422978" x="6143625" y="2438400"/>
          <p14:tracePt t="422994" x="6054725" y="2339975"/>
          <p14:tracePt t="423011" x="5965825" y="2251075"/>
          <p14:tracePt t="423028" x="5849938" y="2160588"/>
          <p14:tracePt t="423045" x="5688013" y="2054225"/>
          <p14:tracePt t="423062" x="5589588" y="2027238"/>
          <p14:tracePt t="423079" x="5483225" y="2009775"/>
          <p14:tracePt t="423095" x="5367338" y="1982788"/>
          <p14:tracePt t="423111" x="5268913" y="1965325"/>
          <p14:tracePt t="423128" x="5214938" y="1946275"/>
          <p14:tracePt t="423146" x="5170488" y="1938338"/>
          <p14:tracePt t="423162" x="5153025" y="1938338"/>
          <p14:tracePt t="423178" x="5143500" y="1928813"/>
          <p14:tracePt t="423194" x="5116513" y="1920875"/>
          <p14:tracePt t="423227" x="5099050" y="1928813"/>
          <p14:tracePt t="423244" x="5089525" y="1946275"/>
          <p14:tracePt t="423261" x="5081588" y="1955800"/>
          <p14:tracePt t="423277" x="5072063" y="1982788"/>
          <p14:tracePt t="423294" x="5054600" y="2027238"/>
          <p14:tracePt t="423311" x="5045075" y="2063750"/>
          <p14:tracePt t="423327" x="5045075" y="2089150"/>
          <p14:tracePt t="423343" x="5045075" y="2108200"/>
          <p14:tracePt t="423360" x="5054600" y="2116138"/>
          <p14:tracePt t="423377" x="5081588" y="2135188"/>
          <p14:tracePt t="423396" x="5143500" y="2152650"/>
          <p14:tracePt t="423411" x="5197475" y="2152650"/>
          <p14:tracePt t="423428" x="5251450" y="2152650"/>
          <p14:tracePt t="423446" x="5286375" y="2125663"/>
          <p14:tracePt t="423462" x="5295900" y="2116138"/>
          <p14:tracePt t="423478" x="5313363" y="2098675"/>
          <p14:tracePt t="423495" x="5330825" y="2081213"/>
          <p14:tracePt t="423511" x="5349875" y="2054225"/>
          <p14:tracePt t="423528" x="5349875" y="2000250"/>
          <p14:tracePt t="423545" x="5303838" y="1874838"/>
          <p14:tracePt t="423563" x="5251450" y="1795463"/>
          <p14:tracePt t="423579" x="5170488" y="1714500"/>
          <p14:tracePt t="423595" x="5089525" y="1660525"/>
          <p14:tracePt t="423611" x="5018088" y="1633538"/>
          <p14:tracePt t="423628" x="4946650" y="1625600"/>
          <p14:tracePt t="423645" x="4894263" y="1625600"/>
          <p14:tracePt t="423662" x="4848225" y="1643063"/>
          <p14:tracePt t="423679" x="4822825" y="1687513"/>
          <p14:tracePt t="423694" x="4776788" y="1822450"/>
          <p14:tracePt t="423711" x="4660900" y="2071688"/>
          <p14:tracePt t="423728" x="4608513" y="2214563"/>
          <p14:tracePt t="423745" x="4581525" y="2312988"/>
          <p14:tracePt t="423761" x="4572000" y="2374900"/>
          <p14:tracePt t="423777" x="4572000" y="2428875"/>
          <p14:tracePt t="423794" x="4572000" y="2482850"/>
          <p14:tracePt t="423810" x="4625975" y="2500313"/>
          <p14:tracePt t="423827" x="4724400" y="2509838"/>
          <p14:tracePt t="423844" x="4786313" y="2492375"/>
          <p14:tracePt t="423860" x="4867275" y="2420938"/>
          <p14:tracePt t="423877" x="4929188" y="2366963"/>
          <p14:tracePt t="423895" x="4965700" y="2312988"/>
          <p14:tracePt t="423911" x="4965700" y="2295525"/>
          <p14:tracePt t="423944" x="4921250" y="2268538"/>
          <p14:tracePt t="423960" x="4875213" y="2251075"/>
          <p14:tracePt t="423978" x="4795838" y="2241550"/>
          <p14:tracePt t="423994" x="4741863" y="2251075"/>
          <p14:tracePt t="424011" x="4687888" y="2278063"/>
          <p14:tracePt t="424027" x="4652963" y="2312988"/>
          <p14:tracePt t="424044" x="4589463" y="2401888"/>
          <p14:tracePt t="424061" x="4473575" y="2589213"/>
          <p14:tracePt t="424079" x="4429125" y="2670175"/>
          <p14:tracePt t="424095" x="4419600" y="2724150"/>
          <p14:tracePt t="424112" x="4429125" y="2751138"/>
          <p14:tracePt t="424128" x="4465638" y="2759075"/>
          <p14:tracePt t="424145" x="4500563" y="2759075"/>
          <p14:tracePt t="424161" x="4554538" y="2741613"/>
          <p14:tracePt t="424178" x="4643438" y="2670175"/>
          <p14:tracePt t="424195" x="4741863" y="2554288"/>
          <p14:tracePt t="424212" x="4884738" y="2393950"/>
          <p14:tracePt t="424229" x="4965700" y="2268538"/>
          <p14:tracePt t="424245" x="4973638" y="2214563"/>
          <p14:tracePt t="424261" x="4973638" y="2160588"/>
          <p14:tracePt t="424278" x="4956175" y="2098675"/>
          <p14:tracePt t="424295" x="4902200" y="2071688"/>
          <p14:tracePt t="424311" x="4830763" y="2063750"/>
          <p14:tracePt t="424329" x="4768850" y="2089150"/>
          <p14:tracePt t="424345" x="4714875" y="2125663"/>
          <p14:tracePt t="424361" x="4660900" y="2206625"/>
          <p14:tracePt t="424378" x="4633913" y="2278063"/>
          <p14:tracePt t="424396" x="4616450" y="2349500"/>
          <p14:tracePt t="424411" x="4616450" y="2411413"/>
          <p14:tracePt t="424428" x="4625975" y="2455863"/>
          <p14:tracePt t="424446" x="4670425" y="2465388"/>
          <p14:tracePt t="424464" x="4724400" y="2473325"/>
          <p14:tracePt t="424479" x="4795838" y="2465388"/>
          <p14:tracePt t="424495" x="4911725" y="2411413"/>
          <p14:tracePt t="424512" x="5037138" y="2349500"/>
          <p14:tracePt t="424528" x="5108575" y="2278063"/>
          <p14:tracePt t="424545" x="5153025" y="2232025"/>
          <p14:tracePt t="424561" x="5160963" y="2179638"/>
          <p14:tracePt t="424578" x="5153025" y="2143125"/>
          <p14:tracePt t="424595" x="5116513" y="2135188"/>
          <p14:tracePt t="424612" x="5072063" y="2116138"/>
          <p14:tracePt t="424628" x="5027613" y="2116138"/>
          <p14:tracePt t="424645" x="4983163" y="2135188"/>
          <p14:tracePt t="424662" x="4965700" y="2152650"/>
          <p14:tracePt t="424695" x="4965700" y="2160588"/>
          <p14:tracePt t="424721" x="4973638" y="2160588"/>
          <p14:tracePt t="424737" x="4992688" y="2160588"/>
          <p14:tracePt t="424745" x="5027613" y="2160588"/>
          <p14:tracePt t="424762" x="5072063" y="2160588"/>
          <p14:tracePt t="424778" x="5099050" y="2143125"/>
          <p14:tracePt t="424795" x="5108575" y="2135188"/>
          <p14:tracePt t="424828" x="5089525" y="2135188"/>
          <p14:tracePt t="424861" x="5054600" y="2135188"/>
          <p14:tracePt t="424869" x="5018088" y="2143125"/>
          <p14:tracePt t="424878" x="4946650" y="2160588"/>
          <p14:tracePt t="424895" x="4921250" y="2170113"/>
          <p14:tracePt t="424911" x="4911725" y="2179638"/>
          <p14:tracePt t="424928" x="4929188" y="2179638"/>
          <p14:tracePt t="424963" x="4946650" y="2179638"/>
          <p14:tracePt t="424971" x="4983163" y="2170113"/>
          <p14:tracePt t="424980" x="5037138" y="2152650"/>
          <p14:tracePt t="424995" x="5081588" y="2143125"/>
          <p14:tracePt t="425012" x="5116513" y="2135188"/>
          <p14:tracePt t="425045" x="5099050" y="2135188"/>
          <p14:tracePt t="425096" x="5064125" y="2135188"/>
          <p14:tracePt t="425105" x="5045075" y="2135188"/>
          <p14:tracePt t="425111" x="5018088" y="2152650"/>
          <p14:tracePt t="425145" x="5018088" y="2160588"/>
          <p14:tracePt t="425167" x="5037138" y="2160588"/>
          <p14:tracePt t="425199" x="5054600" y="2160588"/>
          <p14:tracePt t="425205" x="5072063" y="2170113"/>
          <p14:tracePt t="425213" x="5081588" y="2170113"/>
          <p14:tracePt t="425230" x="5089525" y="2179638"/>
          <p14:tracePt t="425245" x="5089525" y="2187575"/>
          <p14:tracePt t="425261" x="5072063" y="2197100"/>
          <p14:tracePt t="425339" x="5064125" y="2197100"/>
          <p14:tracePt t="425347" x="5027613" y="2214563"/>
          <p14:tracePt t="425363" x="4921250" y="2241550"/>
          <p14:tracePt t="425379" x="4697413" y="2312988"/>
          <p14:tracePt t="425396" x="4303713" y="2357438"/>
          <p14:tracePt t="425411" x="3598863" y="2465388"/>
          <p14:tracePt t="425428" x="2982913" y="2473325"/>
          <p14:tracePt t="425446" x="2374900" y="2455863"/>
          <p14:tracePt t="425463" x="2116138" y="2527300"/>
          <p14:tracePt t="425479" x="1946275" y="2598738"/>
          <p14:tracePt t="425495" x="1839913" y="2625725"/>
          <p14:tracePt t="425512" x="1812925" y="2635250"/>
          <p14:tracePt t="425545" x="1812925" y="2643188"/>
          <p14:tracePt t="425605" x="1812925" y="2652713"/>
          <p14:tracePt t="425621" x="1822450" y="2670175"/>
          <p14:tracePt t="425683" x="1847850" y="2697163"/>
          <p14:tracePt t="425691" x="1874838" y="2724150"/>
          <p14:tracePt t="425699" x="1919288" y="2768600"/>
          <p14:tracePt t="425711" x="2017713" y="2849563"/>
          <p14:tracePt t="425729" x="2098675" y="2911475"/>
          <p14:tracePt t="425745" x="2179638" y="2928938"/>
          <p14:tracePt t="425762" x="2259013" y="2928938"/>
          <p14:tracePt t="425778" x="2312988" y="2911475"/>
          <p14:tracePt t="425795" x="2357438" y="2884488"/>
          <p14:tracePt t="425811" x="2401888" y="2867025"/>
          <p14:tracePt t="425828" x="2428875" y="2857500"/>
          <p14:tracePt t="425845" x="2455863" y="2840038"/>
          <p14:tracePt t="425862" x="2473325" y="2822575"/>
          <p14:tracePt t="425879" x="2490788" y="2813050"/>
          <p14:tracePt t="425897" x="2517775" y="2795588"/>
          <p14:tracePt t="425911" x="2562225" y="2778125"/>
          <p14:tracePt t="425928" x="2608263" y="2759075"/>
          <p14:tracePt t="425945" x="2633663" y="2751138"/>
          <p14:tracePt t="425962" x="2652713" y="2741613"/>
          <p14:tracePt t="425979" x="2714625" y="2724150"/>
          <p14:tracePt t="425995" x="2759075" y="2714625"/>
          <p14:tracePt t="426012" x="2776538" y="2714625"/>
          <p14:tracePt t="426045" x="2786063" y="2714625"/>
          <p14:tracePt t="426061" x="2786063" y="2706688"/>
          <p14:tracePt t="426199" x="2786063" y="2697163"/>
          <p14:tracePt t="426215" x="2786063" y="2679700"/>
          <p14:tracePt t="426223" x="2786063" y="2670175"/>
          <p14:tracePt t="426231" x="2786063" y="2660650"/>
          <p14:tracePt t="426245" x="2786063" y="2635250"/>
          <p14:tracePt t="426278" x="2786063" y="2643188"/>
          <p14:tracePt t="426411" x="2776538" y="2670175"/>
          <p14:tracePt t="426419" x="2776538" y="2687638"/>
          <p14:tracePt t="426428" x="2768600" y="2732088"/>
          <p14:tracePt t="426445" x="2759075" y="2741613"/>
          <p14:tracePt t="426462" x="2759075" y="2751138"/>
          <p14:tracePt t="426495" x="2751138" y="2759075"/>
          <p14:tracePt t="426535" x="2751138" y="2768600"/>
          <p14:tracePt t="426559" x="2751138" y="2778125"/>
          <p14:tracePt t="426567" x="2741613" y="2778125"/>
          <p14:tracePt t="426591" x="2741613" y="2786063"/>
          <p14:tracePt t="426605" x="2741613" y="2768600"/>
          <p14:tracePt t="426699" x="2741613" y="2741613"/>
          <p14:tracePt t="426707" x="2741613" y="2724150"/>
          <p14:tracePt t="426715" x="2741613" y="2697163"/>
          <p14:tracePt t="426728" x="2741613" y="2652713"/>
          <p14:tracePt t="426745" x="2724150" y="2589213"/>
          <p14:tracePt t="426762" x="2660650" y="2500313"/>
          <p14:tracePt t="426778" x="2643188" y="2455863"/>
          <p14:tracePt t="426795" x="2616200" y="2420938"/>
          <p14:tracePt t="426812" x="2598738" y="2401888"/>
          <p14:tracePt t="426828" x="2598738" y="2384425"/>
          <p14:tracePt t="426845" x="2581275" y="2374900"/>
          <p14:tracePt t="426861" x="2581275" y="2366963"/>
          <p14:tracePt t="426880" x="2562225" y="2357438"/>
          <p14:tracePt t="426897" x="2554288" y="2357438"/>
          <p14:tracePt t="426912" x="2536825" y="2339975"/>
          <p14:tracePt t="426928" x="2527300" y="2330450"/>
          <p14:tracePt t="426945" x="2517775" y="2330450"/>
          <p14:tracePt t="426962" x="2509838" y="2330450"/>
          <p14:tracePt t="426995" x="2500313" y="2339975"/>
          <p14:tracePt t="427067" x="2490788" y="2349500"/>
          <p14:tracePt t="427075" x="2490788" y="2366963"/>
          <p14:tracePt t="427083" x="2490788" y="2393950"/>
          <p14:tracePt t="427096" x="2490788" y="2438400"/>
          <p14:tracePt t="427112" x="2482850" y="2492375"/>
          <p14:tracePt t="427130" x="2482850" y="2517775"/>
          <p14:tracePt t="427145" x="2465388" y="2544763"/>
          <p14:tracePt t="427162" x="2446338" y="2563813"/>
          <p14:tracePt t="427178" x="2438400" y="2589213"/>
          <p14:tracePt t="427196" x="2419350" y="2616200"/>
          <p14:tracePt t="427212" x="2401888" y="2652713"/>
          <p14:tracePt t="427229" x="2393950" y="2670175"/>
          <p14:tracePt t="427245" x="2374900" y="2697163"/>
          <p14:tracePt t="427263" x="2374900" y="2706688"/>
          <p14:tracePt t="427279" x="2374900" y="2724150"/>
          <p14:tracePt t="427295" x="2366963" y="2732088"/>
          <p14:tracePt t="427312" x="2366963" y="2741613"/>
          <p14:tracePt t="427328" x="2357438" y="2751138"/>
          <p14:tracePt t="427345" x="2357438" y="2759075"/>
          <p14:tracePt t="427366" x="2347913" y="2768600"/>
          <p14:tracePt t="427378" x="2339975" y="2768600"/>
          <p14:tracePt t="427395" x="2330450" y="2778125"/>
          <p14:tracePt t="427411" x="2330450" y="2786063"/>
          <p14:tracePt t="427445" x="2339975" y="2778125"/>
          <p14:tracePt t="427833" x="2347913" y="2778125"/>
          <p14:tracePt t="427841" x="2347913" y="2768600"/>
          <p14:tracePt t="427849" x="2357438" y="2768600"/>
          <p14:tracePt t="427862" x="2366963" y="2751138"/>
          <p14:tracePt t="427896" x="2374900" y="2751138"/>
          <p14:tracePt t="427997" x="2374900" y="2741613"/>
          <p14:tracePt t="428005" x="2374900" y="2732088"/>
          <p14:tracePt t="428013" x="2384425" y="2732088"/>
          <p14:tracePt t="428029" x="2393950" y="2714625"/>
          <p14:tracePt t="428045" x="2393950" y="2706688"/>
          <p14:tracePt t="428061" x="2411413" y="2687638"/>
          <p14:tracePt t="428078" x="2419350" y="2679700"/>
          <p14:tracePt t="428095" x="2438400" y="2652713"/>
          <p14:tracePt t="428111" x="2446338" y="2643188"/>
          <p14:tracePt t="428128" x="2446338" y="2635250"/>
          <p14:tracePt t="428145" x="2455863" y="2635250"/>
          <p14:tracePt t="428164" x="2473325" y="2616200"/>
          <p14:tracePt t="428178" x="2490788" y="2608263"/>
          <p14:tracePt t="428196" x="2500313" y="2608263"/>
          <p14:tracePt t="428212" x="2517775" y="2608263"/>
          <p14:tracePt t="428229" x="2536825" y="2608263"/>
          <p14:tracePt t="428245" x="2589213" y="2608263"/>
          <p14:tracePt t="428263" x="2633663" y="2616200"/>
          <p14:tracePt t="428280" x="2687638" y="2616200"/>
          <p14:tracePt t="428295" x="2759075" y="2616200"/>
          <p14:tracePt t="428312" x="2894013" y="2608263"/>
          <p14:tracePt t="428329" x="3071813" y="2608263"/>
          <p14:tracePt t="428345" x="3286125" y="2581275"/>
          <p14:tracePt t="428362" x="3509963" y="2544763"/>
          <p14:tracePt t="428379" x="3724275" y="2527300"/>
          <p14:tracePt t="428379" x="3813175" y="2509838"/>
          <p14:tracePt t="428398" x="3894138" y="2492375"/>
          <p14:tracePt t="428413" x="4081463" y="2446338"/>
          <p14:tracePt t="428430" x="4170363" y="2446338"/>
          <p14:tracePt t="428445" x="4286250" y="2455863"/>
          <p14:tracePt t="428462" x="4348163" y="2473325"/>
          <p14:tracePt t="428479" x="4419600" y="2500313"/>
          <p14:tracePt t="428495" x="4500563" y="2536825"/>
          <p14:tracePt t="428513" x="4660900" y="2616200"/>
          <p14:tracePt t="428530" x="4795838" y="2670175"/>
          <p14:tracePt t="428545" x="4902200" y="2687638"/>
          <p14:tracePt t="428562" x="4983163" y="2687638"/>
          <p14:tracePt t="428579" x="5054600" y="2687638"/>
          <p14:tracePt t="428595" x="5108575" y="2687638"/>
          <p14:tracePt t="428612" x="5187950" y="2670175"/>
          <p14:tracePt t="428629" x="5259388" y="2652713"/>
          <p14:tracePt t="428645" x="5421313" y="2625725"/>
          <p14:tracePt t="428663" x="5545138" y="2625725"/>
          <p14:tracePt t="428680" x="5670550" y="2635250"/>
          <p14:tracePt t="428696" x="5778500" y="2643188"/>
          <p14:tracePt t="428712" x="5884863" y="2643188"/>
          <p14:tracePt t="428729" x="5938838" y="2643188"/>
          <p14:tracePt t="428745" x="6000750" y="2625725"/>
          <p14:tracePt t="428762" x="6054725" y="2616200"/>
          <p14:tracePt t="428779" x="6188075" y="2581275"/>
          <p14:tracePt t="428795" x="6286500" y="2571750"/>
          <p14:tracePt t="428812" x="6367463" y="2554288"/>
          <p14:tracePt t="428829" x="6438900" y="2536825"/>
          <p14:tracePt t="428845" x="6492875" y="2527300"/>
          <p14:tracePt t="428862" x="6527800" y="2517775"/>
          <p14:tracePt t="428879" x="6572250" y="2509838"/>
          <p14:tracePt t="428879" x="6608763" y="2500313"/>
          <p14:tracePt t="428898" x="6643688" y="2492375"/>
          <p14:tracePt t="428912" x="6724650" y="2465388"/>
          <p14:tracePt t="428930" x="6759575" y="2446338"/>
          <p14:tracePt t="428946" x="6786563" y="2420938"/>
          <p14:tracePt t="428963" x="6796088" y="2401888"/>
          <p14:tracePt t="428979" x="6813550" y="2393950"/>
          <p14:tracePt t="428996" x="6823075" y="2374900"/>
          <p14:tracePt t="429012" x="6831013" y="2357438"/>
          <p14:tracePt t="429028" x="6840538" y="2339975"/>
          <p14:tracePt t="429045" x="6858000" y="2322513"/>
          <p14:tracePt t="429061" x="6858000" y="2312988"/>
          <p14:tracePt t="429078" x="6858000" y="2278063"/>
          <p14:tracePt t="429095" x="6850063" y="2232025"/>
          <p14:tracePt t="429111" x="6831013" y="2170113"/>
          <p14:tracePt t="429128" x="6813550" y="2143125"/>
          <p14:tracePt t="429145" x="6804025" y="2116138"/>
          <p14:tracePt t="429163" x="6786563" y="2089150"/>
          <p14:tracePt t="429180" x="6769100" y="2071688"/>
          <p14:tracePt t="429196" x="6742113" y="2054225"/>
          <p14:tracePt t="429212" x="6715125" y="2044700"/>
          <p14:tracePt t="429229" x="6707188" y="2044700"/>
          <p14:tracePt t="429245" x="6688138" y="2036763"/>
          <p14:tracePt t="429262" x="6680200" y="2036763"/>
          <p14:tracePt t="429279" x="6643688" y="2036763"/>
          <p14:tracePt t="429295" x="6589713" y="2036763"/>
          <p14:tracePt t="429312" x="6564313" y="2044700"/>
          <p14:tracePt t="429329" x="6537325" y="2044700"/>
          <p14:tracePt t="429345" x="6527800" y="2054225"/>
          <p14:tracePt t="429362" x="6510338" y="2063750"/>
          <p14:tracePt t="429378" x="6500813" y="2081213"/>
          <p14:tracePt t="429378" x="6492875" y="2108200"/>
          <p14:tracePt t="429398" x="6483350" y="2116138"/>
          <p14:tracePt t="429413" x="6465888" y="2197100"/>
          <p14:tracePt t="429430" x="6446838" y="2224088"/>
          <p14:tracePt t="429446" x="6438900" y="2251075"/>
          <p14:tracePt t="429462" x="6438900" y="2303463"/>
          <p14:tracePt t="429479" x="6438900" y="2366963"/>
          <p14:tracePt t="429495" x="6421438" y="2420938"/>
          <p14:tracePt t="429512" x="6421438" y="2465388"/>
          <p14:tracePt t="429529" x="6411913" y="2473325"/>
          <p14:tracePt t="429545" x="6411913" y="2492375"/>
          <p14:tracePt t="429579" x="6411913" y="2509838"/>
          <p14:tracePt t="429595" x="6421438" y="2517775"/>
          <p14:tracePt t="429612" x="6429375" y="2536825"/>
          <p14:tracePt t="429629" x="6446838" y="2536825"/>
          <p14:tracePt t="429645" x="6473825" y="2554288"/>
          <p14:tracePt t="429663" x="6492875" y="2563813"/>
          <p14:tracePt t="429680" x="6510338" y="2563813"/>
          <p14:tracePt t="429696" x="6537325" y="2563813"/>
          <p14:tracePt t="429712" x="6589713" y="2536825"/>
          <p14:tracePt t="429729" x="6653213" y="2509838"/>
          <p14:tracePt t="429746" x="6715125" y="2465388"/>
          <p14:tracePt t="429762" x="6778625" y="2420938"/>
          <p14:tracePt t="429779" x="6840538" y="2374900"/>
          <p14:tracePt t="429795" x="6884988" y="2357438"/>
          <p14:tracePt t="429813" x="6921500" y="2349500"/>
          <p14:tracePt t="429830" x="6921500" y="2339975"/>
          <p14:tracePt t="429862" x="6929438" y="2330450"/>
          <p14:tracePt t="429885" x="6938963" y="2330450"/>
          <p14:tracePt t="429895" x="6946900" y="2259013"/>
          <p14:tracePt t="429912" x="6965950" y="2135188"/>
          <p14:tracePt t="429930" x="6965950" y="2098675"/>
          <p14:tracePt t="429962" x="6965950" y="2089150"/>
          <p14:tracePt t="429979" x="6965950" y="2081213"/>
          <p14:tracePt t="429995" x="6946900" y="2063750"/>
          <p14:tracePt t="430012" x="6902450" y="2044700"/>
          <p14:tracePt t="430029" x="6850063" y="2036763"/>
          <p14:tracePt t="430045" x="6823075" y="2027238"/>
          <p14:tracePt t="430063" x="6804025" y="2027238"/>
          <p14:tracePt t="430080" x="6786563" y="2027238"/>
          <p14:tracePt t="430112" x="6769100" y="2027238"/>
          <p14:tracePt t="430129" x="6759575" y="2027238"/>
          <p14:tracePt t="430145" x="6751638" y="2027238"/>
          <p14:tracePt t="430161" x="6732588" y="2027238"/>
          <p14:tracePt t="430180" x="6715125" y="2036763"/>
          <p14:tracePt t="430196" x="6697663" y="2036763"/>
          <p14:tracePt t="430212" x="6688138" y="2036763"/>
          <p14:tracePt t="430229" x="6670675" y="2044700"/>
          <p14:tracePt t="430246" x="6670675" y="2054225"/>
          <p14:tracePt t="430262" x="6661150" y="2054225"/>
          <p14:tracePt t="430279" x="6653213" y="2063750"/>
          <p14:tracePt t="430295" x="6653213" y="2071688"/>
          <p14:tracePt t="430312" x="6643688" y="2071688"/>
          <p14:tracePt t="430494" x="6616700" y="2081213"/>
          <p14:tracePt t="430502" x="6589713" y="2081213"/>
          <p14:tracePt t="430512" x="6545263" y="2098675"/>
          <p14:tracePt t="430529" x="6465888" y="2152650"/>
          <p14:tracePt t="430546" x="6350000" y="2241550"/>
          <p14:tracePt t="430563" x="6018213" y="2420938"/>
          <p14:tracePt t="430580" x="5572125" y="2687638"/>
          <p14:tracePt t="430596" x="5081588" y="2928938"/>
          <p14:tracePt t="430613" x="4402138" y="3295650"/>
          <p14:tracePt t="430628" x="3857625" y="3544888"/>
          <p14:tracePt t="430645" x="3455988" y="3741738"/>
          <p14:tracePt t="430661" x="3205163" y="3867150"/>
          <p14:tracePt t="430678" x="3044825" y="3956050"/>
          <p14:tracePt t="430696" x="2965450" y="4000500"/>
          <p14:tracePt t="430712" x="2955925" y="4010025"/>
          <p14:tracePt t="430745" x="2946400" y="4019550"/>
          <p14:tracePt t="430776" x="2938463" y="4027488"/>
          <p14:tracePt t="430792" x="2928938" y="4027488"/>
          <p14:tracePt t="430814" x="2919413" y="4027488"/>
          <p14:tracePt t="430822" x="2911475" y="4027488"/>
          <p14:tracePt t="430830" x="2901950" y="4027488"/>
          <p14:tracePt t="430854" x="2894013" y="4037013"/>
          <p14:tracePt t="430994" x="2894013" y="4044950"/>
          <p14:tracePt t="431002" x="2884488" y="4044950"/>
          <p14:tracePt t="431012" x="2867025" y="4071938"/>
          <p14:tracePt t="431029" x="2857500" y="4108450"/>
          <p14:tracePt t="431046" x="2840038" y="4162425"/>
          <p14:tracePt t="431063" x="2813050" y="4251325"/>
          <p14:tracePt t="431080" x="2795588" y="4313238"/>
          <p14:tracePt t="431096" x="2786063" y="4349750"/>
          <p14:tracePt t="431113" x="2776538" y="4376738"/>
          <p14:tracePt t="431129" x="2776538" y="4394200"/>
          <p14:tracePt t="431146" x="2776538" y="4402138"/>
          <p14:tracePt t="431162" x="2776538" y="4421188"/>
          <p14:tracePt t="431179" x="2776538" y="4429125"/>
          <p14:tracePt t="431196" x="2776538" y="4438650"/>
          <p14:tracePt t="431212" x="2768600" y="4448175"/>
          <p14:tracePt t="431230" x="2768600" y="4473575"/>
          <p14:tracePt t="431246" x="2768600" y="4500563"/>
          <p14:tracePt t="431262" x="2768600" y="4510088"/>
          <p14:tracePt t="431279" x="2786063" y="4519613"/>
          <p14:tracePt t="431296" x="2795588" y="4537075"/>
          <p14:tracePt t="431312" x="2840038" y="4572000"/>
          <p14:tracePt t="431330" x="2874963" y="4591050"/>
          <p14:tracePt t="431346" x="2884488" y="4598988"/>
          <p14:tracePt t="431362" x="2901950" y="4598988"/>
          <p14:tracePt t="431379" x="2919413" y="4598988"/>
          <p14:tracePt t="431397" x="2928938" y="4598988"/>
          <p14:tracePt t="431412" x="2946400" y="4598988"/>
          <p14:tracePt t="431429" x="2955925" y="4581525"/>
          <p14:tracePt t="431447" x="2982913" y="4527550"/>
          <p14:tracePt t="431462" x="3000375" y="4483100"/>
          <p14:tracePt t="431478" x="3017838" y="4411663"/>
          <p14:tracePt t="431496" x="3017838" y="4357688"/>
          <p14:tracePt t="431512" x="3000375" y="4305300"/>
          <p14:tracePt t="431529" x="2946400" y="4259263"/>
          <p14:tracePt t="431546" x="2894013" y="4214813"/>
          <p14:tracePt t="431562" x="2884488" y="4206875"/>
          <p14:tracePt t="431595" x="2874963" y="4206875"/>
          <p14:tracePt t="431628" x="2867025" y="4206875"/>
          <p14:tracePt t="431644" x="2857500" y="4214813"/>
          <p14:tracePt t="431652" x="2847975" y="4214813"/>
          <p14:tracePt t="431662" x="2840038" y="4233863"/>
          <p14:tracePt t="431679" x="2813050" y="4278313"/>
          <p14:tracePt t="431696" x="2795588" y="4322763"/>
          <p14:tracePt t="431713" x="2776538" y="4402138"/>
          <p14:tracePt t="431730" x="2768600" y="4448175"/>
          <p14:tracePt t="431746" x="2768600" y="4483100"/>
          <p14:tracePt t="431762" x="2768600" y="4537075"/>
          <p14:tracePt t="431779" x="2768600" y="4591050"/>
          <p14:tracePt t="431796" x="2776538" y="4670425"/>
          <p14:tracePt t="431812" x="2795588" y="4733925"/>
          <p14:tracePt t="431829" x="2830513" y="4795838"/>
          <p14:tracePt t="431846" x="2857500" y="4813300"/>
          <p14:tracePt t="431863" x="2874963" y="4830763"/>
          <p14:tracePt t="431879" x="2884488" y="4840288"/>
          <p14:tracePt t="431897" x="2901950" y="4840288"/>
          <p14:tracePt t="431912" x="2911475" y="4840288"/>
          <p14:tracePt t="431929" x="2919413" y="4840288"/>
          <p14:tracePt t="431946" x="2946400" y="4786313"/>
          <p14:tracePt t="431963" x="2973388" y="4733925"/>
          <p14:tracePt t="431980" x="2990850" y="4687888"/>
          <p14:tracePt t="431996" x="3009900" y="4652963"/>
          <p14:tracePt t="432029" x="3000375" y="4643438"/>
          <p14:tracePt t="432046" x="2990850" y="4643438"/>
          <p14:tracePt t="432062" x="2973388" y="4643438"/>
          <p14:tracePt t="432079" x="2928938" y="4706938"/>
          <p14:tracePt t="432096" x="2803525" y="4840288"/>
          <p14:tracePt t="432113" x="2697163" y="4921250"/>
          <p14:tracePt t="432129" x="2544763" y="5037138"/>
          <p14:tracePt t="432146" x="2393950" y="5143500"/>
          <p14:tracePt t="432163" x="2286000" y="5214938"/>
          <p14:tracePt t="432179" x="2259013" y="5233988"/>
          <p14:tracePt t="432196" x="2241550" y="5233988"/>
          <p14:tracePt t="432229" x="2251075" y="5224463"/>
          <p14:tracePt t="432262" x="2276475" y="5197475"/>
          <p14:tracePt t="432270" x="2312988" y="5170488"/>
          <p14:tracePt t="432279" x="2419350" y="5116513"/>
          <p14:tracePt t="432296" x="2581275" y="5054600"/>
          <p14:tracePt t="432313" x="2724150" y="4983163"/>
          <p14:tracePt t="432329" x="2803525" y="4929188"/>
          <p14:tracePt t="432346" x="2822575" y="4884738"/>
          <p14:tracePt t="432364" x="2803525" y="4714875"/>
          <p14:tracePt t="432379" x="2705100" y="4500563"/>
          <p14:tracePt t="432397" x="2589213" y="4224338"/>
          <p14:tracePt t="432413" x="2490788" y="3992563"/>
          <p14:tracePt t="432429" x="2411413" y="3830638"/>
          <p14:tracePt t="432446" x="2384425" y="3733800"/>
          <p14:tracePt t="432463" x="2374900" y="3635375"/>
          <p14:tracePt t="432480" x="2374900" y="3536950"/>
          <p14:tracePt t="432496" x="2374900" y="3473450"/>
          <p14:tracePt t="432513" x="2366963" y="3402013"/>
          <p14:tracePt t="432530" x="2347913" y="3375025"/>
          <p14:tracePt t="432546" x="2347913" y="3357563"/>
          <p14:tracePt t="432562" x="2339975" y="3357563"/>
          <p14:tracePt t="432579" x="2339975" y="3340100"/>
          <p14:tracePt t="432596" x="2339975" y="3330575"/>
          <p14:tracePt t="432612" x="2339975" y="3313113"/>
          <p14:tracePt t="432646" x="2330450" y="3286125"/>
          <p14:tracePt t="432714" x="2322513" y="3259138"/>
          <p14:tracePt t="432722" x="2312988" y="3241675"/>
          <p14:tracePt t="432731" x="2303463" y="3197225"/>
          <p14:tracePt t="432746" x="2286000" y="3160713"/>
          <p14:tracePt t="432763" x="2259013" y="3116263"/>
          <p14:tracePt t="432779" x="2251075" y="3108325"/>
          <p14:tracePt t="432796" x="2251075" y="3098800"/>
          <p14:tracePt t="432829" x="2241550" y="3098800"/>
          <p14:tracePt t="433106" x="2232025" y="3098800"/>
          <p14:tracePt t="433115" x="2224088" y="3089275"/>
          <p14:tracePt t="436512" x="2295525" y="3054350"/>
          <p14:tracePt t="436925" x="2465388" y="3000375"/>
          <p14:tracePt t="436933" x="2697163" y="2901950"/>
          <p14:tracePt t="436947" x="3751263" y="2741613"/>
          <p14:tracePt t="436963" x="4348163" y="2795588"/>
          <p14:tracePt t="436980" x="4643438" y="2795588"/>
          <p14:tracePt t="436996" x="4840288" y="2795588"/>
          <p14:tracePt t="437013" x="5018088" y="2795588"/>
          <p14:tracePt t="437030" x="5187950" y="2803525"/>
          <p14:tracePt t="437046" x="5241925" y="2813050"/>
          <p14:tracePt t="437063" x="5251450" y="2813050"/>
          <p14:tracePt t="437079" x="5259388" y="2813050"/>
          <p14:tracePt t="437293" x="5268913" y="2813050"/>
          <p14:tracePt t="437301" x="5295900" y="2795588"/>
          <p14:tracePt t="437313" x="5492750" y="2714625"/>
          <p14:tracePt t="437331" x="5581650" y="2670175"/>
          <p14:tracePt t="437348" x="5653088" y="2635250"/>
          <p14:tracePt t="437363" x="5724525" y="2608263"/>
          <p14:tracePt t="437380" x="5786438" y="2589213"/>
          <p14:tracePt t="437398" x="5795963" y="2581275"/>
          <p14:tracePt t="437413" x="5795963" y="2571750"/>
          <p14:tracePt t="437430" x="5813425" y="2571750"/>
          <p14:tracePt t="437447" x="5822950" y="2571750"/>
          <p14:tracePt t="437463" x="5840413" y="2563813"/>
          <p14:tracePt t="437481" x="5849938" y="2563813"/>
          <p14:tracePt t="437513" x="5857875" y="2563813"/>
          <p14:tracePt t="437535" x="5875338" y="2554288"/>
          <p14:tracePt t="437551" x="5902325" y="2544763"/>
          <p14:tracePt t="437563" x="5992813" y="2544763"/>
          <p14:tracePt t="437581" x="6045200" y="2544763"/>
          <p14:tracePt t="437597" x="6099175" y="2527300"/>
          <p14:tracePt t="437613" x="6161088" y="2517775"/>
          <p14:tracePt t="437630" x="6330950" y="2482850"/>
          <p14:tracePt t="437646" x="6500813" y="2446338"/>
          <p14:tracePt t="437663" x="6554788" y="2428875"/>
          <p14:tracePt t="437680" x="6564313" y="2420938"/>
          <p14:tracePt t="437697" x="6589713" y="2420938"/>
          <p14:tracePt t="437713" x="6599238" y="2420938"/>
          <p14:tracePt t="437746" x="6608763" y="2411413"/>
          <p14:tracePt t="437801" x="6608763" y="2401888"/>
          <p14:tracePt t="437809" x="6616700" y="2401888"/>
          <p14:tracePt t="437817" x="6626225" y="2401888"/>
          <p14:tracePt t="437833" x="6626225" y="2393950"/>
          <p14:tracePt t="437879" x="6616700" y="2384425"/>
          <p14:tracePt t="437941" x="6599238" y="2374900"/>
          <p14:tracePt t="437949" x="6572250" y="2366963"/>
          <p14:tracePt t="437963" x="6518275" y="2349500"/>
          <p14:tracePt t="437981" x="6483350" y="2339975"/>
          <p14:tracePt t="437998" x="6438900" y="2322513"/>
          <p14:tracePt t="438013" x="6421438" y="2312988"/>
          <p14:tracePt t="438030" x="6411913" y="2303463"/>
          <p14:tracePt t="438047" x="6402388" y="2303463"/>
          <p14:tracePt t="438063" x="6384925" y="2295525"/>
          <p14:tracePt t="438080" x="6367463" y="2286000"/>
          <p14:tracePt t="438098" x="6357938" y="2278063"/>
          <p14:tracePt t="438113" x="6350000" y="2268538"/>
          <p14:tracePt t="438130" x="6340475" y="2268538"/>
          <p14:tracePt t="438163" x="6330950" y="2259013"/>
          <p14:tracePt t="438247" x="6313488" y="2251075"/>
          <p14:tracePt t="438263" x="6296025" y="2241550"/>
          <p14:tracePt t="438270" x="6286500" y="2232025"/>
          <p14:tracePt t="438280" x="6251575" y="2224088"/>
          <p14:tracePt t="438296" x="6224588" y="2206625"/>
          <p14:tracePt t="438313" x="6215063" y="2197100"/>
          <p14:tracePt t="438330" x="6207125" y="2197100"/>
          <p14:tracePt t="441629" x="6224588" y="2197100"/>
          <p14:tracePt t="441646" x="6394450" y="2214563"/>
          <p14:tracePt t="441662" x="6589713" y="2214563"/>
          <p14:tracePt t="441679" x="6643688" y="2214563"/>
          <p14:tracePt t="441696" x="6661150" y="2214563"/>
          <p14:tracePt t="441713" x="6670675" y="2214563"/>
          <p14:tracePt t="441729" x="6688138" y="2214563"/>
          <p14:tracePt t="441746" x="6724650" y="2214563"/>
          <p14:tracePt t="441762" x="6769100" y="2214563"/>
          <p14:tracePt t="441779" x="6804025" y="2214563"/>
          <p14:tracePt t="441796" x="6840538" y="2214563"/>
          <p14:tracePt t="441813" x="6858000" y="2214563"/>
          <p14:tracePt t="441829" x="6902450" y="2214563"/>
          <p14:tracePt t="441846" x="6946900" y="2232025"/>
          <p14:tracePt t="441862" x="6983413" y="2241550"/>
          <p14:tracePt t="441879" x="7000875" y="2241550"/>
          <p14:tracePt t="441896" x="7027863" y="2259013"/>
          <p14:tracePt t="441912" x="7054850" y="2268538"/>
          <p14:tracePt t="441929" x="7081838" y="2278063"/>
          <p14:tracePt t="441946" x="7116763" y="2295525"/>
          <p14:tracePt t="441963" x="7161213" y="2312988"/>
          <p14:tracePt t="441979" x="7232650" y="2330450"/>
          <p14:tracePt t="441997" x="7323138" y="2349500"/>
          <p14:tracePt t="442013" x="7340600" y="2357438"/>
          <p14:tracePt t="442029" x="7350125" y="2357438"/>
          <p14:tracePt t="442162" x="7358063" y="2349500"/>
          <p14:tracePt t="442770" x="7367588" y="2322513"/>
          <p14:tracePt t="442778" x="7375525" y="2303463"/>
          <p14:tracePt t="442785" x="7385050" y="2286000"/>
          <p14:tracePt t="442797" x="7394575" y="2259013"/>
          <p14:tracePt t="442814" x="7394575" y="2251075"/>
          <p14:tracePt t="442847" x="7394575" y="2241550"/>
          <p14:tracePt t="442870" x="7394575" y="2224088"/>
          <p14:tracePt t="442887" x="7394575" y="2214563"/>
          <p14:tracePt t="442897" x="7375525" y="2197100"/>
          <p14:tracePt t="442914" x="7367588" y="2179638"/>
          <p14:tracePt t="442930" x="7350125" y="2160588"/>
          <p14:tracePt t="442948" x="7331075" y="2143125"/>
          <p14:tracePt t="442964" x="7323138" y="2135188"/>
          <p14:tracePt t="442981" x="7313613" y="2125663"/>
          <p14:tracePt t="443013" x="7304088" y="2116138"/>
          <p14:tracePt t="443030" x="7296150" y="2108200"/>
          <p14:tracePt t="443064" x="7286625" y="2098675"/>
          <p14:tracePt t="443090" x="7286625" y="2089150"/>
          <p14:tracePt t="443106" x="7278688" y="2081213"/>
          <p14:tracePt t="443144" x="7269163" y="2063750"/>
          <p14:tracePt t="443152" x="7259638" y="2063750"/>
          <p14:tracePt t="443163" x="7259638" y="2044700"/>
          <p14:tracePt t="443181" x="7251700" y="2036763"/>
          <p14:tracePt t="443197" x="7251700" y="2017713"/>
          <p14:tracePt t="443214" x="7242175" y="2000250"/>
          <p14:tracePt t="443231" x="7242175" y="1992313"/>
          <p14:tracePt t="443247" x="7242175" y="1973263"/>
          <p14:tracePt t="443264" x="7232650" y="1965325"/>
          <p14:tracePt t="443281" x="7224713" y="1946275"/>
          <p14:tracePt t="443297" x="7215188" y="1946275"/>
          <p14:tracePt t="443313" x="7197725" y="1946275"/>
          <p14:tracePt t="443347" x="7188200" y="1946275"/>
          <p14:tracePt t="443365" x="7180263" y="1946275"/>
          <p14:tracePt t="443480" x="7170738" y="1946275"/>
          <p14:tracePt t="443982" x="7161213" y="1938338"/>
          <p14:tracePt t="443998" x="7135813" y="1928813"/>
          <p14:tracePt t="444006" x="7116763" y="1920875"/>
          <p14:tracePt t="444014" x="7072313" y="1901825"/>
          <p14:tracePt t="444031" x="7018338" y="1893888"/>
          <p14:tracePt t="444047" x="6983413" y="1884363"/>
          <p14:tracePt t="444064" x="6956425" y="1866900"/>
          <p14:tracePt t="444081" x="6894513" y="1839913"/>
          <p14:tracePt t="444098" x="6850063" y="1830388"/>
          <p14:tracePt t="444115" x="6823075" y="1812925"/>
          <p14:tracePt t="444131" x="6804025" y="1803400"/>
          <p14:tracePt t="444147" x="6759575" y="1795463"/>
          <p14:tracePt t="444164" x="6715125" y="1795463"/>
          <p14:tracePt t="444181" x="6688138" y="1795463"/>
          <p14:tracePt t="444198" x="6661150" y="1795463"/>
          <p14:tracePt t="444214" x="6643688" y="1795463"/>
          <p14:tracePt t="444230" x="6616700" y="1795463"/>
          <p14:tracePt t="444248" x="6599238" y="1795463"/>
          <p14:tracePt t="444265" x="6572250" y="1795463"/>
          <p14:tracePt t="444281" x="6527800" y="1795463"/>
          <p14:tracePt t="444297" x="6492875" y="1795463"/>
          <p14:tracePt t="444314" x="6456363" y="1795463"/>
          <p14:tracePt t="444330" x="6402388" y="1812925"/>
          <p14:tracePt t="444347" x="6330950" y="1839913"/>
          <p14:tracePt t="444365" x="6278563" y="1857375"/>
          <p14:tracePt t="444381" x="6232525" y="1874838"/>
          <p14:tracePt t="444399" x="6170613" y="1893888"/>
          <p14:tracePt t="444414" x="6089650" y="1911350"/>
          <p14:tracePt t="444430" x="6027738" y="1911350"/>
          <p14:tracePt t="444447" x="5946775" y="1911350"/>
          <p14:tracePt t="444464" x="5875338" y="1920875"/>
          <p14:tracePt t="444482" x="5786438" y="1946275"/>
          <p14:tracePt t="444498" x="5724525" y="1965325"/>
          <p14:tracePt t="444514" x="5670550" y="1973263"/>
          <p14:tracePt t="444531" x="5616575" y="1992313"/>
          <p14:tracePt t="444547" x="5599113" y="2000250"/>
          <p14:tracePt t="444564" x="5581650" y="2017713"/>
          <p14:tracePt t="444581" x="5572125" y="2027238"/>
          <p14:tracePt t="444597" x="5564188" y="2044700"/>
          <p14:tracePt t="444614" x="5537200" y="2063750"/>
          <p14:tracePt t="444631" x="5518150" y="2071688"/>
          <p14:tracePt t="444647" x="5510213" y="2071688"/>
          <p14:tracePt t="444680" x="5500688" y="2071688"/>
          <p14:tracePt t="444697" x="5492750" y="2081213"/>
          <p14:tracePt t="444748" x="5492750" y="2089150"/>
          <p14:tracePt t="444756" x="5492750" y="2098675"/>
          <p14:tracePt t="444765" x="5483225" y="2098675"/>
          <p14:tracePt t="444781" x="5473700" y="2116138"/>
          <p14:tracePt t="444797" x="5465763" y="2125663"/>
          <p14:tracePt t="444814" x="5446713" y="2135188"/>
          <p14:tracePt t="444831" x="5446713" y="2143125"/>
          <p14:tracePt t="444847" x="5446713" y="2152650"/>
          <p14:tracePt t="444864" x="5446713" y="2160588"/>
          <p14:tracePt t="444881" x="5438775" y="2170113"/>
          <p14:tracePt t="444897" x="5438775" y="2179638"/>
          <p14:tracePt t="444914" x="5446713" y="2179638"/>
          <p14:tracePt t="445046" x="5456238" y="2179638"/>
          <p14:tracePt t="445054" x="5465763" y="2179638"/>
          <p14:tracePt t="445064" x="5473700" y="2187575"/>
          <p14:tracePt t="445081" x="5483225" y="2187575"/>
          <p14:tracePt t="445097" x="5500688" y="2187575"/>
          <p14:tracePt t="445113" x="5527675" y="2187575"/>
          <p14:tracePt t="445130" x="5608638" y="2187575"/>
          <p14:tracePt t="445147" x="5680075" y="2179638"/>
          <p14:tracePt t="445163" x="5741988" y="2179638"/>
          <p14:tracePt t="445180" x="5813425" y="2179638"/>
          <p14:tracePt t="445197" x="5875338" y="2197100"/>
          <p14:tracePt t="445214" x="5929313" y="2206625"/>
          <p14:tracePt t="445231" x="6000750" y="2224088"/>
          <p14:tracePt t="445249" x="6054725" y="2241550"/>
          <p14:tracePt t="445264" x="6099175" y="2259013"/>
          <p14:tracePt t="445281" x="6153150" y="2268538"/>
          <p14:tracePt t="445298" x="6197600" y="2295525"/>
          <p14:tracePt t="445314" x="6251575" y="2322513"/>
          <p14:tracePt t="445331" x="6278563" y="2339975"/>
          <p14:tracePt t="445347" x="6313488" y="2349500"/>
          <p14:tracePt t="445364" x="6367463" y="2366963"/>
          <p14:tracePt t="445381" x="6473825" y="2393950"/>
          <p14:tracePt t="445399" x="6554788" y="2401888"/>
          <p14:tracePt t="445414" x="6688138" y="2411413"/>
          <p14:tracePt t="445430" x="6813550" y="2428875"/>
          <p14:tracePt t="445447" x="6921500" y="2438400"/>
          <p14:tracePt t="445464" x="7010400" y="2455863"/>
          <p14:tracePt t="445480" x="7089775" y="2473325"/>
          <p14:tracePt t="445499" x="7126288" y="2482850"/>
          <p14:tracePt t="445515" x="7161213" y="2500313"/>
          <p14:tracePt t="445531" x="7197725" y="2517775"/>
          <p14:tracePt t="445548" x="7232650" y="2536825"/>
          <p14:tracePt t="445564" x="7278688" y="2544763"/>
          <p14:tracePt t="445581" x="7304088" y="2554288"/>
          <p14:tracePt t="445597" x="7340600" y="2571750"/>
          <p14:tracePt t="445614" x="7358063" y="2571750"/>
          <p14:tracePt t="445631" x="7375525" y="2581275"/>
          <p14:tracePt t="445649" x="7385050" y="2581275"/>
          <p14:tracePt t="445665" x="7402513" y="2581275"/>
          <p14:tracePt t="445681" x="7412038" y="2581275"/>
          <p14:tracePt t="445698" x="7429500" y="2581275"/>
          <p14:tracePt t="445714" x="7439025" y="2581275"/>
          <p14:tracePt t="445731" x="7456488" y="2581275"/>
          <p14:tracePt t="445747" x="7473950" y="2581275"/>
          <p14:tracePt t="445765" x="7493000" y="2571750"/>
          <p14:tracePt t="445781" x="7510463" y="2554288"/>
          <p14:tracePt t="445797" x="7527925" y="2544763"/>
          <p14:tracePt t="445814" x="7545388" y="2527300"/>
          <p14:tracePt t="445830" x="7564438" y="2517775"/>
          <p14:tracePt t="445847" x="7581900" y="2500313"/>
          <p14:tracePt t="445864" x="7608888" y="2482850"/>
          <p14:tracePt t="445881" x="7626350" y="2446338"/>
          <p14:tracePt t="445900" x="7643813" y="2411413"/>
          <p14:tracePt t="445915" x="7661275" y="2366963"/>
          <p14:tracePt t="445931" x="7680325" y="2322513"/>
          <p14:tracePt t="445948" x="7688263" y="2312988"/>
          <p14:tracePt t="445964" x="7707313" y="2295525"/>
          <p14:tracePt t="445981" x="7715250" y="2251075"/>
          <p14:tracePt t="445998" x="7724775" y="2214563"/>
          <p14:tracePt t="446014" x="7732713" y="2170113"/>
          <p14:tracePt t="446031" x="7742238" y="2143125"/>
          <p14:tracePt t="446047" x="7751763" y="2116138"/>
          <p14:tracePt t="446064" x="7778750" y="2071688"/>
          <p14:tracePt t="446081" x="7823200" y="2027238"/>
          <p14:tracePt t="446097" x="7850188" y="1982788"/>
          <p14:tracePt t="446115" x="7867650" y="1946275"/>
          <p14:tracePt t="446131" x="7885113" y="1928813"/>
          <p14:tracePt t="446148" x="7885113" y="1920875"/>
          <p14:tracePt t="446180" x="7875588" y="1911350"/>
          <p14:tracePt t="446197" x="7858125" y="1911350"/>
          <p14:tracePt t="446213" x="7823200" y="1901825"/>
          <p14:tracePt t="446231" x="7751763" y="1901825"/>
          <p14:tracePt t="446248" x="7688263" y="1901825"/>
          <p14:tracePt t="446264" x="7616825" y="1901825"/>
          <p14:tracePt t="446281" x="7589838" y="1901825"/>
          <p14:tracePt t="446298" x="7564438" y="1911350"/>
          <p14:tracePt t="446315" x="7545388" y="1911350"/>
          <p14:tracePt t="446331" x="7518400" y="1920875"/>
          <p14:tracePt t="446348" x="7510463" y="1928813"/>
          <p14:tracePt t="446364" x="7500938" y="1938338"/>
          <p14:tracePt t="446381" x="7493000" y="1946275"/>
          <p14:tracePt t="446400" x="7473950" y="1955800"/>
          <p14:tracePt t="446415" x="7466013" y="1982788"/>
          <p14:tracePt t="446431" x="7446963" y="1992313"/>
          <p14:tracePt t="446448" x="7429500" y="2017713"/>
          <p14:tracePt t="446464" x="7421563" y="2044700"/>
          <p14:tracePt t="446481" x="7402513" y="2081213"/>
          <p14:tracePt t="446498" x="7385050" y="2135188"/>
          <p14:tracePt t="446514" x="7367588" y="2214563"/>
          <p14:tracePt t="446531" x="7358063" y="2366963"/>
          <p14:tracePt t="446548" x="7358063" y="2438400"/>
          <p14:tracePt t="446564" x="7358063" y="2492375"/>
          <p14:tracePt t="446581" x="7358063" y="2536825"/>
          <p14:tracePt t="446597" x="7367588" y="2563813"/>
          <p14:tracePt t="446615" x="7385050" y="2581275"/>
          <p14:tracePt t="446631" x="7421563" y="2608263"/>
          <p14:tracePt t="446649" x="7456488" y="2625725"/>
          <p14:tracePt t="446665" x="7510463" y="2643188"/>
          <p14:tracePt t="446681" x="7554913" y="2652713"/>
          <p14:tracePt t="446698" x="7608888" y="2660650"/>
          <p14:tracePt t="446714" x="7653338" y="2679700"/>
          <p14:tracePt t="446731" x="7707313" y="2679700"/>
          <p14:tracePt t="446747" x="7732713" y="2679700"/>
          <p14:tracePt t="446764" x="7742238" y="2670175"/>
          <p14:tracePt t="446781" x="7778750" y="2652713"/>
          <p14:tracePt t="446799" x="7804150" y="2635250"/>
          <p14:tracePt t="446814" x="7813675" y="2625725"/>
          <p14:tracePt t="446831" x="7831138" y="2581275"/>
          <p14:tracePt t="446848" x="7858125" y="2509838"/>
          <p14:tracePt t="446864" x="7885113" y="2411413"/>
          <p14:tracePt t="446881" x="7921625" y="2312988"/>
          <p14:tracePt t="446900" x="7939088" y="2278063"/>
          <p14:tracePt t="446915" x="7956550" y="2224088"/>
          <p14:tracePt t="446931" x="7966075" y="2187575"/>
          <p14:tracePt t="446948" x="7966075" y="2160588"/>
          <p14:tracePt t="446964" x="7966075" y="2135188"/>
          <p14:tracePt t="446981" x="7947025" y="2089150"/>
          <p14:tracePt t="446998" x="7921625" y="2044700"/>
          <p14:tracePt t="447014" x="7885113" y="2027238"/>
          <p14:tracePt t="447031" x="7813675" y="2000250"/>
          <p14:tracePt t="447048" x="7759700" y="1982788"/>
          <p14:tracePt t="447064" x="7751763" y="1982788"/>
          <p14:tracePt t="447081" x="7742238" y="1982788"/>
          <p14:tracePt t="447098" x="7724775" y="1982788"/>
          <p14:tracePt t="447114" x="7724775" y="1973263"/>
          <p14:tracePt t="447131" x="7715250" y="1973263"/>
          <p14:tracePt t="447148" x="7697788" y="1973263"/>
          <p14:tracePt t="447165" x="7688263" y="1973263"/>
          <p14:tracePt t="447181" x="7661275" y="1973263"/>
          <p14:tracePt t="447198" x="7626350" y="1992313"/>
          <p14:tracePt t="447214" x="7589838" y="2009775"/>
          <p14:tracePt t="447231" x="7564438" y="2027238"/>
          <p14:tracePt t="447248" x="7527925" y="2044700"/>
          <p14:tracePt t="447264" x="7493000" y="2071688"/>
          <p14:tracePt t="447281" x="7456488" y="2108200"/>
          <p14:tracePt t="447299" x="7439025" y="2143125"/>
          <p14:tracePt t="447315" x="7402513" y="2206625"/>
          <p14:tracePt t="447331" x="7375525" y="2268538"/>
          <p14:tracePt t="447348" x="7350125" y="2330450"/>
          <p14:tracePt t="447364" x="7340600" y="2374900"/>
          <p14:tracePt t="447381" x="7323138" y="2428875"/>
          <p14:tracePt t="447399" x="7323138" y="2500313"/>
          <p14:tracePt t="447415" x="7331075" y="2527300"/>
          <p14:tracePt t="447431" x="7350125" y="2554288"/>
          <p14:tracePt t="447447" x="7358063" y="2571750"/>
          <p14:tracePt t="447464" x="7385050" y="2581275"/>
          <p14:tracePt t="447481" x="7402513" y="2598738"/>
          <p14:tracePt t="447497" x="7439025" y="2616200"/>
          <p14:tracePt t="447514" x="7493000" y="2625725"/>
          <p14:tracePt t="447531" x="7554913" y="2635250"/>
          <p14:tracePt t="447549" x="7581900" y="2635250"/>
          <p14:tracePt t="447565" x="7608888" y="2635250"/>
          <p14:tracePt t="447581" x="7653338" y="2635250"/>
          <p14:tracePt t="447599" x="7688263" y="2616200"/>
          <p14:tracePt t="447615" x="7707313" y="2598738"/>
          <p14:tracePt t="447631" x="7724775" y="2589213"/>
          <p14:tracePt t="447647" x="7742238" y="2554288"/>
          <p14:tracePt t="447664" x="7778750" y="2473325"/>
          <p14:tracePt t="447680" x="7796213" y="2420938"/>
          <p14:tracePt t="447697" x="7796213" y="2349500"/>
          <p14:tracePt t="447714" x="7796213" y="2232025"/>
          <p14:tracePt t="447731" x="7778750" y="2081213"/>
          <p14:tracePt t="447748" x="7759700" y="1982788"/>
          <p14:tracePt t="447764" x="7751763" y="1946275"/>
          <p14:tracePt t="447781" x="7724775" y="1920875"/>
          <p14:tracePt t="447799" x="7724775" y="1911350"/>
          <p14:tracePt t="447815" x="7707313" y="1901825"/>
          <p14:tracePt t="447831" x="7697788" y="1884363"/>
          <p14:tracePt t="447848" x="7680325" y="1874838"/>
          <p14:tracePt t="447864" x="7670800" y="1857375"/>
          <p14:tracePt t="447881" x="7653338" y="1849438"/>
          <p14:tracePt t="447881" x="7643813" y="1849438"/>
          <p14:tracePt t="447901" x="7626350" y="1839913"/>
          <p14:tracePt t="447914" x="7608888" y="1839913"/>
          <p14:tracePt t="447931" x="7581900" y="1839913"/>
          <p14:tracePt t="447948" x="7564438" y="1839913"/>
          <p14:tracePt t="447964" x="7554913" y="1849438"/>
          <p14:tracePt t="447981" x="7518400" y="1849438"/>
          <p14:tracePt t="447998" x="7493000" y="1884363"/>
          <p14:tracePt t="448014" x="7429500" y="1938338"/>
          <p14:tracePt t="448031" x="7331075" y="2044700"/>
          <p14:tracePt t="448049" x="7269163" y="2125663"/>
          <p14:tracePt t="448065" x="7207250" y="2232025"/>
          <p14:tracePt t="448081" x="7170738" y="2330450"/>
          <p14:tracePt t="448098" x="7153275" y="2384425"/>
          <p14:tracePt t="448115" x="7143750" y="2438400"/>
          <p14:tracePt t="448131" x="7143750" y="2482850"/>
          <p14:tracePt t="448148" x="7153275" y="2536825"/>
          <p14:tracePt t="448164" x="7180263" y="2581275"/>
          <p14:tracePt t="448181" x="7232650" y="2652713"/>
          <p14:tracePt t="448197" x="7278688" y="2687638"/>
          <p14:tracePt t="448214" x="7323138" y="2714625"/>
          <p14:tracePt t="448231" x="7385050" y="2724150"/>
          <p14:tracePt t="448248" x="7446963" y="2732088"/>
          <p14:tracePt t="448264" x="7483475" y="2732088"/>
          <p14:tracePt t="448281" x="7510463" y="2724150"/>
          <p14:tracePt t="448299" x="7518400" y="2687638"/>
          <p14:tracePt t="448315" x="7537450" y="2635250"/>
          <p14:tracePt t="448331" x="7554913" y="2589213"/>
          <p14:tracePt t="448348" x="7554913" y="2517775"/>
          <p14:tracePt t="448364" x="7554913" y="2473325"/>
          <p14:tracePt t="448381" x="7545388" y="2428875"/>
          <p14:tracePt t="448399" x="7510463" y="2393950"/>
          <p14:tracePt t="448414" x="7473950" y="2366963"/>
          <p14:tracePt t="448431" x="7412038" y="2339975"/>
          <p14:tracePt t="448449" x="7375525" y="2330450"/>
          <p14:tracePt t="448465" x="7367588" y="2322513"/>
          <p14:tracePt t="448481" x="7358063" y="2312988"/>
          <p14:tracePt t="448514" x="7350125" y="2330450"/>
          <p14:tracePt t="448549" x="7340600" y="2349500"/>
          <p14:tracePt t="448557" x="7331075" y="2366963"/>
          <p14:tracePt t="448566" x="7313613" y="2401888"/>
          <p14:tracePt t="448581" x="7304088" y="2428875"/>
          <p14:tracePt t="448615" x="7296150" y="2428875"/>
          <p14:tracePt t="448691" x="7278688" y="2411413"/>
          <p14:tracePt t="448699" x="7259638" y="2366963"/>
          <p14:tracePt t="448715" x="7251700" y="2322513"/>
          <p14:tracePt t="448731" x="7251700" y="2295525"/>
          <p14:tracePt t="448748" x="7251700" y="2259013"/>
          <p14:tracePt t="448764" x="7269163" y="2214563"/>
          <p14:tracePt t="448781" x="7278688" y="2170113"/>
          <p14:tracePt t="448798" x="7278688" y="2089150"/>
          <p14:tracePt t="448815" x="7269163" y="2063750"/>
          <p14:tracePt t="448831" x="7251700" y="2063750"/>
          <p14:tracePt t="448848" x="7224713" y="2054225"/>
          <p14:tracePt t="448864" x="7180263" y="2044700"/>
          <p14:tracePt t="448881" x="7126288" y="2036763"/>
          <p14:tracePt t="448881" x="7108825" y="2036763"/>
          <p14:tracePt t="448901" x="7072313" y="2027238"/>
          <p14:tracePt t="448915" x="7010400" y="2009775"/>
          <p14:tracePt t="448931" x="6956425" y="1992313"/>
          <p14:tracePt t="448949" x="6946900" y="1992313"/>
          <p14:tracePt t="448981" x="6929438" y="1992313"/>
          <p14:tracePt t="449035" x="6911975" y="1992313"/>
          <p14:tracePt t="449060" x="6902450" y="1992313"/>
          <p14:tracePt t="449065" x="6894513" y="1992313"/>
          <p14:tracePt t="449082" x="6875463" y="1992313"/>
          <p14:tracePt t="449098" x="6867525" y="1992313"/>
          <p14:tracePt t="449115" x="6858000" y="1973263"/>
          <p14:tracePt t="449131" x="6850063" y="1973263"/>
          <p14:tracePt t="449148" x="6840538" y="1973263"/>
          <p14:tracePt t="449164" x="6840538" y="1965325"/>
          <p14:tracePt t="449181" x="6823075" y="1955800"/>
          <p14:tracePt t="449199" x="6813550" y="1946275"/>
          <p14:tracePt t="449215" x="6786563" y="1928813"/>
          <p14:tracePt t="449231" x="6759575" y="1928813"/>
          <p14:tracePt t="449248" x="6751638" y="1928813"/>
          <p14:tracePt t="449265" x="6732588" y="1928813"/>
          <p14:tracePt t="449281" x="6697663" y="1928813"/>
          <p14:tracePt t="449298" x="6688138" y="1938338"/>
          <p14:tracePt t="449315" x="6680200" y="1946275"/>
          <p14:tracePt t="449348" x="6680200" y="1938338"/>
          <p14:tracePt t="449441" x="6688138" y="1928813"/>
          <p14:tracePt t="449449" x="6707188" y="1920875"/>
          <p14:tracePt t="449465" x="6742113" y="1893888"/>
          <p14:tracePt t="449481" x="6786563" y="1857375"/>
          <p14:tracePt t="449498" x="6831013" y="1822450"/>
          <p14:tracePt t="449514" x="6875463" y="1803400"/>
          <p14:tracePt t="449531" x="6921500" y="1785938"/>
          <p14:tracePt t="449548" x="6983413" y="1751013"/>
          <p14:tracePt t="449564" x="7089775" y="1704975"/>
          <p14:tracePt t="449581" x="7251700" y="1652588"/>
          <p14:tracePt t="449598" x="7323138" y="1633538"/>
          <p14:tracePt t="449615" x="7375525" y="1625600"/>
          <p14:tracePt t="449631" x="7429500" y="1616075"/>
          <p14:tracePt t="449648" x="7473950" y="1616075"/>
          <p14:tracePt t="449665" x="7518400" y="1633538"/>
          <p14:tracePt t="449681" x="7599363" y="1670050"/>
          <p14:tracePt t="449699" x="7643813" y="1687513"/>
          <p14:tracePt t="449716" x="7697788" y="1714500"/>
          <p14:tracePt t="449731" x="7742238" y="1751013"/>
          <p14:tracePt t="449748" x="7769225" y="1776413"/>
          <p14:tracePt t="449765" x="7778750" y="1795463"/>
          <p14:tracePt t="449781" x="7786688" y="1803400"/>
          <p14:tracePt t="449798" x="7786688" y="1822450"/>
          <p14:tracePt t="449815" x="7786688" y="1849438"/>
          <p14:tracePt t="449831" x="7778750" y="1911350"/>
          <p14:tracePt t="449848" x="7778750" y="1938338"/>
          <p14:tracePt t="449864" x="7769225" y="1955800"/>
          <p14:tracePt t="449881" x="7759700" y="1955800"/>
          <p14:tracePt t="449900" x="7751763" y="1973263"/>
          <p14:tracePt t="449914" x="7742238" y="1982788"/>
          <p14:tracePt t="449931" x="7742238" y="1992313"/>
          <p14:tracePt t="449964" x="7742238" y="1982788"/>
          <p14:tracePt t="450043" x="7732713" y="1965325"/>
          <p14:tracePt t="450051" x="7732713" y="1938338"/>
          <p14:tracePt t="450065" x="7715250" y="1874838"/>
          <p14:tracePt t="450081" x="7670800" y="1768475"/>
          <p14:tracePt t="450099" x="7626350" y="1704975"/>
          <p14:tracePt t="450115" x="7581900" y="1679575"/>
          <p14:tracePt t="450131" x="7527925" y="1652588"/>
          <p14:tracePt t="450147" x="7500938" y="1643063"/>
          <p14:tracePt t="450164" x="7483475" y="1633538"/>
          <p14:tracePt t="450181" x="7466013" y="1633538"/>
          <p14:tracePt t="450197" x="7394575" y="1633538"/>
          <p14:tracePt t="450215" x="7323138" y="1652588"/>
          <p14:tracePt t="450231" x="7259638" y="1670050"/>
          <p14:tracePt t="450247" x="7188200" y="1697038"/>
          <p14:tracePt t="450264" x="7116763" y="1714500"/>
          <p14:tracePt t="450281" x="7064375" y="1731963"/>
          <p14:tracePt t="450297" x="7037388" y="1741488"/>
          <p14:tracePt t="450314" x="7018338" y="1768475"/>
          <p14:tracePt t="450331" x="6983413" y="1803400"/>
          <p14:tracePt t="450347" x="6929438" y="1884363"/>
          <p14:tracePt t="450365" x="6884988" y="1946275"/>
          <p14:tracePt t="450381" x="6813550" y="2036763"/>
          <p14:tracePt t="450398" x="6751638" y="2098675"/>
          <p14:tracePt t="450414" x="6707188" y="2143125"/>
          <p14:tracePt t="450430" x="6688138" y="2179638"/>
          <p14:tracePt t="450447" x="6670675" y="2179638"/>
          <p14:tracePt t="450464" x="6670675" y="2187575"/>
          <p14:tracePt t="450497" x="6670675" y="2179638"/>
          <p14:tracePt t="450624" x="6688138" y="2143125"/>
          <p14:tracePt t="450632" x="6724650" y="2071688"/>
          <p14:tracePt t="450638" x="6742113" y="2036763"/>
          <p14:tracePt t="450648" x="6778625" y="1973263"/>
          <p14:tracePt t="450664" x="6796088" y="1938338"/>
          <p14:tracePt t="450681" x="6823075" y="1911350"/>
          <p14:tracePt t="450698" x="6840538" y="1901825"/>
          <p14:tracePt t="450714" x="6858000" y="1884363"/>
          <p14:tracePt t="450731" x="6894513" y="1866900"/>
          <p14:tracePt t="450748" x="6929438" y="1857375"/>
          <p14:tracePt t="450765" x="6983413" y="1849438"/>
          <p14:tracePt t="450781" x="7081838" y="1830388"/>
          <p14:tracePt t="450798" x="7170738" y="1812925"/>
          <p14:tracePt t="450814" x="7232650" y="1795463"/>
          <p14:tracePt t="450831" x="7296150" y="1795463"/>
          <p14:tracePt t="450849" x="7323138" y="1803400"/>
          <p14:tracePt t="450866" x="7331075" y="1812925"/>
          <p14:tracePt t="450881" x="7350125" y="1822450"/>
          <p14:tracePt t="450900" x="7358063" y="1849438"/>
          <p14:tracePt t="450915" x="7375525" y="1874838"/>
          <p14:tracePt t="450931" x="7385050" y="1901825"/>
          <p14:tracePt t="450948" x="7402513" y="1955800"/>
          <p14:tracePt t="450965" x="7456488" y="2063750"/>
          <p14:tracePt t="450982" x="7500938" y="2143125"/>
          <p14:tracePt t="450998" x="7510463" y="2160588"/>
          <p14:tracePt t="451031" x="7518400" y="2160588"/>
          <p14:tracePt t="451263" x="7527925" y="2152650"/>
          <p14:tracePt t="451271" x="7527925" y="2135188"/>
          <p14:tracePt t="451281" x="7537450" y="2108200"/>
          <p14:tracePt t="451298" x="7537450" y="2054225"/>
          <p14:tracePt t="451314" x="7527925" y="2000250"/>
          <p14:tracePt t="451331" x="7456488" y="1911350"/>
          <p14:tracePt t="451349" x="7402513" y="1893888"/>
          <p14:tracePt t="451366" x="7358063" y="1893888"/>
          <p14:tracePt t="451382" x="7340600" y="1893888"/>
          <p14:tracePt t="451399" x="7304088" y="1920875"/>
          <p14:tracePt t="451415" x="7269163" y="1946275"/>
          <p14:tracePt t="451431" x="7215188" y="1982788"/>
          <p14:tracePt t="451448" x="7170738" y="2017713"/>
          <p14:tracePt t="451465" x="7161213" y="2044700"/>
          <p14:tracePt t="451482" x="7135813" y="2108200"/>
          <p14:tracePt t="451500" x="7116763" y="2152650"/>
          <p14:tracePt t="451515" x="7116763" y="2224088"/>
          <p14:tracePt t="451532" x="7116763" y="2286000"/>
          <p14:tracePt t="451548" x="7135813" y="2339975"/>
          <p14:tracePt t="451565" x="7153275" y="2384425"/>
          <p14:tracePt t="451582" x="7170738" y="2438400"/>
          <p14:tracePt t="451599" x="7197725" y="2509838"/>
          <p14:tracePt t="451616" x="7215188" y="2563813"/>
          <p14:tracePt t="451631" x="7232650" y="2581275"/>
          <p14:tracePt t="451647" x="7242175" y="2598738"/>
          <p14:tracePt t="451664" x="7269163" y="2608263"/>
          <p14:tracePt t="451680" x="7313613" y="2616200"/>
          <p14:tracePt t="451697" x="7358063" y="2616200"/>
          <p14:tracePt t="451714" x="7412038" y="2616200"/>
          <p14:tracePt t="451730" x="7456488" y="2598738"/>
          <p14:tracePt t="451747" x="7500938" y="2581275"/>
          <p14:tracePt t="451764" x="7518400" y="2554288"/>
          <p14:tracePt t="451780" x="7537450" y="2517775"/>
          <p14:tracePt t="451797" x="7554913" y="2482850"/>
          <p14:tracePt t="451814" x="7599363" y="2428875"/>
          <p14:tracePt t="451830" x="7643813" y="2357438"/>
          <p14:tracePt t="451847" x="7670800" y="2286000"/>
          <p14:tracePt t="451864" x="7697788" y="2152650"/>
          <p14:tracePt t="451881" x="7697788" y="2089150"/>
          <p14:tracePt t="451898" x="7697788" y="2044700"/>
          <p14:tracePt t="451914" x="7670800" y="2000250"/>
          <p14:tracePt t="451930" x="7653338" y="1965325"/>
          <p14:tracePt t="451947" x="7635875" y="1946275"/>
          <p14:tracePt t="451964" x="7616825" y="1928813"/>
          <p14:tracePt t="451981" x="7608888" y="1911350"/>
          <p14:tracePt t="451997" x="7589838" y="1893888"/>
          <p14:tracePt t="452014" x="7564438" y="1857375"/>
          <p14:tracePt t="452030" x="7527925" y="1857375"/>
          <p14:tracePt t="452047" x="7493000" y="1857375"/>
          <p14:tracePt t="452064" x="7456488" y="1857375"/>
          <p14:tracePt t="452080" x="7446963" y="1857375"/>
          <p14:tracePt t="452097" x="7412038" y="1857375"/>
          <p14:tracePt t="452115" x="7358063" y="1884363"/>
          <p14:tracePt t="452131" x="7313613" y="1901825"/>
          <p14:tracePt t="452147" x="7269163" y="1911350"/>
          <p14:tracePt t="452164" x="7215188" y="1928813"/>
          <p14:tracePt t="452180" x="7180263" y="1955800"/>
          <p14:tracePt t="452197" x="7143750" y="2000250"/>
          <p14:tracePt t="452214" x="7126288" y="2044700"/>
          <p14:tracePt t="452231" x="7108825" y="2089150"/>
          <p14:tracePt t="452247" x="7099300" y="2160588"/>
          <p14:tracePt t="452266" x="7089775" y="2206625"/>
          <p14:tracePt t="452282" x="7072313" y="2259013"/>
          <p14:tracePt t="452298" x="7072313" y="2322513"/>
          <p14:tracePt t="452315" x="7072313" y="2401888"/>
          <p14:tracePt t="452332" x="7081838" y="2455863"/>
          <p14:tracePt t="452348" x="7099300" y="2509838"/>
          <p14:tracePt t="452365" x="7116763" y="2544763"/>
          <p14:tracePt t="452382" x="7126288" y="2563813"/>
          <p14:tracePt t="452400" x="7135813" y="2571750"/>
          <p14:tracePt t="452415" x="7170738" y="2589213"/>
          <p14:tracePt t="452431" x="7215188" y="2608263"/>
          <p14:tracePt t="452448" x="7259638" y="2625725"/>
          <p14:tracePt t="452465" x="7313613" y="2635250"/>
          <p14:tracePt t="452481" x="7358063" y="2635250"/>
          <p14:tracePt t="452499" x="7429500" y="2635250"/>
          <p14:tracePt t="452516" x="7473950" y="2635250"/>
          <p14:tracePt t="452532" x="7518400" y="2625725"/>
          <p14:tracePt t="452548" x="7537450" y="2616200"/>
          <p14:tracePt t="452565" x="7589838" y="2598738"/>
          <p14:tracePt t="452581" x="7635875" y="2571750"/>
          <p14:tracePt t="452598" x="7680325" y="2536825"/>
          <p14:tracePt t="452615" x="7715250" y="2492375"/>
          <p14:tracePt t="452631" x="7796213" y="2411413"/>
          <p14:tracePt t="452648" x="7823200" y="2366963"/>
          <p14:tracePt t="452665" x="7840663" y="2330450"/>
          <p14:tracePt t="452682" x="7858125" y="2303463"/>
          <p14:tracePt t="452698" x="7875588" y="2259013"/>
          <p14:tracePt t="452715" x="7885113" y="2214563"/>
          <p14:tracePt t="452731" x="7885113" y="2160588"/>
          <p14:tracePt t="452749" x="7867650" y="2098675"/>
          <p14:tracePt t="452766" x="7850188" y="2071688"/>
          <p14:tracePt t="452782" x="7840663" y="2054225"/>
          <p14:tracePt t="452798" x="7823200" y="2044700"/>
          <p14:tracePt t="452815" x="7796213" y="2027238"/>
          <p14:tracePt t="452831" x="7769225" y="2017713"/>
          <p14:tracePt t="452848" x="7742238" y="2000250"/>
          <p14:tracePt t="452865" x="7680325" y="1992313"/>
          <p14:tracePt t="452882" x="7616825" y="1992313"/>
          <p14:tracePt t="452882" x="7572375" y="1992313"/>
          <p14:tracePt t="452901" x="7456488" y="2000250"/>
          <p14:tracePt t="452915" x="7323138" y="2027238"/>
          <p14:tracePt t="452932" x="7180263" y="2044700"/>
          <p14:tracePt t="452948" x="7010400" y="2071688"/>
          <p14:tracePt t="452965" x="6823075" y="2071688"/>
          <p14:tracePt t="452981" x="6608763" y="2071688"/>
          <p14:tracePt t="452998" x="6429375" y="2071688"/>
          <p14:tracePt t="453016" x="6384925" y="2071688"/>
          <p14:tracePt t="453032" x="6384925" y="2063750"/>
          <p14:tracePt t="453048" x="6375400" y="2063750"/>
          <p14:tracePt t="453065" x="6357938" y="2054225"/>
          <p14:tracePt t="453082" x="6323013" y="2036763"/>
          <p14:tracePt t="453098" x="6259513" y="2000250"/>
          <p14:tracePt t="453115" x="6188075" y="1973263"/>
          <p14:tracePt t="453131" x="6126163" y="1965325"/>
          <p14:tracePt t="453147" x="6018213" y="1946275"/>
          <p14:tracePt t="453164" x="5956300" y="1946275"/>
          <p14:tracePt t="453181" x="5875338" y="1946275"/>
          <p14:tracePt t="453197" x="5768975" y="1955800"/>
          <p14:tracePt t="453214" x="5724525" y="1955800"/>
          <p14:tracePt t="453231" x="5715000" y="1955800"/>
          <p14:tracePt t="453247" x="5715000" y="1965325"/>
          <p14:tracePt t="453264" x="5697538" y="1965325"/>
          <p14:tracePt t="453281" x="5688013" y="1973263"/>
          <p14:tracePt t="453297" x="5670550" y="1973263"/>
          <p14:tracePt t="453314" x="5661025" y="1973263"/>
          <p14:tracePt t="453331" x="5653088" y="1982788"/>
          <p14:tracePt t="453364" x="5653088" y="1992313"/>
          <p14:tracePt t="453437" x="5680075" y="2000250"/>
          <p14:tracePt t="453445" x="5732463" y="2017713"/>
          <p14:tracePt t="453454" x="5813425" y="2054225"/>
          <p14:tracePt t="453464" x="5992813" y="2098675"/>
          <p14:tracePt t="453481" x="6207125" y="2135188"/>
          <p14:tracePt t="453497" x="6537325" y="2170113"/>
          <p14:tracePt t="453516" x="6751638" y="2214563"/>
          <p14:tracePt t="453532" x="6956425" y="2286000"/>
          <p14:tracePt t="453548" x="7054850" y="2349500"/>
          <p14:tracePt t="453565" x="7099300" y="2384425"/>
          <p14:tracePt t="453582" x="7108825" y="2393950"/>
          <p14:tracePt t="453598" x="7108825" y="2401888"/>
          <p14:tracePt t="453615" x="7126288" y="2411413"/>
          <p14:tracePt t="453632" x="7135813" y="2428875"/>
          <p14:tracePt t="453649" x="7153275" y="2438400"/>
          <p14:tracePt t="453682" x="7161213" y="2438400"/>
          <p14:tracePt t="453698" x="7170738" y="2438400"/>
          <p14:tracePt t="453715" x="7197725" y="2438400"/>
          <p14:tracePt t="453732" x="7207250" y="2428875"/>
          <p14:tracePt t="453749" x="7224713" y="2420938"/>
          <p14:tracePt t="453765" x="7296150" y="2374900"/>
          <p14:tracePt t="453782" x="7331075" y="2330450"/>
          <p14:tracePt t="453798" x="7385050" y="2295525"/>
          <p14:tracePt t="453815" x="7439025" y="2241550"/>
          <p14:tracePt t="453832" x="7473950" y="2206625"/>
          <p14:tracePt t="453849" x="7527925" y="2160588"/>
          <p14:tracePt t="453865" x="7554913" y="2125663"/>
          <p14:tracePt t="453882" x="7572375" y="2081213"/>
          <p14:tracePt t="453882" x="7581900" y="2063750"/>
          <p14:tracePt t="453901" x="7599363" y="2000250"/>
          <p14:tracePt t="453916" x="7599363" y="1965325"/>
          <p14:tracePt t="453932" x="7572375" y="1946275"/>
          <p14:tracePt t="453948" x="7554913" y="1946275"/>
          <p14:tracePt t="453965" x="7537450" y="1955800"/>
          <p14:tracePt t="453982" x="7510463" y="1965325"/>
          <p14:tracePt t="453999" x="7466013" y="1982788"/>
          <p14:tracePt t="454015" x="7394575" y="2009775"/>
          <p14:tracePt t="454032" x="7358063" y="2027238"/>
          <p14:tracePt t="454049" x="7313613" y="2054225"/>
          <p14:tracePt t="454065" x="7259638" y="2089150"/>
          <p14:tracePt t="454082" x="7215188" y="2135188"/>
          <p14:tracePt t="454099" x="7153275" y="2160588"/>
          <p14:tracePt t="454115" x="7108825" y="2170113"/>
          <p14:tracePt t="454132" x="7081838" y="2197100"/>
          <p14:tracePt t="454150" x="7064375" y="2224088"/>
          <p14:tracePt t="454166" x="7054850" y="2259013"/>
          <p14:tracePt t="454182" x="7054850" y="2312988"/>
          <p14:tracePt t="454198" x="7054850" y="2357438"/>
          <p14:tracePt t="454215" x="7064375" y="2401888"/>
          <p14:tracePt t="454232" x="7072313" y="2438400"/>
          <p14:tracePt t="454248" x="7099300" y="2465388"/>
          <p14:tracePt t="454265" x="7135813" y="2500313"/>
          <p14:tracePt t="454282" x="7197725" y="2554288"/>
          <p14:tracePt t="454298" x="7242175" y="2589213"/>
          <p14:tracePt t="454315" x="7269163" y="2608263"/>
          <p14:tracePt t="454331" x="7313613" y="2625725"/>
          <p14:tracePt t="454348" x="7331075" y="2625725"/>
          <p14:tracePt t="454365" x="7367588" y="2625725"/>
          <p14:tracePt t="454381" x="7412038" y="2616200"/>
          <p14:tracePt t="454381" x="7446963" y="2608263"/>
          <p14:tracePt t="454400" x="7500938" y="2598738"/>
          <p14:tracePt t="454416" x="7545388" y="2581275"/>
          <p14:tracePt t="454433" x="7581900" y="2563813"/>
          <p14:tracePt t="454449" x="7589838" y="2554288"/>
          <p14:tracePt t="454465" x="7608888" y="2527300"/>
          <p14:tracePt t="454482" x="7616825" y="2500313"/>
          <p14:tracePt t="454499" x="7643813" y="2446338"/>
          <p14:tracePt t="454515" x="7661275" y="2401888"/>
          <p14:tracePt t="454532" x="7670800" y="2349500"/>
          <p14:tracePt t="454548" x="7670800" y="2268538"/>
          <p14:tracePt t="454565" x="7661275" y="2224088"/>
          <p14:tracePt t="454582" x="7653338" y="2187575"/>
          <p14:tracePt t="454599" x="7643813" y="2152650"/>
          <p14:tracePt t="454615" x="7635875" y="2125663"/>
          <p14:tracePt t="454631" x="7616825" y="2081213"/>
          <p14:tracePt t="454647" x="7599363" y="2027238"/>
          <p14:tracePt t="454664" x="7518400" y="2000250"/>
          <p14:tracePt t="454682" x="7456488" y="2000250"/>
          <p14:tracePt t="454698" x="7446963" y="2000250"/>
          <p14:tracePt t="454714" x="7429500" y="2009775"/>
          <p14:tracePt t="454731" x="7421563" y="2009775"/>
          <p14:tracePt t="454748" x="7412038" y="2017713"/>
          <p14:tracePt t="454764" x="7394575" y="2036763"/>
          <p14:tracePt t="454782" x="7385050" y="2044700"/>
          <p14:tracePt t="454799" x="7358063" y="2063750"/>
          <p14:tracePt t="454817" x="7340600" y="2081213"/>
          <p14:tracePt t="454832" x="7313613" y="2089150"/>
          <p14:tracePt t="454848" x="7278688" y="2125663"/>
          <p14:tracePt t="454865" x="7232650" y="2170113"/>
          <p14:tracePt t="454882" x="7188200" y="2214563"/>
          <p14:tracePt t="454900" x="7161213" y="2268538"/>
          <p14:tracePt t="454916" x="7143750" y="2322513"/>
          <p14:tracePt t="454932" x="7116763" y="2374900"/>
          <p14:tracePt t="454949" x="7099300" y="2438400"/>
          <p14:tracePt t="454965" x="7099300" y="2482850"/>
          <p14:tracePt t="454982" x="7099300" y="2536825"/>
          <p14:tracePt t="454998" x="7116763" y="2571750"/>
          <p14:tracePt t="455016" x="7126288" y="2598738"/>
          <p14:tracePt t="455032" x="7143750" y="2643188"/>
          <p14:tracePt t="455049" x="7161213" y="2706688"/>
          <p14:tracePt t="455066" x="7180263" y="2751138"/>
          <p14:tracePt t="455082" x="7197725" y="2778125"/>
          <p14:tracePt t="455099" x="7215188" y="2795588"/>
          <p14:tracePt t="455115" x="7232650" y="2813050"/>
          <p14:tracePt t="455132" x="7242175" y="2822575"/>
          <p14:tracePt t="455149" x="7259638" y="2840038"/>
          <p14:tracePt t="455166" x="7278688" y="2840038"/>
          <p14:tracePt t="455183" x="7313613" y="2840038"/>
          <p14:tracePt t="455199" x="7358063" y="2822575"/>
          <p14:tracePt t="455215" x="7412038" y="2795588"/>
          <p14:tracePt t="455232" x="7456488" y="2768600"/>
          <p14:tracePt t="455248" x="7500938" y="2741613"/>
          <p14:tracePt t="455265" x="7554913" y="2697163"/>
          <p14:tracePt t="455282" x="7608888" y="2660650"/>
          <p14:tracePt t="455298" x="7670800" y="2616200"/>
          <p14:tracePt t="455316" x="7680325" y="2598738"/>
          <p14:tracePt t="455332" x="7707313" y="2563813"/>
          <p14:tracePt t="455348" x="7732713" y="2500313"/>
          <p14:tracePt t="455365" x="7751763" y="2446338"/>
          <p14:tracePt t="455382" x="7751763" y="2411413"/>
          <p14:tracePt t="455400" x="7732713" y="2384425"/>
          <p14:tracePt t="455415" x="7707313" y="2349500"/>
          <p14:tracePt t="455432" x="7688263" y="2330450"/>
          <p14:tracePt t="455448" x="7670800" y="2322513"/>
          <p14:tracePt t="455465" x="7643813" y="2312988"/>
          <p14:tracePt t="455482" x="7616825" y="2295525"/>
          <p14:tracePt t="455499" x="7572375" y="2278063"/>
          <p14:tracePt t="455515" x="7537450" y="2268538"/>
          <p14:tracePt t="455532" x="7510463" y="2251075"/>
          <p14:tracePt t="455549" x="7500938" y="2251075"/>
          <p14:tracePt t="455582" x="7493000" y="2241550"/>
          <p14:tracePt t="455628" x="7483475" y="2241550"/>
          <p14:tracePt t="455644" x="7473950" y="2241550"/>
          <p14:tracePt t="455660" x="7466013" y="2241550"/>
          <p14:tracePt t="455668" x="7456488" y="2241550"/>
          <p14:tracePt t="455690" x="7446963" y="2241550"/>
          <p14:tracePt t="455699" x="7439025" y="2241550"/>
          <p14:tracePt t="457483" x="7421563" y="2251075"/>
          <p14:tracePt t="457725" x="7358063" y="2268538"/>
          <p14:tracePt t="457733" x="7161213" y="2339975"/>
          <p14:tracePt t="457749" x="6894513" y="2393950"/>
          <p14:tracePt t="457766" x="6599238" y="2465388"/>
          <p14:tracePt t="457782" x="6232525" y="2563813"/>
          <p14:tracePt t="457799" x="5465763" y="2813050"/>
          <p14:tracePt t="457816" x="4384675" y="3098800"/>
          <p14:tracePt t="457833" x="3330575" y="3241675"/>
          <p14:tracePt t="457849" x="2714625" y="3259138"/>
          <p14:tracePt t="457867" x="2679700" y="3251200"/>
          <p14:tracePt t="457883" x="2660650" y="3251200"/>
          <p14:tracePt t="457901" x="2616200" y="3259138"/>
          <p14:tracePt t="457915" x="2598738" y="3268663"/>
          <p14:tracePt t="457949" x="2589213" y="3268663"/>
          <p14:tracePt t="457977" x="2581275" y="3251200"/>
          <p14:tracePt t="457991" x="2562225" y="3232150"/>
          <p14:tracePt t="458000" x="2527300" y="3214688"/>
          <p14:tracePt t="458015" x="2482850" y="3179763"/>
          <p14:tracePt t="458033" x="2411413" y="3135313"/>
          <p14:tracePt t="458049" x="2330450" y="3081338"/>
          <p14:tracePt t="458065" x="2259013" y="3036888"/>
          <p14:tracePt t="458082" x="2187575" y="2982913"/>
          <p14:tracePt t="458099" x="2160588" y="2901950"/>
          <p14:tracePt t="458117" x="2160588" y="2874963"/>
          <p14:tracePt t="458133" x="2160588" y="2857500"/>
          <p14:tracePt t="458149" x="2179638" y="2840038"/>
          <p14:tracePt t="458166" x="2205038" y="2830513"/>
          <p14:tracePt t="458182" x="2268538" y="2813050"/>
          <p14:tracePt t="458199" x="2312988" y="2795588"/>
          <p14:tracePt t="458216" x="2366963" y="2786063"/>
          <p14:tracePt t="458232" x="2384425" y="2786063"/>
          <p14:tracePt t="458265" x="2393950" y="2786063"/>
          <p14:tracePt t="458282" x="2438400" y="2803525"/>
          <p14:tracePt t="458299" x="2465388" y="2813050"/>
          <p14:tracePt t="458316" x="2490788" y="2830513"/>
          <p14:tracePt t="458332" x="2500313" y="2840038"/>
          <p14:tracePt t="458350" x="2517775" y="2849563"/>
          <p14:tracePt t="458367" x="2544763" y="2867025"/>
          <p14:tracePt t="458384" x="2598738" y="2874963"/>
          <p14:tracePt t="458400" x="2625725" y="2894013"/>
          <p14:tracePt t="458416" x="2679700" y="2911475"/>
          <p14:tracePt t="458432" x="2724150" y="2928938"/>
          <p14:tracePt t="458450" x="2776538" y="2946400"/>
          <p14:tracePt t="458466" x="2795588" y="2955925"/>
          <p14:tracePt t="458482" x="2813050" y="2973388"/>
          <p14:tracePt t="458499" x="2840038" y="2982913"/>
          <p14:tracePt t="458516" x="2857500" y="2982913"/>
          <p14:tracePt t="458532" x="2867025" y="2982913"/>
          <p14:tracePt t="458549" x="2874963" y="2973388"/>
          <p14:tracePt t="458566" x="2874963" y="2965450"/>
          <p14:tracePt t="458582" x="2874963" y="2955925"/>
          <p14:tracePt t="458599" x="2874963" y="2946400"/>
          <p14:tracePt t="458615" x="2874963" y="2938463"/>
          <p14:tracePt t="458657" x="2867025" y="2928938"/>
          <p14:tracePt t="458665" x="2867025" y="2921000"/>
          <p14:tracePt t="458789" x="2857500" y="2921000"/>
          <p14:tracePt t="458797" x="2847975" y="2911475"/>
          <p14:tracePt t="458805" x="2847975" y="2901950"/>
          <p14:tracePt t="458816" x="2840038" y="2901950"/>
          <p14:tracePt t="458832" x="2822575" y="2894013"/>
          <p14:tracePt t="458849" x="2759075" y="2867025"/>
          <p14:tracePt t="458867" x="2697163" y="2857500"/>
          <p14:tracePt t="458883" x="2643188" y="2857500"/>
          <p14:tracePt t="458901" x="2581275" y="2849563"/>
          <p14:tracePt t="458916" x="2536825" y="2849563"/>
          <p14:tracePt t="458932" x="2500313" y="2849563"/>
          <p14:tracePt t="458949" x="2473325" y="2849563"/>
          <p14:tracePt t="458982" x="2455863" y="2849563"/>
          <p14:tracePt t="458999" x="2446338" y="2849563"/>
          <p14:tracePt t="459017" x="2428875" y="2849563"/>
          <p14:tracePt t="459032" x="2411413" y="2849563"/>
          <p14:tracePt t="459049" x="2393950" y="2849563"/>
          <p14:tracePt t="459066" x="2374900" y="2849563"/>
          <p14:tracePt t="459099" x="2366963" y="2849563"/>
          <p14:tracePt t="459116" x="2374900" y="2849563"/>
          <p14:tracePt t="459235" x="2401888" y="2849563"/>
          <p14:tracePt t="459243" x="2428875" y="2849563"/>
          <p14:tracePt t="459251" x="2455863" y="2840038"/>
          <p14:tracePt t="459267" x="2500313" y="2822575"/>
          <p14:tracePt t="459283" x="2554288" y="2813050"/>
          <p14:tracePt t="459299" x="2589213" y="2813050"/>
          <p14:tracePt t="459316" x="2608263" y="2803525"/>
          <p14:tracePt t="459332" x="2625725" y="2795588"/>
          <p14:tracePt t="459349" x="2633663" y="2795588"/>
          <p14:tracePt t="459365" x="2652713" y="2786063"/>
          <p14:tracePt t="459383" x="2660650" y="2786063"/>
          <p14:tracePt t="459400" x="2679700" y="2778125"/>
          <p14:tracePt t="459416" x="2687638" y="2759075"/>
          <p14:tracePt t="459432" x="2697163" y="2741613"/>
          <p14:tracePt t="459449" x="2705100" y="2724150"/>
          <p14:tracePt t="459466" x="2714625" y="2706688"/>
          <p14:tracePt t="459482" x="2724150" y="2697163"/>
          <p14:tracePt t="459499" x="2724150" y="2687638"/>
          <p14:tracePt t="459517" x="2741613" y="2670175"/>
          <p14:tracePt t="459534" x="2759075" y="2652713"/>
          <p14:tracePt t="459549" x="2803525" y="2625725"/>
          <p14:tracePt t="459566" x="2822575" y="2616200"/>
          <p14:tracePt t="459582" x="2830513" y="2608263"/>
          <p14:tracePt t="459599" x="2847975" y="2608263"/>
          <p14:tracePt t="459616" x="2857500" y="2598738"/>
          <p14:tracePt t="459633" x="2867025" y="2589213"/>
          <p14:tracePt t="459666" x="2874963" y="2589213"/>
          <p14:tracePt t="459689" x="2867025" y="2608263"/>
          <p14:tracePt t="459759" x="2857500" y="2625725"/>
          <p14:tracePt t="459767" x="2847975" y="2670175"/>
          <p14:tracePt t="459783" x="2830513" y="2706688"/>
          <p14:tracePt t="459799" x="2813050" y="2759075"/>
          <p14:tracePt t="459816" x="2803525" y="2803525"/>
          <p14:tracePt t="459833" x="2786063" y="2857500"/>
          <p14:tracePt t="459849" x="2776538" y="2894013"/>
          <p14:tracePt t="459866" x="2768600" y="2921000"/>
          <p14:tracePt t="459883" x="2768600" y="2955925"/>
          <p14:tracePt t="459901" x="2768600" y="2965450"/>
          <p14:tracePt t="459916" x="2759075" y="2955925"/>
          <p14:tracePt t="460025" x="2751138" y="2946400"/>
          <p14:tracePt t="460033" x="2741613" y="2921000"/>
          <p14:tracePt t="460049" x="2724150" y="2867025"/>
          <p14:tracePt t="460066" x="2705100" y="2822575"/>
          <p14:tracePt t="460083" x="2679700" y="2768600"/>
          <p14:tracePt t="460099" x="2660650" y="2732088"/>
          <p14:tracePt t="460116" x="2652713" y="2697163"/>
          <p14:tracePt t="460133" x="2633663" y="2679700"/>
          <p14:tracePt t="460149" x="2616200" y="2660650"/>
          <p14:tracePt t="460166" x="2598738" y="2652713"/>
          <p14:tracePt t="460182" x="2554288" y="2635250"/>
          <p14:tracePt t="460199" x="2509838" y="2616200"/>
          <p14:tracePt t="460216" x="2455863" y="2616200"/>
          <p14:tracePt t="460232" x="2438400" y="2616200"/>
          <p14:tracePt t="460249" x="2428875" y="2616200"/>
          <p14:tracePt t="460282" x="2419350" y="2616200"/>
          <p14:tracePt t="460331" x="2411413" y="2616200"/>
          <p14:tracePt t="460345" x="2411413" y="2635250"/>
          <p14:tracePt t="460353" x="2401888" y="2643188"/>
          <p14:tracePt t="460366" x="2384425" y="2652713"/>
          <p14:tracePt t="460383" x="2384425" y="2670175"/>
          <p14:tracePt t="460399" x="2384425" y="2697163"/>
          <p14:tracePt t="460417" x="2384425" y="2714625"/>
          <p14:tracePt t="460433" x="2384425" y="2724150"/>
          <p14:tracePt t="460449" x="2384425" y="2741613"/>
          <p14:tracePt t="460483" x="2411413" y="2741613"/>
          <p14:tracePt t="460659" x="2490788" y="2741613"/>
          <p14:tracePt t="460667" x="2751138" y="2741613"/>
          <p14:tracePt t="460683" x="3179763" y="2759075"/>
          <p14:tracePt t="460699" x="3581400" y="2822575"/>
          <p14:tracePt t="460716" x="3776663" y="2840038"/>
          <p14:tracePt t="460732" x="3857625" y="2857500"/>
          <p14:tracePt t="460749" x="3911600" y="2874963"/>
          <p14:tracePt t="460767" x="3983038" y="2921000"/>
          <p14:tracePt t="460784" x="4044950" y="2973388"/>
          <p14:tracePt t="460799" x="4197350" y="3063875"/>
          <p14:tracePt t="460816" x="4384675" y="3170238"/>
          <p14:tracePt t="460832" x="4554538" y="3303588"/>
          <p14:tracePt t="460849" x="4643438" y="3394075"/>
          <p14:tracePt t="460866" x="4724400" y="3465513"/>
          <p14:tracePt t="460882" x="4803775" y="3544888"/>
          <p14:tracePt t="460882" x="4840288" y="3581400"/>
          <p14:tracePt t="460902" x="4875213" y="3635375"/>
          <p14:tracePt t="460917" x="4894263" y="3687763"/>
          <p14:tracePt t="460934" x="4911725" y="3706813"/>
          <p14:tracePt t="460949" x="4911725" y="3724275"/>
          <p14:tracePt t="460966" x="4921250" y="3724275"/>
          <p14:tracePt t="460982" x="4929188" y="3724275"/>
          <p14:tracePt t="461019" x="4938713" y="3724275"/>
          <p14:tracePt t="461034" x="4946650" y="3724275"/>
          <p14:tracePt t="461049" x="4956175" y="3714750"/>
          <p14:tracePt t="461057" x="4965700" y="3706813"/>
          <p14:tracePt t="461066" x="5010150" y="3679825"/>
          <p14:tracePt t="461083" x="5054600" y="3635375"/>
          <p14:tracePt t="461099" x="5081588" y="3571875"/>
          <p14:tracePt t="461116" x="5099050" y="3517900"/>
          <p14:tracePt t="461132" x="5116513" y="3482975"/>
          <p14:tracePt t="461149" x="5135563" y="3455988"/>
          <p14:tracePt t="461167" x="5135563" y="3446463"/>
          <p14:tracePt t="461183" x="5143500" y="3411538"/>
          <p14:tracePt t="461199" x="5160963" y="3384550"/>
          <p14:tracePt t="461216" x="5160963" y="3349625"/>
          <p14:tracePt t="461232" x="5160963" y="3330575"/>
          <p14:tracePt t="461266" x="5160963" y="3322638"/>
          <p14:tracePt t="461307" x="5160963" y="3295650"/>
          <p14:tracePt t="461323" x="5143500" y="3286125"/>
          <p14:tracePt t="461331" x="5126038" y="3268663"/>
          <p14:tracePt t="461339" x="5116513" y="3251200"/>
          <p14:tracePt t="461349" x="5081588" y="3232150"/>
          <p14:tracePt t="461366" x="5072063" y="3224213"/>
          <p14:tracePt t="461383" x="5054600" y="3187700"/>
          <p14:tracePt t="461383" x="5054600" y="3160713"/>
          <p14:tracePt t="461402" x="5054600" y="3135313"/>
          <p14:tracePt t="461417" x="5054600" y="3116263"/>
          <p14:tracePt t="461449" x="5045075" y="3116263"/>
          <p14:tracePt t="461495" x="5037138" y="3135313"/>
          <p14:tracePt t="461511" x="5018088" y="3152775"/>
          <p14:tracePt t="461519" x="5018088" y="3179763"/>
          <p14:tracePt t="461532" x="5010150" y="3232150"/>
          <p14:tracePt t="461549" x="5010150" y="3295650"/>
          <p14:tracePt t="461566" x="5027613" y="3313113"/>
          <p14:tracePt t="461582" x="5064125" y="3340100"/>
          <p14:tracePt t="461599" x="5126038" y="3384550"/>
          <p14:tracePt t="461616" x="5180013" y="3429000"/>
          <p14:tracePt t="461633" x="5224463" y="3446463"/>
          <p14:tracePt t="461650" x="5268913" y="3455988"/>
          <p14:tracePt t="461668" x="5286375" y="3455988"/>
          <p14:tracePt t="461684" x="5286375" y="3446463"/>
          <p14:tracePt t="461700" x="5303838" y="3429000"/>
          <p14:tracePt t="461716" x="5340350" y="3384550"/>
          <p14:tracePt t="461733" x="5394325" y="3330575"/>
          <p14:tracePt t="461750" x="5438775" y="3278188"/>
          <p14:tracePt t="461766" x="5465763" y="3251200"/>
          <p14:tracePt t="461783" x="5483225" y="3206750"/>
          <p14:tracePt t="461799" x="5510213" y="3170238"/>
          <p14:tracePt t="461816" x="5518150" y="3152775"/>
          <p14:tracePt t="461833" x="5518150" y="3143250"/>
          <p14:tracePt t="461849" x="5527675" y="3125788"/>
          <p14:tracePt t="461866" x="5537200" y="3081338"/>
          <p14:tracePt t="461882" x="5545138" y="3036888"/>
          <p14:tracePt t="461882" x="5554663" y="3017838"/>
          <p14:tracePt t="461901" x="5554663" y="3009900"/>
          <p14:tracePt t="461917" x="5554663" y="2982913"/>
          <p14:tracePt t="461934" x="5554663" y="2973388"/>
          <p14:tracePt t="461949" x="5554663" y="2965450"/>
          <p14:tracePt t="461966" x="5554663" y="2946400"/>
          <p14:tracePt t="461983" x="5554663" y="2938463"/>
          <p14:tracePt t="461999" x="5537200" y="2921000"/>
          <p14:tracePt t="462016" x="5492750" y="2911475"/>
          <p14:tracePt t="462033" x="5411788" y="2911475"/>
          <p14:tracePt t="462049" x="5330825" y="2921000"/>
          <p14:tracePt t="462066" x="5232400" y="2938463"/>
          <p14:tracePt t="462083" x="5214938" y="2938463"/>
          <p14:tracePt t="462100" x="5197475" y="2938463"/>
          <p14:tracePt t="462133" x="5187950" y="2946400"/>
          <p14:tracePt t="462153" x="5170488" y="2955925"/>
          <p14:tracePt t="462166" x="5099050" y="2992438"/>
          <p14:tracePt t="462184" x="5054600" y="3009900"/>
          <p14:tracePt t="462199" x="5000625" y="3036888"/>
          <p14:tracePt t="462216" x="4973638" y="3054350"/>
          <p14:tracePt t="462233" x="4946650" y="3063875"/>
          <p14:tracePt t="462249" x="4938713" y="3108325"/>
          <p14:tracePt t="462266" x="4938713" y="3152775"/>
          <p14:tracePt t="462283" x="4938713" y="3224213"/>
          <p14:tracePt t="462299" x="4946650" y="3278188"/>
          <p14:tracePt t="462316" x="4973638" y="3349625"/>
          <p14:tracePt t="462333" x="4992688" y="3402013"/>
          <p14:tracePt t="462349" x="5010150" y="3421063"/>
          <p14:tracePt t="462366" x="5018088" y="3473450"/>
          <p14:tracePt t="462383" x="5054600" y="3517900"/>
          <p14:tracePt t="462401" x="5108575" y="3571875"/>
          <p14:tracePt t="462416" x="5180013" y="3598863"/>
          <p14:tracePt t="462434" x="5224463" y="3608388"/>
          <p14:tracePt t="462450" x="5268913" y="3616325"/>
          <p14:tracePt t="462466" x="5313363" y="3616325"/>
          <p14:tracePt t="462482" x="5349875" y="3616325"/>
          <p14:tracePt t="462499" x="5357813" y="3616325"/>
          <p14:tracePt t="462517" x="5375275" y="3608388"/>
          <p14:tracePt t="462533" x="5394325" y="3589338"/>
          <p14:tracePt t="462550" x="5421313" y="3571875"/>
          <p14:tracePt t="462567" x="5492750" y="3509963"/>
          <p14:tracePt t="462584" x="5572125" y="3438525"/>
          <p14:tracePt t="462600" x="5635625" y="3384550"/>
          <p14:tracePt t="462616" x="5680075" y="3322638"/>
          <p14:tracePt t="462633" x="5697538" y="3268663"/>
          <p14:tracePt t="462649" x="5707063" y="3224213"/>
          <p14:tracePt t="462666" x="5707063" y="3160713"/>
          <p14:tracePt t="462684" x="5707063" y="3116263"/>
          <p14:tracePt t="462700" x="5715000" y="3071813"/>
          <p14:tracePt t="462716" x="5715000" y="3054350"/>
          <p14:tracePt t="462733" x="5715000" y="3036888"/>
          <p14:tracePt t="462749" x="5715000" y="3027363"/>
          <p14:tracePt t="462766" x="5715000" y="3017838"/>
          <p14:tracePt t="462783" x="5707063" y="3017838"/>
          <p14:tracePt t="462799" x="5697538" y="3017838"/>
          <p14:tracePt t="462817" x="5680075" y="3017838"/>
          <p14:tracePt t="462834" x="5661025" y="3017838"/>
          <p14:tracePt t="462849" x="5653088" y="3017838"/>
          <p14:tracePt t="462866" x="5635625" y="3027363"/>
          <p14:tracePt t="462882" x="5581650" y="3044825"/>
          <p14:tracePt t="462901" x="5518150" y="3063875"/>
          <p14:tracePt t="462916" x="5465763" y="3081338"/>
          <p14:tracePt t="462933" x="5367338" y="3116263"/>
          <p14:tracePt t="462950" x="5303838" y="3143250"/>
          <p14:tracePt t="462966" x="5278438" y="3160713"/>
          <p14:tracePt t="462983" x="5259388" y="3170238"/>
          <p14:tracePt t="462999" x="5251450" y="3179763"/>
          <p14:tracePt t="463016" x="5241925" y="3187700"/>
          <p14:tracePt t="463033" x="5232400" y="3197225"/>
          <p14:tracePt t="463049" x="5224463" y="3206750"/>
          <p14:tracePt t="463067" x="5207000" y="3224213"/>
          <p14:tracePt t="463084" x="5197475" y="3232150"/>
          <p14:tracePt t="463116" x="5197475" y="3251200"/>
          <p14:tracePt t="463210" x="5207000" y="3259138"/>
          <p14:tracePt t="463216" x="5278438" y="3278188"/>
          <p14:tracePt t="463233" x="5421313" y="3295650"/>
          <p14:tracePt t="463250" x="5599113" y="3295650"/>
          <p14:tracePt t="463267" x="5867400" y="3313113"/>
          <p14:tracePt t="463283" x="6143625" y="3278188"/>
          <p14:tracePt t="463300" x="6421438" y="3232150"/>
          <p14:tracePt t="463317" x="6670675" y="3206750"/>
          <p14:tracePt t="463334" x="6742113" y="3206750"/>
          <p14:tracePt t="463350" x="6778625" y="3206750"/>
          <p14:tracePt t="463366" x="6796088" y="3206750"/>
          <p14:tracePt t="463400" x="6796088" y="3197225"/>
          <p14:tracePt t="463416" x="6796088" y="3187700"/>
          <p14:tracePt t="463433" x="6804025" y="3187700"/>
          <p14:tracePt t="463449" x="6813550" y="3187700"/>
          <p14:tracePt t="463474" x="6804025" y="3187700"/>
          <p14:tracePt t="463592" x="6742113" y="3179763"/>
          <p14:tracePt t="463600" x="6545263" y="3170238"/>
          <p14:tracePt t="463616" x="6323013" y="3187700"/>
          <p14:tracePt t="463633" x="6116638" y="3251200"/>
          <p14:tracePt t="463650" x="5992813" y="3278188"/>
          <p14:tracePt t="463666" x="5911850" y="3295650"/>
          <p14:tracePt t="463683" x="5867400" y="3303588"/>
          <p14:tracePt t="463700" x="5795963" y="3303588"/>
          <p14:tracePt t="463717" x="5732463" y="3303588"/>
          <p14:tracePt t="463733" x="5680075" y="3322638"/>
          <p14:tracePt t="463749" x="5635625" y="3330575"/>
          <p14:tracePt t="463766" x="5616575" y="3340100"/>
          <p14:tracePt t="463783" x="5608638" y="3340100"/>
          <p14:tracePt t="463800" x="5626100" y="3340100"/>
          <p14:tracePt t="463898" x="5653088" y="3340100"/>
          <p14:tracePt t="463904" x="5715000" y="3340100"/>
          <p14:tracePt t="463916" x="5911850" y="3322638"/>
          <p14:tracePt t="463933" x="6143625" y="3286125"/>
          <p14:tracePt t="463950" x="6367463" y="3232150"/>
          <p14:tracePt t="463967" x="6643688" y="3187700"/>
          <p14:tracePt t="463984" x="6759575" y="3187700"/>
          <p14:tracePt t="463999" x="6902450" y="3197225"/>
          <p14:tracePt t="464016" x="7010400" y="3224213"/>
          <p14:tracePt t="464033" x="7108825" y="3241675"/>
          <p14:tracePt t="464050" x="7180263" y="3259138"/>
          <p14:tracePt t="464066" x="7278688" y="3278188"/>
          <p14:tracePt t="464084" x="7340600" y="3286125"/>
          <p14:tracePt t="464100" x="7394575" y="3303588"/>
          <p14:tracePt t="464117" x="7439025" y="3313113"/>
          <p14:tracePt t="464133" x="7483475" y="3322638"/>
          <p14:tracePt t="464150" x="7537450" y="3330575"/>
          <p14:tracePt t="464166" x="7599363" y="3349625"/>
          <p14:tracePt t="464183" x="7688263" y="3367088"/>
          <p14:tracePt t="464200" x="7875588" y="3411538"/>
          <p14:tracePt t="464217" x="7974013" y="3429000"/>
          <p14:tracePt t="464234" x="8054975" y="3438525"/>
          <p14:tracePt t="464250" x="8099425" y="3446463"/>
          <p14:tracePt t="464267" x="8116888" y="3446463"/>
          <p14:tracePt t="464300" x="8108950" y="3446463"/>
          <p14:tracePt t="464436" x="8089900" y="3446463"/>
          <p14:tracePt t="464444" x="8072438" y="3446463"/>
          <p14:tracePt t="464453" x="8054975" y="3446463"/>
          <p14:tracePt t="464466" x="7956550" y="3438525"/>
          <p14:tracePt t="464484" x="7867650" y="3421063"/>
          <p14:tracePt t="464500" x="7742238" y="3402013"/>
          <p14:tracePt t="464517" x="7608888" y="3375025"/>
          <p14:tracePt t="464533" x="7518400" y="3357563"/>
          <p14:tracePt t="464550" x="7456488" y="3349625"/>
          <p14:tracePt t="464566" x="7412038" y="3330575"/>
          <p14:tracePt t="464583" x="7323138" y="3303588"/>
          <p14:tracePt t="464600" x="7269163" y="3295650"/>
          <p14:tracePt t="464616" x="7207250" y="3286125"/>
          <p14:tracePt t="464633" x="7153275" y="3278188"/>
          <p14:tracePt t="464650" x="7089775" y="3259138"/>
          <p14:tracePt t="464666" x="7018338" y="3241675"/>
          <p14:tracePt t="464683" x="6938963" y="3214688"/>
          <p14:tracePt t="464700" x="6858000" y="3197225"/>
          <p14:tracePt t="464718" x="6751638" y="3187700"/>
          <p14:tracePt t="464734" x="6707188" y="3187700"/>
          <p14:tracePt t="464750" x="6661150" y="3187700"/>
          <p14:tracePt t="464767" x="6589713" y="3187700"/>
          <p14:tracePt t="464783" x="6473825" y="3187700"/>
          <p14:tracePt t="464800" x="6350000" y="3214688"/>
          <p14:tracePt t="464816" x="6242050" y="3251200"/>
          <p14:tracePt t="464833" x="6143625" y="3278188"/>
          <p14:tracePt t="464850" x="6081713" y="3295650"/>
          <p14:tracePt t="464866" x="6037263" y="3303588"/>
          <p14:tracePt t="464883" x="5992813" y="3313113"/>
          <p14:tracePt t="464901" x="5946775" y="3313113"/>
          <p14:tracePt t="464916" x="5938838" y="3313113"/>
          <p14:tracePt t="464933" x="5921375" y="3313113"/>
          <p14:tracePt t="464966" x="5929313" y="3322638"/>
          <p14:tracePt t="465062" x="5956300" y="3330575"/>
          <p14:tracePt t="465070" x="6000750" y="3330575"/>
          <p14:tracePt t="465083" x="6108700" y="3330575"/>
          <p14:tracePt t="465100" x="6278563" y="3295650"/>
          <p14:tracePt t="465117" x="6599238" y="3214688"/>
          <p14:tracePt t="465133" x="6796088" y="3152775"/>
          <p14:tracePt t="465150" x="6938963" y="3135313"/>
          <p14:tracePt t="465166" x="7064375" y="3135313"/>
          <p14:tracePt t="465183" x="7161213" y="3152775"/>
          <p14:tracePt t="465200" x="7224713" y="3170238"/>
          <p14:tracePt t="465217" x="7331075" y="3197225"/>
          <p14:tracePt t="465234" x="7402513" y="3214688"/>
          <p14:tracePt t="465250" x="7456488" y="3232150"/>
          <p14:tracePt t="465267" x="7518400" y="3251200"/>
          <p14:tracePt t="465283" x="7572375" y="3268663"/>
          <p14:tracePt t="465299" x="7626350" y="3278188"/>
          <p14:tracePt t="465315" x="7643813" y="3286125"/>
          <p14:tracePt t="465332" x="7653338" y="3286125"/>
          <p14:tracePt t="465366" x="7635875" y="3286125"/>
          <p14:tracePt t="465476" x="7616825" y="3286125"/>
          <p14:tracePt t="465484" x="7564438" y="3278188"/>
          <p14:tracePt t="465500" x="7510463" y="3259138"/>
          <p14:tracePt t="465516" x="7456488" y="3251200"/>
          <p14:tracePt t="465533" x="7421563" y="3251200"/>
          <p14:tracePt t="465550" x="7402513" y="3241675"/>
          <p14:tracePt t="465566" x="7385050" y="3241675"/>
          <p14:tracePt t="465583" x="7375525" y="3241675"/>
          <p14:tracePt t="465600" x="7358063" y="3232150"/>
          <p14:tracePt t="465617" x="7313613" y="3214688"/>
          <p14:tracePt t="465634" x="7259638" y="3197225"/>
          <p14:tracePt t="465649" x="7170738" y="3179763"/>
          <p14:tracePt t="465666" x="7116763" y="3160713"/>
          <p14:tracePt t="465682" x="7054850" y="3160713"/>
          <p14:tracePt t="465699" x="7010400" y="3160713"/>
          <p14:tracePt t="465716" x="6965950" y="3160713"/>
          <p14:tracePt t="465733" x="6884988" y="3170238"/>
          <p14:tracePt t="465750" x="6813550" y="3187700"/>
          <p14:tracePt t="465766" x="6742113" y="3214688"/>
          <p14:tracePt t="465782" x="6670675" y="3232150"/>
          <p14:tracePt t="465799" x="6599238" y="3251200"/>
          <p14:tracePt t="465816" x="6554788" y="3259138"/>
          <p14:tracePt t="465832" x="6527800" y="3268663"/>
          <p14:tracePt t="465849" x="6518275" y="3278188"/>
          <p14:tracePt t="465866" x="6510338" y="3278188"/>
          <p14:tracePt t="466102" x="6500813" y="3286125"/>
          <p14:tracePt t="466118" x="6483350" y="3286125"/>
          <p14:tracePt t="466126" x="6473825" y="3295650"/>
          <p14:tracePt t="466135" x="6465888" y="3295650"/>
          <p14:tracePt t="466151" x="6456363" y="3295650"/>
          <p14:tracePt t="466167" x="6446838" y="3295650"/>
          <p14:tracePt t="466183" x="6438900" y="3295650"/>
          <p14:tracePt t="466205" x="6429375" y="3295650"/>
          <p14:tracePt t="466216" x="6421438" y="3295650"/>
          <p14:tracePt t="466233" x="6402388" y="3295650"/>
          <p14:tracePt t="466266" x="6394450" y="3295650"/>
          <p14:tracePt t="466462" x="6384925" y="3295650"/>
          <p14:tracePt t="466470" x="6375400" y="3295650"/>
          <p14:tracePt t="466483" x="6357938" y="3303588"/>
          <p14:tracePt t="466499" x="6350000" y="3303588"/>
          <p14:tracePt t="466517" x="6340475" y="3303588"/>
          <p14:tracePt t="466533" x="6350000" y="3303588"/>
          <p14:tracePt t="466604" x="6367463" y="3303588"/>
          <p14:tracePt t="466618" x="6375400" y="3303588"/>
          <p14:tracePt t="466626" x="6384925" y="3295650"/>
          <p14:tracePt t="466635" x="6438900" y="3278188"/>
          <p14:tracePt t="466650" x="6465888" y="3259138"/>
          <p14:tracePt t="466667" x="6473825" y="3251200"/>
          <p14:tracePt t="466683" x="6492875" y="3232150"/>
          <p14:tracePt t="466700" x="6500813" y="3224213"/>
          <p14:tracePt t="466716" x="6518275" y="3214688"/>
          <p14:tracePt t="466750" x="6527800" y="3214688"/>
          <p14:tracePt t="466767" x="6537325" y="3206750"/>
          <p14:tracePt t="466798" x="6545263" y="3206750"/>
          <p14:tracePt t="466806" x="6545263" y="3197225"/>
          <p14:tracePt t="466817" x="6572250" y="3187700"/>
          <p14:tracePt t="466833" x="6599238" y="3170238"/>
          <p14:tracePt t="466850" x="6626225" y="3152775"/>
          <p14:tracePt t="466866" x="6643688" y="3143250"/>
          <p14:tracePt t="466884" x="6653213" y="3135313"/>
          <p14:tracePt t="466902" x="6653213" y="3125788"/>
          <p14:tracePt t="470166" x="6616700" y="3135313"/>
          <p14:tracePt t="470194" x="6537325" y="3160713"/>
          <p14:tracePt t="470202" x="6446838" y="3197225"/>
          <p14:tracePt t="470216" x="6161088" y="3303588"/>
          <p14:tracePt t="470232" x="6037263" y="3340100"/>
          <p14:tracePt t="470249" x="5973763" y="3357563"/>
          <p14:tracePt t="470266" x="5965825" y="3367088"/>
          <p14:tracePt t="470282" x="5946775" y="3384550"/>
          <p14:tracePt t="470299" x="5884863" y="3402013"/>
          <p14:tracePt t="470316" x="5786438" y="3446463"/>
          <p14:tracePt t="470332" x="5527675" y="3554413"/>
          <p14:tracePt t="470351" x="5394325" y="3625850"/>
          <p14:tracePt t="470367" x="5330825" y="3679825"/>
          <p14:tracePt t="470384" x="5278438" y="3714750"/>
          <p14:tracePt t="470402" x="5241925" y="3759200"/>
          <p14:tracePt t="470417" x="5197475" y="3778250"/>
          <p14:tracePt t="470434" x="5170488" y="3805238"/>
          <p14:tracePt t="470450" x="5153025" y="3822700"/>
          <p14:tracePt t="470467" x="5135563" y="3840163"/>
          <p14:tracePt t="470483" x="5126038" y="3849688"/>
          <p14:tracePt t="470500" x="5099050" y="3876675"/>
          <p14:tracePt t="470517" x="5064125" y="3894138"/>
          <p14:tracePt t="470534" x="5010150" y="3929063"/>
          <p14:tracePt t="470550" x="4946650" y="3965575"/>
          <p14:tracePt t="470567" x="4875213" y="4000500"/>
          <p14:tracePt t="470585" x="4867275" y="4019550"/>
          <p14:tracePt t="470602" x="4857750" y="4027488"/>
          <p14:tracePt t="470617" x="4848225" y="4027488"/>
          <p14:tracePt t="470650" x="4867275" y="4027488"/>
          <p14:tracePt t="470667" x="5045075" y="4019550"/>
          <p14:tracePt t="470684" x="5207000" y="3983038"/>
          <p14:tracePt t="470701" x="5251450" y="3965575"/>
          <p14:tracePt t="470717" x="5268913" y="3965575"/>
          <p14:tracePt t="470734" x="5241925" y="3965575"/>
          <p14:tracePt t="470805" x="5207000" y="3992563"/>
          <p14:tracePt t="470813" x="5170488" y="4000500"/>
          <p14:tracePt t="470821" x="5108575" y="4010025"/>
          <p14:tracePt t="470835" x="5064125" y="4027488"/>
          <p14:tracePt t="470851" x="5027613" y="4037013"/>
          <p14:tracePt t="470867" x="5018088" y="4044950"/>
          <p14:tracePt t="470902" x="5045075" y="4044950"/>
          <p14:tracePt t="470993" x="5072063" y="4037013"/>
          <p14:tracePt t="470999" x="5108575" y="4027488"/>
          <p14:tracePt t="471017" x="5126038" y="4027488"/>
          <p14:tracePt t="471050" x="5116513" y="4027488"/>
          <p14:tracePt t="471080" x="5089525" y="4054475"/>
          <p14:tracePt t="471087" x="5054600" y="4081463"/>
          <p14:tracePt t="471102" x="5018088" y="4090988"/>
          <p14:tracePt t="471133" x="5010150" y="4090988"/>
          <p14:tracePt t="471149" x="5045075" y="4098925"/>
          <p14:tracePt t="471195" x="5081588" y="4098925"/>
          <p14:tracePt t="471203" x="5116513" y="4098925"/>
          <p14:tracePt t="471217" x="5170488" y="4090988"/>
          <p14:tracePt t="471236" x="5180013" y="4090988"/>
          <p14:tracePt t="471267" x="5170488" y="4090988"/>
          <p14:tracePt t="471493" x="5160963" y="4090988"/>
          <p14:tracePt t="471501" x="5116513" y="4090988"/>
          <p14:tracePt t="471517" x="5099050" y="4090988"/>
          <p14:tracePt t="471534" x="5089525" y="4090988"/>
          <p14:tracePt t="471550" x="5081588" y="4090988"/>
          <p14:tracePt t="471775" x="5072063" y="4098925"/>
          <p14:tracePt t="471783" x="5054600" y="4108450"/>
          <p14:tracePt t="471791" x="5027613" y="4108450"/>
          <p14:tracePt t="471800" x="4983163" y="4125913"/>
          <p14:tracePt t="471817" x="4921250" y="4143375"/>
          <p14:tracePt t="471834" x="4884738" y="4162425"/>
          <p14:tracePt t="471850" x="4867275" y="4170363"/>
          <p14:tracePt t="471884" x="4857750" y="4170363"/>
          <p14:tracePt t="471969" x="4867275" y="4170363"/>
          <p14:tracePt t="472001" x="4875213" y="4170363"/>
          <p14:tracePt t="472009" x="4884738" y="4170363"/>
          <p14:tracePt t="472019" x="4894263" y="4170363"/>
          <p14:tracePt t="472034" x="4911725" y="4170363"/>
          <p14:tracePt t="472050" x="4921250" y="4170363"/>
          <p14:tracePt t="472067" x="4946650" y="4170363"/>
          <p14:tracePt t="472084" x="4983163" y="4179888"/>
          <p14:tracePt t="472101" x="5018088" y="4187825"/>
          <p14:tracePt t="472117" x="5045075" y="4187825"/>
          <p14:tracePt t="472135" x="5072063" y="4197350"/>
          <p14:tracePt t="472150" x="5108575" y="4197350"/>
          <p14:tracePt t="472184" x="5116513" y="4197350"/>
          <p14:tracePt t="472377" x="5126038" y="4197350"/>
          <p14:tracePt t="472394" x="5135563" y="4197350"/>
          <p14:tracePt t="472400" x="5143500" y="4197350"/>
          <p14:tracePt t="472423" x="5153025" y="4197350"/>
          <p14:tracePt t="472479" x="5160963" y="4197350"/>
          <p14:tracePt t="472557" x="5180013" y="4197350"/>
          <p14:tracePt t="472713" x="5187950" y="4197350"/>
          <p14:tracePt t="472721" x="5207000" y="4197350"/>
          <p14:tracePt t="472734" x="5214938" y="4197350"/>
          <p14:tracePt t="472751" x="5224463" y="4197350"/>
          <p14:tracePt t="472783" x="5232400" y="4197350"/>
          <p14:tracePt t="472791" x="5224463" y="4197350"/>
          <p14:tracePt t="472956" x="5207000" y="4197350"/>
          <p14:tracePt t="472963" x="5180013" y="4187825"/>
          <p14:tracePt t="472971" x="5153025" y="4179888"/>
          <p14:tracePt t="472984" x="5108575" y="4162425"/>
          <p14:tracePt t="473001" x="5081588" y="4143375"/>
          <p14:tracePt t="473017" x="5072063" y="4135438"/>
          <p14:tracePt t="473034" x="5072063" y="4116388"/>
          <p14:tracePt t="473051" x="5072063" y="4098925"/>
          <p14:tracePt t="473067" x="5064125" y="4071938"/>
          <p14:tracePt t="473084" x="5054600" y="4054475"/>
          <p14:tracePt t="473101" x="5054600" y="4037013"/>
          <p14:tracePt t="473134" x="5054600" y="4027488"/>
          <p14:tracePt t="473150" x="5045075" y="4027488"/>
          <p14:tracePt t="473197" x="5027613" y="4037013"/>
          <p14:tracePt t="473206" x="5010150" y="4064000"/>
          <p14:tracePt t="473217" x="4992688" y="4125913"/>
          <p14:tracePt t="473234" x="4973638" y="4179888"/>
          <p14:tracePt t="473251" x="4965700" y="4233863"/>
          <p14:tracePt t="473267" x="4965700" y="4259263"/>
          <p14:tracePt t="473301" x="4973638" y="4259263"/>
          <p14:tracePt t="473347" x="4992688" y="4251325"/>
          <p14:tracePt t="473355" x="5010150" y="4233863"/>
          <p14:tracePt t="473367" x="5116513" y="4143375"/>
          <p14:tracePt t="473386" x="5207000" y="4071938"/>
          <p14:tracePt t="473403" x="5286375" y="4010025"/>
          <p14:tracePt t="473417" x="5340350" y="3973513"/>
          <p14:tracePt t="473434" x="5384800" y="3965575"/>
          <p14:tracePt t="473451" x="5394325" y="3965575"/>
          <p14:tracePt t="473467" x="5402263" y="3965575"/>
          <p14:tracePt t="473501" x="5402263" y="3983038"/>
          <p14:tracePt t="473544" x="5402263" y="3992563"/>
          <p14:tracePt t="473550" x="5402263" y="4019550"/>
          <p14:tracePt t="473567" x="5375275" y="4064000"/>
          <p14:tracePt t="473584" x="5330825" y="4116388"/>
          <p14:tracePt t="473601" x="5268913" y="4170363"/>
          <p14:tracePt t="473617" x="5207000" y="4187825"/>
          <p14:tracePt t="473633" x="5170488" y="4197350"/>
          <p14:tracePt t="473650" x="5153025" y="4197350"/>
          <p14:tracePt t="473667" x="5153025" y="4179888"/>
          <p14:tracePt t="473714" x="5153025" y="4162425"/>
          <p14:tracePt t="473720" x="5153025" y="4125913"/>
          <p14:tracePt t="473733" x="5153025" y="4054475"/>
          <p14:tracePt t="473749" x="5153025" y="3992563"/>
          <p14:tracePt t="473767" x="5135563" y="3929063"/>
          <p14:tracePt t="473783" x="5116513" y="3902075"/>
          <p14:tracePt t="473801" x="5089525" y="3876675"/>
          <p14:tracePt t="473817" x="5081588" y="3867150"/>
          <p14:tracePt t="473833" x="5072063" y="3867150"/>
          <p14:tracePt t="473867" x="5072063" y="3911600"/>
          <p14:tracePt t="473893" x="5072063" y="3973513"/>
          <p14:tracePt t="473901" x="5072063" y="4081463"/>
          <p14:tracePt t="473918" x="5072063" y="4135438"/>
          <p14:tracePt t="473934" x="5072063" y="4170363"/>
          <p14:tracePt t="473951" x="5064125" y="4170363"/>
          <p14:tracePt t="473967" x="5064125" y="4179888"/>
          <p14:tracePt t="474001" x="5064125" y="4170363"/>
          <p14:tracePt t="474036" x="5064125" y="4098925"/>
          <p14:tracePt t="474044" x="5072063" y="4037013"/>
          <p14:tracePt t="474052" x="5089525" y="3948113"/>
          <p14:tracePt t="474067" x="5116513" y="3938588"/>
          <p14:tracePt t="474084" x="5143500" y="3929063"/>
          <p14:tracePt t="474101" x="5180013" y="3929063"/>
          <p14:tracePt t="474118" x="5207000" y="3929063"/>
          <p14:tracePt t="474150" x="5214938" y="3929063"/>
          <p14:tracePt t="474191" x="5232400" y="3929063"/>
          <p14:tracePt t="474199" x="5251450" y="3929063"/>
          <p14:tracePt t="474207" x="5278438" y="3929063"/>
          <p14:tracePt t="474216" x="5340350" y="3938588"/>
          <p14:tracePt t="474233" x="5492750" y="3938588"/>
          <p14:tracePt t="474250" x="5661025" y="3921125"/>
          <p14:tracePt t="474267" x="5707063" y="3902075"/>
          <p14:tracePt t="474283" x="5732463" y="3894138"/>
          <p14:tracePt t="482985" x="5875338" y="3857625"/>
          <p14:tracePt t="483002" x="6018213" y="3805238"/>
          <p14:tracePt t="483018" x="6126163" y="3795713"/>
          <p14:tracePt t="483035" x="6251575" y="3795713"/>
          <p14:tracePt t="483052" x="6367463" y="3813175"/>
          <p14:tracePt t="483068" x="6473825" y="3840163"/>
          <p14:tracePt t="483085" x="6492875" y="3840163"/>
          <p14:tracePt t="483102" x="6500813" y="3840163"/>
          <p14:tracePt t="483119" x="6518275" y="3840163"/>
          <p14:tracePt t="483135" x="6527800" y="3813175"/>
          <p14:tracePt t="483151" x="6545263" y="3759200"/>
          <p14:tracePt t="483168" x="6572250" y="3697288"/>
          <p14:tracePt t="483185" x="6581775" y="3662363"/>
          <p14:tracePt t="483201" x="6589713" y="3643313"/>
          <p14:tracePt t="483218" x="6608763" y="3608388"/>
          <p14:tracePt t="483234" x="6616700" y="3571875"/>
          <p14:tracePt t="483251" x="6616700" y="3536950"/>
          <p14:tracePt t="483268" x="6599238" y="3527425"/>
          <p14:tracePt t="483285" x="6545263" y="3509963"/>
          <p14:tracePt t="483301" x="6500813" y="3500438"/>
          <p14:tracePt t="483318" x="6429375" y="3500438"/>
          <p14:tracePt t="483335" x="6384925" y="3509963"/>
          <p14:tracePt t="483351" x="6367463" y="3509963"/>
          <p14:tracePt t="483370" x="6357938" y="3517900"/>
          <p14:tracePt t="483385" x="6330950" y="3517900"/>
          <p14:tracePt t="483402" x="6303963" y="3517900"/>
          <p14:tracePt t="483418" x="6259513" y="3527425"/>
          <p14:tracePt t="483435" x="6197600" y="3554413"/>
          <p14:tracePt t="483452" x="6161088" y="3571875"/>
          <p14:tracePt t="483468" x="6153150" y="3571875"/>
          <p14:tracePt t="483485" x="6135688" y="3581400"/>
          <p14:tracePt t="483501" x="6135688" y="3589338"/>
          <p14:tracePt t="483519" x="6116638" y="3589338"/>
          <p14:tracePt t="483535" x="6108700" y="3598863"/>
          <p14:tracePt t="483552" x="6072188" y="3625850"/>
          <p14:tracePt t="483568" x="6018213" y="3635375"/>
          <p14:tracePt t="483584" x="5973763" y="3662363"/>
          <p14:tracePt t="483601" x="5921375" y="3687763"/>
          <p14:tracePt t="483619" x="5902325" y="3706813"/>
          <p14:tracePt t="483635" x="5884863" y="3724275"/>
          <p14:tracePt t="483651" x="5875338" y="3741738"/>
          <p14:tracePt t="483668" x="5857875" y="3778250"/>
          <p14:tracePt t="483684" x="5830888" y="3830638"/>
          <p14:tracePt t="483701" x="5803900" y="3911600"/>
          <p14:tracePt t="483718" x="5786438" y="3938588"/>
          <p14:tracePt t="483734" x="5768975" y="3992563"/>
          <p14:tracePt t="483751" x="5751513" y="4037013"/>
          <p14:tracePt t="483769" x="5741988" y="4081463"/>
          <p14:tracePt t="483785" x="5741988" y="4143375"/>
          <p14:tracePt t="483801" x="5741988" y="4206875"/>
          <p14:tracePt t="483818" x="5759450" y="4268788"/>
          <p14:tracePt t="483834" x="5803900" y="4330700"/>
          <p14:tracePt t="483851" x="5830888" y="4349750"/>
          <p14:tracePt t="483868" x="5849938" y="4367213"/>
          <p14:tracePt t="483885" x="5902325" y="4394200"/>
          <p14:tracePt t="483901" x="5956300" y="4429125"/>
          <p14:tracePt t="483918" x="6000750" y="4456113"/>
          <p14:tracePt t="483934" x="6064250" y="4473575"/>
          <p14:tracePt t="483951" x="6161088" y="4473575"/>
          <p14:tracePt t="483968" x="6232525" y="4456113"/>
          <p14:tracePt t="483984" x="6296025" y="4438650"/>
          <p14:tracePt t="484001" x="6350000" y="4411663"/>
          <p14:tracePt t="484019" x="6384925" y="4384675"/>
          <p14:tracePt t="484035" x="6429375" y="4357688"/>
          <p14:tracePt t="484051" x="6473825" y="4322763"/>
          <p14:tracePt t="484055" x="6510338" y="4286250"/>
          <p14:tracePt t="484068" x="6545263" y="4241800"/>
          <p14:tracePt t="484085" x="6564313" y="4170363"/>
          <p14:tracePt t="484101" x="6581775" y="4098925"/>
          <p14:tracePt t="484119" x="6581775" y="4019550"/>
          <p14:tracePt t="484135" x="6572250" y="3973513"/>
          <p14:tracePt t="484152" x="6554788" y="3921125"/>
          <p14:tracePt t="484169" x="6537325" y="3884613"/>
          <p14:tracePt t="484185" x="6527800" y="3840163"/>
          <p14:tracePt t="484202" x="6510338" y="3795713"/>
          <p14:tracePt t="484218" x="6456363" y="3751263"/>
          <p14:tracePt t="484235" x="6411913" y="3714750"/>
          <p14:tracePt t="484253" x="6357938" y="3679825"/>
          <p14:tracePt t="484270" x="6330950" y="3652838"/>
          <p14:tracePt t="484285" x="6286500" y="3616325"/>
          <p14:tracePt t="484302" x="6269038" y="3581400"/>
          <p14:tracePt t="484319" x="6242050" y="3571875"/>
          <p14:tracePt t="484335" x="6207125" y="3536950"/>
          <p14:tracePt t="484352" x="6161088" y="3517900"/>
          <p14:tracePt t="484369" x="6135688" y="3509963"/>
          <p14:tracePt t="484385" x="6089650" y="3482975"/>
          <p14:tracePt t="484403" x="6045200" y="3465513"/>
          <p14:tracePt t="484419" x="6010275" y="3455988"/>
          <p14:tracePt t="484435" x="5973763" y="3438525"/>
          <p14:tracePt t="484452" x="5938838" y="3438525"/>
          <p14:tracePt t="484469" x="5911850" y="3438525"/>
          <p14:tracePt t="484485" x="5894388" y="3455988"/>
          <p14:tracePt t="484503" x="5840413" y="3482975"/>
          <p14:tracePt t="484520" x="5822950" y="3500438"/>
          <p14:tracePt t="484536" x="5813425" y="3509963"/>
          <p14:tracePt t="484553" x="5795963" y="3527425"/>
          <p14:tracePt t="484569" x="5786438" y="3536950"/>
          <p14:tracePt t="484585" x="5768975" y="3581400"/>
          <p14:tracePt t="484602" x="5741988" y="3625850"/>
          <p14:tracePt t="484619" x="5715000" y="3670300"/>
          <p14:tracePt t="484635" x="5680075" y="3733800"/>
          <p14:tracePt t="484652" x="5661025" y="3768725"/>
          <p14:tracePt t="484669" x="5653088" y="3822700"/>
          <p14:tracePt t="484685" x="5635625" y="3867150"/>
          <p14:tracePt t="484702" x="5616575" y="3921125"/>
          <p14:tracePt t="484719" x="5599113" y="3965575"/>
          <p14:tracePt t="484736" x="5564188" y="4027488"/>
          <p14:tracePt t="484753" x="5564188" y="4054475"/>
          <p14:tracePt t="484770" x="5554663" y="4071938"/>
          <p14:tracePt t="484786" x="5554663" y="4090988"/>
          <p14:tracePt t="484802" x="5554663" y="4125913"/>
          <p14:tracePt t="484819" x="5564188" y="4162425"/>
          <p14:tracePt t="484835" x="5572125" y="4197350"/>
          <p14:tracePt t="484852" x="5589588" y="4224338"/>
          <p14:tracePt t="484869" x="5616575" y="4251325"/>
          <p14:tracePt t="484885" x="5653088" y="4278313"/>
          <p14:tracePt t="484905" x="5661025" y="4286250"/>
          <p14:tracePt t="484920" x="5697538" y="4305300"/>
          <p14:tracePt t="484935" x="5741988" y="4305300"/>
          <p14:tracePt t="484952" x="5786438" y="4305300"/>
          <p14:tracePt t="484969" x="5830888" y="4305300"/>
          <p14:tracePt t="484985" x="5902325" y="4286250"/>
          <p14:tracePt t="485003" x="5956300" y="4259263"/>
          <p14:tracePt t="485020" x="6000750" y="4251325"/>
          <p14:tracePt t="485035" x="6054725" y="4233863"/>
          <p14:tracePt t="485052" x="6108700" y="4206875"/>
          <p14:tracePt t="485069" x="6143625" y="4179888"/>
          <p14:tracePt t="485085" x="6197600" y="4162425"/>
          <p14:tracePt t="485102" x="6224588" y="4108450"/>
          <p14:tracePt t="485119" x="6286500" y="4019550"/>
          <p14:tracePt t="485136" x="6323013" y="3956050"/>
          <p14:tracePt t="485151" x="6340475" y="3929063"/>
          <p14:tracePt t="485185" x="6330950" y="3929063"/>
          <p14:tracePt t="485264" x="6323013" y="3938588"/>
          <p14:tracePt t="485270" x="6313488" y="3938588"/>
          <p14:tracePt t="485285" x="6330950" y="3911600"/>
          <p14:tracePt t="485334" x="6357938" y="3884613"/>
          <p14:tracePt t="485342" x="6394450" y="3849688"/>
          <p14:tracePt t="485352" x="6473825" y="3741738"/>
          <p14:tracePt t="485369" x="6564313" y="3581400"/>
          <p14:tracePt t="485385" x="6635750" y="3375025"/>
          <p14:tracePt t="485385" x="6653213" y="3268663"/>
          <p14:tracePt t="485405" x="6707188" y="3089275"/>
          <p14:tracePt t="485420" x="6724650" y="2946400"/>
          <p14:tracePt t="485436" x="6732588" y="2822575"/>
          <p14:tracePt t="485452" x="6732588" y="2751138"/>
          <p14:tracePt t="485469" x="6751638" y="2652713"/>
          <p14:tracePt t="485485" x="6804025" y="2544763"/>
          <p14:tracePt t="485502" x="6850063" y="2473325"/>
          <p14:tracePt t="485519" x="6867525" y="2428875"/>
          <p14:tracePt t="485536" x="6867525" y="2411413"/>
          <p14:tracePt t="485552" x="6867525" y="2401888"/>
          <p14:tracePt t="485585" x="6858000" y="2401888"/>
          <p14:tracePt t="485608" x="6850063" y="2401888"/>
          <p14:tracePt t="485619" x="6840538" y="2401888"/>
          <p14:tracePt t="485638" x="6831013" y="2401888"/>
          <p14:tracePt t="485653" x="6813550" y="2411413"/>
          <p14:tracePt t="485685" x="6823075" y="2411413"/>
          <p14:tracePt t="485764" x="6840538" y="2401888"/>
          <p14:tracePt t="485771" x="6850063" y="2393950"/>
          <p14:tracePt t="485785" x="6858000" y="2384425"/>
          <p14:tracePt t="485818" x="6823075" y="2374900"/>
          <p14:tracePt t="485858" x="6769100" y="2366963"/>
          <p14:tracePt t="485866" x="6724650" y="2366963"/>
          <p14:tracePt t="485874" x="6697663" y="2366963"/>
          <p14:tracePt t="485885" x="6599238" y="2366963"/>
          <p14:tracePt t="485885" x="6537325" y="2366963"/>
          <p14:tracePt t="485905" x="6456363" y="2384425"/>
          <p14:tracePt t="485920" x="6384925" y="2401888"/>
          <p14:tracePt t="485936" x="6323013" y="2401888"/>
          <p14:tracePt t="485952" x="6269038" y="2401888"/>
          <p14:tracePt t="485969" x="6207125" y="2401888"/>
          <p14:tracePt t="485986" x="6197600" y="2401888"/>
          <p14:tracePt t="486002" x="6188075" y="2401888"/>
          <p14:tracePt t="486019" x="6197600" y="2401888"/>
          <p14:tracePt t="486084" x="6224588" y="2401888"/>
          <p14:tracePt t="486092" x="6269038" y="2401888"/>
          <p14:tracePt t="486102" x="6421438" y="2384425"/>
          <p14:tracePt t="486119" x="6599238" y="2384425"/>
          <p14:tracePt t="486135" x="6778625" y="2374900"/>
          <p14:tracePt t="486152" x="6956425" y="2349500"/>
          <p14:tracePt t="486170" x="7000875" y="2339975"/>
          <p14:tracePt t="486186" x="7000875" y="2330450"/>
          <p14:tracePt t="486219" x="6965950" y="2330450"/>
          <p14:tracePt t="486247" x="6929438" y="2339975"/>
          <p14:tracePt t="486256" x="6894513" y="2339975"/>
          <p14:tracePt t="486269" x="6804025" y="2349500"/>
          <p14:tracePt t="486285" x="6688138" y="2349500"/>
          <p14:tracePt t="486303" x="6446838" y="2286000"/>
          <p14:tracePt t="486320" x="6259513" y="2241550"/>
          <p14:tracePt t="486336" x="6116638" y="2206625"/>
          <p14:tracePt t="486352" x="6064250" y="2187575"/>
          <p14:tracePt t="486369" x="6054725" y="2187575"/>
          <p14:tracePt t="486386" x="6064250" y="2187575"/>
          <p14:tracePt t="486428" x="6099175" y="2187575"/>
          <p14:tracePt t="486436" x="6153150" y="2197100"/>
          <p14:tracePt t="486444" x="6215063" y="2214563"/>
          <p14:tracePt t="486452" x="6367463" y="2232025"/>
          <p14:tracePt t="486469" x="6537325" y="2259013"/>
          <p14:tracePt t="486486" x="6643688" y="2278063"/>
          <p14:tracePt t="486502" x="6670675" y="2278063"/>
          <p14:tracePt t="486519" x="6680200" y="2278063"/>
          <p14:tracePt t="486536" x="6670675" y="2278063"/>
          <p14:tracePt t="486554" x="6564313" y="2278063"/>
          <p14:tracePt t="486571" x="6384925" y="2251075"/>
          <p14:tracePt t="486585" x="6215063" y="2232025"/>
          <p14:tracePt t="486602" x="6116638" y="2224088"/>
          <p14:tracePt t="486619" x="6089650" y="2214563"/>
          <p14:tracePt t="486635" x="6089650" y="2206625"/>
          <p14:tracePt t="486652" x="6099175" y="2206625"/>
          <p14:tracePt t="486669" x="6278563" y="2206625"/>
          <p14:tracePt t="486685" x="6473825" y="2214563"/>
          <p14:tracePt t="486702" x="6635750" y="2259013"/>
          <p14:tracePt t="486718" x="6697663" y="2286000"/>
          <p14:tracePt t="486751" x="6661150" y="2286000"/>
          <p14:tracePt t="486771" x="6616700" y="2286000"/>
          <p14:tracePt t="486785" x="6492875" y="2268538"/>
          <p14:tracePt t="486802" x="6411913" y="2259013"/>
          <p14:tracePt t="486818" x="6357938" y="2259013"/>
          <p14:tracePt t="486835" x="6350000" y="2259013"/>
          <p14:tracePt t="486868" x="6402388" y="2259013"/>
          <p14:tracePt t="486885" x="6483350" y="2259013"/>
          <p14:tracePt t="486903" x="6564313" y="2286000"/>
          <p14:tracePt t="486918" x="6635750" y="2303463"/>
          <p14:tracePt t="486952" x="6581775" y="2303463"/>
          <p14:tracePt t="486992" x="6518275" y="2278063"/>
          <p14:tracePt t="486999" x="6483350" y="2278063"/>
          <p14:tracePt t="487007" x="6446838" y="2268538"/>
          <p14:tracePt t="487018" x="6438900" y="2268538"/>
          <p14:tracePt t="487035" x="6456363" y="2268538"/>
          <p14:tracePt t="487061" x="6483350" y="2268538"/>
          <p14:tracePt t="487070" x="6537325" y="2259013"/>
          <p14:tracePt t="487085" x="6599238" y="2268538"/>
          <p14:tracePt t="487102" x="6653213" y="2286000"/>
          <p14:tracePt t="487118" x="6670675" y="2303463"/>
          <p14:tracePt t="487152" x="6661150" y="2303463"/>
          <p14:tracePt t="487168" x="6589713" y="2303463"/>
          <p14:tracePt t="487185" x="6384925" y="2278063"/>
          <p14:tracePt t="487202" x="6296025" y="2278063"/>
          <p14:tracePt t="487218" x="6259513" y="2278063"/>
          <p14:tracePt t="487235" x="6251575" y="2278063"/>
          <p14:tracePt t="487253" x="6224588" y="2259013"/>
          <p14:tracePt t="487269" x="6099175" y="2241550"/>
          <p14:tracePt t="487286" x="5822950" y="2197100"/>
          <p14:tracePt t="487303" x="4894263" y="2071688"/>
          <p14:tracePt t="487320" x="4340225" y="2054225"/>
          <p14:tracePt t="487336" x="3795713" y="2116138"/>
          <p14:tracePt t="487352" x="3402013" y="2081213"/>
          <p14:tracePt t="487369" x="3044825" y="2000250"/>
          <p14:tracePt t="487386" x="2786063" y="1946275"/>
          <p14:tracePt t="487404" x="2633663" y="1928813"/>
          <p14:tracePt t="487419" x="2598738" y="1920875"/>
          <p14:tracePt t="487436" x="2581275" y="1920875"/>
          <p14:tracePt t="487452" x="2571750" y="1920875"/>
          <p14:tracePt t="487469" x="2554288" y="1920875"/>
          <p14:tracePt t="487508" x="2527300" y="1920875"/>
          <p14:tracePt t="487524" x="2500313" y="1920875"/>
          <p14:tracePt t="487532" x="2482850" y="1920875"/>
          <p14:tracePt t="487538" x="2455863" y="1911350"/>
          <p14:tracePt t="487554" x="2393950" y="1901825"/>
          <p14:tracePt t="487570" x="2384425" y="1901825"/>
          <p14:tracePt t="487602" x="2384425" y="1911350"/>
          <p14:tracePt t="487639" x="2384425" y="1938338"/>
          <p14:tracePt t="487647" x="2384425" y="1973263"/>
          <p14:tracePt t="487655" x="2384425" y="2036763"/>
          <p14:tracePt t="487669" x="2393950" y="2160588"/>
          <p14:tracePt t="487686" x="2366963" y="2286000"/>
          <p14:tracePt t="487702" x="2312988" y="2492375"/>
          <p14:tracePt t="487719" x="2312988" y="2608263"/>
          <p14:tracePt t="487736" x="2312988" y="2706688"/>
          <p14:tracePt t="487752" x="2322513" y="2813050"/>
          <p14:tracePt t="487769" x="2322513" y="2884488"/>
          <p14:tracePt t="487786" x="2312988" y="2946400"/>
          <p14:tracePt t="487803" x="2312988" y="3017838"/>
          <p14:tracePt t="487820" x="2330450" y="3071813"/>
          <p14:tracePt t="487836" x="2411413" y="3116263"/>
          <p14:tracePt t="487853" x="2473325" y="3135313"/>
          <p14:tracePt t="487869" x="2571750" y="3152775"/>
          <p14:tracePt t="487886" x="2643188" y="3160713"/>
          <p14:tracePt t="487886" x="2697163" y="3160713"/>
          <p14:tracePt t="487905" x="2759075" y="3160713"/>
          <p14:tracePt t="487919" x="2894013" y="3152775"/>
          <p14:tracePt t="487936" x="3017838" y="3143250"/>
          <p14:tracePt t="487952" x="3143250" y="3089275"/>
          <p14:tracePt t="487970" x="3160713" y="3044825"/>
          <p14:tracePt t="487986" x="3160713" y="2973388"/>
          <p14:tracePt t="488002" x="3160713" y="2911475"/>
          <p14:tracePt t="488019" x="3143250" y="2830513"/>
          <p14:tracePt t="488036" x="3108325" y="2751138"/>
          <p14:tracePt t="488052" x="3000375" y="2635250"/>
          <p14:tracePt t="488070" x="2874963" y="2554288"/>
          <p14:tracePt t="488087" x="2705100" y="2500313"/>
          <p14:tracePt t="488103" x="2536825" y="2455863"/>
          <p14:tracePt t="488120" x="2393950" y="2438400"/>
          <p14:tracePt t="488136" x="2339975" y="2428875"/>
          <p14:tracePt t="488152" x="2295525" y="2428875"/>
          <p14:tracePt t="488172" x="2276475" y="2428875"/>
          <p14:tracePt t="488186" x="2268538" y="2446338"/>
          <p14:tracePt t="488202" x="2232025" y="2527300"/>
          <p14:tracePt t="488220" x="2205038" y="2571750"/>
          <p14:tracePt t="488236" x="2170113" y="2635250"/>
          <p14:tracePt t="488252" x="2143125" y="2687638"/>
          <p14:tracePt t="488269" x="2133600" y="2732088"/>
          <p14:tracePt t="488286" x="2125663" y="2795588"/>
          <p14:tracePt t="488302" x="2108200" y="2857500"/>
          <p14:tracePt t="488319" x="2098675" y="3036888"/>
          <p14:tracePt t="488336" x="2170113" y="3108325"/>
          <p14:tracePt t="488353" x="2330450" y="3187700"/>
          <p14:tracePt t="488369" x="2509838" y="3214688"/>
          <p14:tracePt t="488386" x="2679700" y="3224213"/>
          <p14:tracePt t="488404" x="2857500" y="3224213"/>
          <p14:tracePt t="488419" x="2982913" y="3206750"/>
          <p14:tracePt t="488436" x="3071813" y="3152775"/>
          <p14:tracePt t="488453" x="3143250" y="3063875"/>
          <p14:tracePt t="488471" x="3160713" y="2992438"/>
          <p14:tracePt t="488486" x="3179763" y="2884488"/>
          <p14:tracePt t="488503" x="3187700" y="2778125"/>
          <p14:tracePt t="488519" x="3205163" y="2687638"/>
          <p14:tracePt t="488536" x="3224213" y="2635250"/>
          <p14:tracePt t="488553" x="3241675" y="2581275"/>
          <p14:tracePt t="488569" x="3251200" y="2544763"/>
          <p14:tracePt t="488586" x="3197225" y="2527300"/>
          <p14:tracePt t="488602" x="3108325" y="2527300"/>
          <p14:tracePt t="488619" x="3000375" y="2527300"/>
          <p14:tracePt t="488636" x="2946400" y="2527300"/>
          <p14:tracePt t="488652" x="2901950" y="2527300"/>
          <p14:tracePt t="488669" x="2894013" y="2536825"/>
          <p14:tracePt t="488686" x="2884488" y="2544763"/>
          <p14:tracePt t="488702" x="2813050" y="2581275"/>
          <p14:tracePt t="488720" x="2751138" y="2608263"/>
          <p14:tracePt t="488736" x="2705100" y="2635250"/>
          <p14:tracePt t="488752" x="2670175" y="2660650"/>
          <p14:tracePt t="488770" x="2660650" y="2687638"/>
          <p14:tracePt t="488786" x="2652713" y="2732088"/>
          <p14:tracePt t="488803" x="2652713" y="2778125"/>
          <p14:tracePt t="488819" x="2652713" y="2822575"/>
          <p14:tracePt t="488836" x="2652713" y="2928938"/>
          <p14:tracePt t="488853" x="2679700" y="3000375"/>
          <p14:tracePt t="488869" x="2724150" y="3036888"/>
          <p14:tracePt t="488886" x="2786063" y="3063875"/>
          <p14:tracePt t="488904" x="2857500" y="3081338"/>
          <p14:tracePt t="488919" x="2982913" y="3108325"/>
          <p14:tracePt t="488936" x="3108325" y="3125788"/>
          <p14:tracePt t="488952" x="3251200" y="3135313"/>
          <p14:tracePt t="488970" x="3322638" y="3135313"/>
          <p14:tracePt t="488986" x="3348038" y="3116263"/>
          <p14:tracePt t="489003" x="3375025" y="3081338"/>
          <p14:tracePt t="489020" x="3394075" y="3027363"/>
          <p14:tracePt t="489036" x="3394075" y="2965450"/>
          <p14:tracePt t="489053" x="3384550" y="2874963"/>
          <p14:tracePt t="489069" x="3348038" y="2795588"/>
          <p14:tracePt t="489086" x="3295650" y="2732088"/>
          <p14:tracePt t="489103" x="3179763" y="2643188"/>
          <p14:tracePt t="489119" x="3062288" y="2589213"/>
          <p14:tracePt t="489135" x="2894013" y="2544763"/>
          <p14:tracePt t="489152" x="2741613" y="2527300"/>
          <p14:tracePt t="489169" x="2670175" y="2517775"/>
          <p14:tracePt t="489186" x="2633663" y="2517775"/>
          <p14:tracePt t="489202" x="2616200" y="2536825"/>
          <p14:tracePt t="489220" x="2608263" y="2544763"/>
          <p14:tracePt t="489237" x="2608263" y="2554288"/>
          <p14:tracePt t="489253" x="2608263" y="2563813"/>
          <p14:tracePt t="489270" x="2598738" y="2589213"/>
          <p14:tracePt t="489286" x="2608263" y="2625725"/>
          <p14:tracePt t="489303" x="2679700" y="2697163"/>
          <p14:tracePt t="489320" x="2822575" y="2803525"/>
          <p14:tracePt t="489336" x="2982913" y="2938463"/>
          <p14:tracePt t="489352" x="3286125" y="3116263"/>
          <p14:tracePt t="489369" x="3465513" y="3214688"/>
          <p14:tracePt t="489386" x="3625850" y="3295650"/>
          <p14:tracePt t="489404" x="3786188" y="3357563"/>
          <p14:tracePt t="489419" x="3929063" y="3446463"/>
          <p14:tracePt t="489436" x="4081463" y="3563938"/>
          <p14:tracePt t="489453" x="4259263" y="3759200"/>
          <p14:tracePt t="489470" x="4357688" y="3857625"/>
          <p14:tracePt t="489487" x="4411663" y="3911600"/>
          <p14:tracePt t="489503" x="4456113" y="3956050"/>
          <p14:tracePt t="489520" x="4491038" y="4010025"/>
          <p14:tracePt t="489536" x="4537075" y="4071938"/>
          <p14:tracePt t="489553" x="4598988" y="4170363"/>
          <p14:tracePt t="489569" x="4625975" y="4241800"/>
          <p14:tracePt t="489586" x="4643438" y="4313238"/>
          <p14:tracePt t="489603" x="4705350" y="4394200"/>
          <p14:tracePt t="489621" x="4759325" y="4411663"/>
          <p14:tracePt t="489637" x="4786313" y="4411663"/>
          <p14:tracePt t="489653" x="4813300" y="4411663"/>
          <p14:tracePt t="489669" x="4857750" y="4421188"/>
          <p14:tracePt t="489686" x="4929188" y="4438650"/>
          <p14:tracePt t="489703" x="5037138" y="4456113"/>
          <p14:tracePt t="489719" x="5197475" y="4456113"/>
          <p14:tracePt t="489737" x="5286375" y="4456113"/>
          <p14:tracePt t="489753" x="5357813" y="4456113"/>
          <p14:tracePt t="489769" x="5402263" y="4456113"/>
          <p14:tracePt t="489786" x="5411788" y="4465638"/>
          <p14:tracePt t="489803" x="5421313" y="4465638"/>
          <p14:tracePt t="489819" x="5429250" y="4465638"/>
          <p14:tracePt t="489836" x="5446713" y="4465638"/>
          <p14:tracePt t="489853" x="5465763" y="4456113"/>
          <p14:tracePt t="489871" x="5473700" y="4438650"/>
          <p14:tracePt t="489887" x="5473700" y="4429125"/>
          <p14:tracePt t="489905" x="5483225" y="4411663"/>
          <p14:tracePt t="489936" x="5483225" y="4402138"/>
          <p14:tracePt t="489953" x="5492750" y="4402138"/>
          <p14:tracePt t="490465" x="5500688" y="4394200"/>
          <p14:tracePt t="490472" x="5518150" y="4394200"/>
          <p14:tracePt t="490485" x="5564188" y="4384675"/>
          <p14:tracePt t="490502" x="5635625" y="4384675"/>
          <p14:tracePt t="490519" x="5707063" y="4384675"/>
          <p14:tracePt t="490535" x="5759450" y="4384675"/>
          <p14:tracePt t="490552" x="5822950" y="4384675"/>
          <p14:tracePt t="490569" x="5875338" y="4384675"/>
          <p14:tracePt t="490585" x="5929313" y="4384675"/>
          <p14:tracePt t="490602" x="5938838" y="4384675"/>
          <p14:tracePt t="490635" x="5946775" y="4384675"/>
          <p14:tracePt t="490841" x="5946775" y="4376738"/>
          <p14:tracePt t="490849" x="5956300" y="4367213"/>
          <p14:tracePt t="490857" x="5983288" y="4330700"/>
          <p14:tracePt t="490870" x="6010275" y="4295775"/>
          <p14:tracePt t="490887" x="6054725" y="4259263"/>
          <p14:tracePt t="490905" x="6064250" y="4251325"/>
          <p14:tracePt t="490919" x="6081713" y="4241800"/>
          <p14:tracePt t="490936" x="6081713" y="4233863"/>
          <p14:tracePt t="490953" x="6089650" y="4233863"/>
          <p14:tracePt t="490970" x="6108700" y="4224338"/>
          <p14:tracePt t="490986" x="6135688" y="4206875"/>
          <p14:tracePt t="491003" x="6207125" y="4170363"/>
          <p14:tracePt t="491021" x="6242050" y="4152900"/>
          <p14:tracePt t="491037" x="6251575" y="4135438"/>
          <p14:tracePt t="491053" x="6269038" y="4125913"/>
          <p14:tracePt t="491070" x="6278563" y="4116388"/>
          <p14:tracePt t="491086" x="6296025" y="4098925"/>
          <p14:tracePt t="491103" x="6296025" y="4090988"/>
          <p14:tracePt t="491120" x="6323013" y="4044950"/>
          <p14:tracePt t="491137" x="6330950" y="4019550"/>
          <p14:tracePt t="491153" x="6340475" y="3983038"/>
          <p14:tracePt t="491169" x="6340475" y="3956050"/>
          <p14:tracePt t="491186" x="6340475" y="3938588"/>
          <p14:tracePt t="491203" x="6340475" y="3921125"/>
          <p14:tracePt t="491219" x="6350000" y="3902075"/>
          <p14:tracePt t="491236" x="6357938" y="3867150"/>
          <p14:tracePt t="491253" x="6357938" y="3840163"/>
          <p14:tracePt t="491287" x="6340475" y="3822700"/>
          <p14:tracePt t="491303" x="6323013" y="3813175"/>
          <p14:tracePt t="491320" x="6313488" y="3813175"/>
          <p14:tracePt t="491336" x="6296025" y="3813175"/>
          <p14:tracePt t="491353" x="6278563" y="3813175"/>
          <p14:tracePt t="491370" x="6224588" y="3805238"/>
          <p14:tracePt t="491387" x="6180138" y="3805238"/>
          <p14:tracePt t="491404" x="6143625" y="3786188"/>
          <p14:tracePt t="491419" x="6116638" y="3778250"/>
          <p14:tracePt t="491436" x="6108700" y="3778250"/>
          <p14:tracePt t="491453" x="6089650" y="3778250"/>
          <p14:tracePt t="491469" x="6045200" y="3778250"/>
          <p14:tracePt t="491486" x="6000750" y="3768725"/>
          <p14:tracePt t="491503" x="5921375" y="3741738"/>
          <p14:tracePt t="491522" x="5884863" y="3733800"/>
          <p14:tracePt t="491537" x="5875338" y="3733800"/>
          <p14:tracePt t="491554" x="5867400" y="3733800"/>
          <p14:tracePt t="491570" x="5849938" y="3733800"/>
          <p14:tracePt t="491639" x="5822950" y="3751263"/>
          <p14:tracePt t="491647" x="5795963" y="3778250"/>
          <p14:tracePt t="491653" x="5741988" y="3830638"/>
          <p14:tracePt t="491670" x="5707063" y="3884613"/>
          <p14:tracePt t="491686" x="5697538" y="3911600"/>
          <p14:tracePt t="491703" x="5680075" y="3948113"/>
          <p14:tracePt t="491719" x="5661025" y="3973513"/>
          <p14:tracePt t="491736" x="5635625" y="4037013"/>
          <p14:tracePt t="491753" x="5537200" y="4143375"/>
          <p14:tracePt t="491771" x="5492750" y="4224338"/>
          <p14:tracePt t="491787" x="5473700" y="4251325"/>
          <p14:tracePt t="491803" x="5465763" y="4286250"/>
          <p14:tracePt t="491820" x="5465763" y="4313238"/>
          <p14:tracePt t="491836" x="5473700" y="4330700"/>
          <p14:tracePt t="491853" x="5483225" y="4340225"/>
          <p14:tracePt t="491870" x="5492750" y="4357688"/>
          <p14:tracePt t="491887" x="5527675" y="4367213"/>
          <p14:tracePt t="491887" x="5545138" y="4376738"/>
          <p14:tracePt t="491906" x="5608638" y="4394200"/>
          <p14:tracePt t="491920" x="5688013" y="4402138"/>
          <p14:tracePt t="491936" x="5751513" y="4402138"/>
          <p14:tracePt t="491953" x="5867400" y="4384675"/>
          <p14:tracePt t="491969" x="5965825" y="4376738"/>
          <p14:tracePt t="491986" x="6018213" y="4357688"/>
          <p14:tracePt t="492003" x="6045200" y="4349750"/>
          <p14:tracePt t="492021" x="6064250" y="4340225"/>
          <p14:tracePt t="492037" x="6099175" y="4330700"/>
          <p14:tracePt t="492053" x="6135688" y="4305300"/>
          <p14:tracePt t="492070" x="6188075" y="4259263"/>
          <p14:tracePt t="492087" x="6242050" y="4214813"/>
          <p14:tracePt t="492103" x="6278563" y="4170363"/>
          <p14:tracePt t="492120" x="6330950" y="4116388"/>
          <p14:tracePt t="492136" x="6367463" y="4064000"/>
          <p14:tracePt t="492153" x="6394450" y="3992563"/>
          <p14:tracePt t="492171" x="6402388" y="3938588"/>
          <p14:tracePt t="492186" x="6402388" y="3876675"/>
          <p14:tracePt t="492203" x="6402388" y="3813175"/>
          <p14:tracePt t="492219" x="6384925" y="3751263"/>
          <p14:tracePt t="492236" x="6375400" y="3714750"/>
          <p14:tracePt t="492253" x="6350000" y="3670300"/>
          <p14:tracePt t="492271" x="6340475" y="3652838"/>
          <p14:tracePt t="492287" x="6340475" y="3635375"/>
          <p14:tracePt t="492303" x="6340475" y="3625850"/>
          <p14:tracePt t="492319" x="6340475" y="3616325"/>
          <p14:tracePt t="492336" x="6303963" y="3598863"/>
          <p14:tracePt t="492353" x="6278563" y="3589338"/>
          <p14:tracePt t="492370" x="6269038" y="3571875"/>
          <p14:tracePt t="492403" x="6259513" y="3563938"/>
          <p14:tracePt t="492429" x="6251575" y="3563938"/>
          <p14:tracePt t="492443" x="6242050" y="3554413"/>
          <p14:tracePt t="492453" x="6224588" y="3544888"/>
          <p14:tracePt t="492470" x="6207125" y="3536950"/>
          <p14:tracePt t="492486" x="6188075" y="3536950"/>
          <p14:tracePt t="492503" x="6161088" y="3536950"/>
          <p14:tracePt t="492520" x="6153150" y="3544888"/>
          <p14:tracePt t="492537" x="6143625" y="3554413"/>
          <p14:tracePt t="492553" x="6126163" y="3571875"/>
          <p14:tracePt t="492570" x="6108700" y="3581400"/>
          <p14:tracePt t="492586" x="6072188" y="3598863"/>
          <p14:tracePt t="492603" x="6045200" y="3616325"/>
          <p14:tracePt t="492620" x="6010275" y="3643313"/>
          <p14:tracePt t="492637" x="5983288" y="3670300"/>
          <p14:tracePt t="492653" x="5965825" y="3687763"/>
          <p14:tracePt t="492671" x="5956300" y="3697288"/>
          <p14:tracePt t="492688" x="5938838" y="3706813"/>
          <p14:tracePt t="492703" x="5929313" y="3741738"/>
          <p14:tracePt t="492720" x="5902325" y="3786188"/>
          <p14:tracePt t="492736" x="5849938" y="3840163"/>
          <p14:tracePt t="492753" x="5822950" y="3884613"/>
          <p14:tracePt t="492770" x="5803900" y="3921125"/>
          <p14:tracePt t="492787" x="5803900" y="3938588"/>
          <p14:tracePt t="492803" x="5786438" y="3956050"/>
          <p14:tracePt t="492820" x="5786438" y="3983038"/>
          <p14:tracePt t="492837" x="5768975" y="4010025"/>
          <p14:tracePt t="492853" x="5751513" y="4044950"/>
          <p14:tracePt t="492870" x="5741988" y="4071938"/>
          <p14:tracePt t="492886" x="5741988" y="4090988"/>
          <p14:tracePt t="492886" x="5741988" y="4098925"/>
          <p14:tracePt t="492906" x="5741988" y="4116388"/>
          <p14:tracePt t="492921" x="5741988" y="4135438"/>
          <p14:tracePt t="492937" x="5751513" y="4162425"/>
          <p14:tracePt t="492953" x="5759450" y="4187825"/>
          <p14:tracePt t="492970" x="5768975" y="4214813"/>
          <p14:tracePt t="492987" x="5786438" y="4241800"/>
          <p14:tracePt t="493003" x="5803900" y="4278313"/>
          <p14:tracePt t="493020" x="5822950" y="4305300"/>
          <p14:tracePt t="493037" x="5867400" y="4340225"/>
          <p14:tracePt t="493053" x="5911850" y="4357688"/>
          <p14:tracePt t="493070" x="5938838" y="4367213"/>
          <p14:tracePt t="493086" x="5973763" y="4384675"/>
          <p14:tracePt t="493103" x="6018213" y="4394200"/>
          <p14:tracePt t="493120" x="6064250" y="4394200"/>
          <p14:tracePt t="493136" x="6116638" y="4402138"/>
          <p14:tracePt t="493153" x="6153150" y="4402138"/>
          <p14:tracePt t="493171" x="6170613" y="4402138"/>
          <p14:tracePt t="493188" x="6188075" y="4402138"/>
          <p14:tracePt t="493203" x="6197600" y="4402138"/>
          <p14:tracePt t="493220" x="6215063" y="4384675"/>
          <p14:tracePt t="493236" x="6269038" y="4376738"/>
          <p14:tracePt t="493253" x="6313488" y="4340225"/>
          <p14:tracePt t="493270" x="6357938" y="4295775"/>
          <p14:tracePt t="493287" x="6411913" y="4241800"/>
          <p14:tracePt t="493303" x="6465888" y="4135438"/>
          <p14:tracePt t="493320" x="6483350" y="4054475"/>
          <p14:tracePt t="493336" x="6492875" y="3992563"/>
          <p14:tracePt t="493353" x="6492875" y="3965575"/>
          <p14:tracePt t="493370" x="6492875" y="3956050"/>
          <p14:tracePt t="493387" x="6492875" y="3938588"/>
          <p14:tracePt t="493406" x="6492875" y="3921125"/>
          <p14:tracePt t="493422" x="6483350" y="3884613"/>
          <p14:tracePt t="493438" x="6473825" y="3849688"/>
          <p14:tracePt t="493453" x="6473825" y="3813175"/>
          <p14:tracePt t="493470" x="6465888" y="3786188"/>
          <p14:tracePt t="493486" x="6465888" y="3768725"/>
          <p14:tracePt t="493503" x="6465888" y="3751263"/>
          <p14:tracePt t="493521" x="6465888" y="3741738"/>
          <p14:tracePt t="493537" x="6456363" y="3733800"/>
          <p14:tracePt t="493553" x="6446838" y="3724275"/>
          <p14:tracePt t="493571" x="6438900" y="3706813"/>
          <p14:tracePt t="493586" x="6429375" y="3697288"/>
          <p14:tracePt t="493603" x="6411913" y="3687763"/>
          <p14:tracePt t="493620" x="6402388" y="3679825"/>
          <p14:tracePt t="493636" x="6384925" y="3670300"/>
          <p14:tracePt t="493652" x="6357938" y="3652838"/>
          <p14:tracePt t="493671" x="6350000" y="3652838"/>
          <p14:tracePt t="493688" x="6313488" y="3652838"/>
          <p14:tracePt t="493703" x="6269038" y="3652838"/>
          <p14:tracePt t="493720" x="6242050" y="3652838"/>
          <p14:tracePt t="493736" x="6232525" y="3652838"/>
          <p14:tracePt t="493753" x="6224588" y="3652838"/>
          <p14:tracePt t="493770" x="6215063" y="3652838"/>
          <p14:tracePt t="493787" x="6207125" y="3662363"/>
          <p14:tracePt t="493803" x="6170613" y="3679825"/>
          <p14:tracePt t="493821" x="6126163" y="3687763"/>
          <p14:tracePt t="493837" x="6072188" y="3733800"/>
          <p14:tracePt t="493853" x="6018213" y="3786188"/>
          <p14:tracePt t="493870" x="5973763" y="3840163"/>
          <p14:tracePt t="493886" x="5956300" y="3857625"/>
          <p14:tracePt t="493905" x="5946775" y="3867150"/>
          <p14:tracePt t="493920" x="5938838" y="3876675"/>
          <p14:tracePt t="493938" x="5938838" y="3902075"/>
          <p14:tracePt t="493953" x="5929313" y="3929063"/>
          <p14:tracePt t="493970" x="5902325" y="3956050"/>
          <p14:tracePt t="493987" x="5884863" y="3992563"/>
          <p14:tracePt t="494003" x="5875338" y="4037013"/>
          <p14:tracePt t="494020" x="5867400" y="4090988"/>
          <p14:tracePt t="494037" x="5867400" y="4135438"/>
          <p14:tracePt t="494053" x="5867400" y="4179888"/>
          <p14:tracePt t="494071" x="5867400" y="4214813"/>
          <p14:tracePt t="494103" x="5867400" y="4224338"/>
          <p14:tracePt t="494120" x="5867400" y="4233863"/>
          <p14:tracePt t="494137" x="5867400" y="4241800"/>
          <p14:tracePt t="494251" x="5867400" y="4259263"/>
          <p14:tracePt t="494267" x="5867400" y="4268788"/>
          <p14:tracePt t="494281" x="5867400" y="4278313"/>
          <p14:tracePt t="494289" x="5867400" y="4286250"/>
          <p14:tracePt t="494305" x="5875338" y="4295775"/>
          <p14:tracePt t="494322" x="5884863" y="4305300"/>
          <p14:tracePt t="494336" x="5894388" y="4313238"/>
          <p14:tracePt t="494391" x="5902325" y="4322763"/>
          <p14:tracePt t="494399" x="5911850" y="4322763"/>
          <p14:tracePt t="494407" x="5911850" y="4330700"/>
          <p14:tracePt t="494420" x="5929313" y="4340225"/>
          <p14:tracePt t="494437" x="5938838" y="4340225"/>
          <p14:tracePt t="494453" x="5956300" y="4340225"/>
          <p14:tracePt t="494470" x="5965825" y="4340225"/>
          <p14:tracePt t="494487" x="5973763" y="4330700"/>
          <p14:tracePt t="494503" x="5992813" y="4330700"/>
          <p14:tracePt t="494521" x="6000750" y="4330700"/>
          <p14:tracePt t="494536" x="6010275" y="4330700"/>
          <p14:tracePt t="494553" x="6027738" y="4330700"/>
          <p14:tracePt t="494572" x="6037263" y="4330700"/>
          <p14:tracePt t="494588" x="6045200" y="4330700"/>
          <p14:tracePt t="494603" x="6045200" y="4322763"/>
          <p14:tracePt t="494620" x="6064250" y="4313238"/>
          <p14:tracePt t="494637" x="6072188" y="4313238"/>
          <p14:tracePt t="494653" x="6081713" y="4305300"/>
          <p14:tracePt t="494687" x="6089650" y="4305300"/>
          <p14:tracePt t="494735" x="6099175" y="4305300"/>
          <p14:tracePt t="494759" x="6108700" y="4305300"/>
          <p14:tracePt t="494775" x="6116638" y="4305300"/>
          <p14:tracePt t="494805" x="6135688" y="4305300"/>
          <p14:tracePt t="494891" x="6143625" y="4305300"/>
          <p14:tracePt t="494900" x="6153150" y="4305300"/>
          <p14:tracePt t="494907" x="6153150" y="4313238"/>
          <p14:tracePt t="494977" x="6153150" y="4305300"/>
          <p14:tracePt t="495095" x="6153150" y="4295775"/>
          <p14:tracePt t="495111" x="6161088" y="4295775"/>
          <p14:tracePt t="495455" x="6161088" y="4286250"/>
          <p14:tracePt t="495472" x="6170613" y="4278313"/>
          <p14:tracePt t="495479" x="6180138" y="4278313"/>
          <p14:tracePt t="495488" x="6188075" y="4251325"/>
          <p14:tracePt t="495503" x="6207125" y="4233863"/>
          <p14:tracePt t="495521" x="6215063" y="4224338"/>
          <p14:tracePt t="495537" x="6232525" y="4206875"/>
          <p14:tracePt t="495554" x="6242050" y="4197350"/>
          <p14:tracePt t="495570" x="6251575" y="4179888"/>
          <p14:tracePt t="495587" x="6259513" y="4152900"/>
          <p14:tracePt t="495603" x="6269038" y="4143375"/>
          <p14:tracePt t="495621" x="6278563" y="4125913"/>
          <p14:tracePt t="495637" x="6286500" y="4116388"/>
          <p14:tracePt t="495653" x="6296025" y="4108450"/>
          <p14:tracePt t="495687" x="6296025" y="4098925"/>
          <p14:tracePt t="495703" x="6303963" y="4090988"/>
          <p14:tracePt t="495768" x="6303963" y="4081463"/>
          <p14:tracePt t="495948" x="6313488" y="4071938"/>
          <p14:tracePt t="495956" x="6323013" y="4054475"/>
          <p14:tracePt t="495971" x="6340475" y="4044950"/>
          <p14:tracePt t="495988" x="6350000" y="4037013"/>
          <p14:tracePt t="496004" x="6357938" y="4019550"/>
          <p14:tracePt t="496021" x="6367463" y="4010025"/>
          <p14:tracePt t="496053" x="6367463" y="4000500"/>
          <p14:tracePt t="496128" x="6375400" y="3983038"/>
          <p14:tracePt t="496144" x="6367463" y="3983038"/>
          <p14:tracePt t="496237" x="6357938" y="3983038"/>
          <p14:tracePt t="496340" x="6323013" y="3983038"/>
          <p14:tracePt t="496356" x="6296025" y="3992563"/>
          <p14:tracePt t="496363" x="6269038" y="4000500"/>
          <p14:tracePt t="496372" x="6251575" y="4019550"/>
          <p14:tracePt t="496387" x="6232525" y="4019550"/>
          <p14:tracePt t="496406" x="6224588" y="4019550"/>
          <p14:tracePt t="496420" x="6215063" y="4027488"/>
          <p14:tracePt t="496437" x="6207125" y="4044950"/>
          <p14:tracePt t="496454" x="6188075" y="4054475"/>
          <p14:tracePt t="496471" x="6161088" y="4081463"/>
          <p14:tracePt t="496488" x="6153150" y="4098925"/>
          <p14:tracePt t="496504" x="6143625" y="4116388"/>
          <p14:tracePt t="496521" x="6135688" y="4116388"/>
          <p14:tracePt t="496553" x="6135688" y="4125913"/>
          <p14:tracePt t="496570" x="6126163" y="4143375"/>
          <p14:tracePt t="496587" x="6116638" y="4152900"/>
          <p14:tracePt t="496604" x="6089650" y="4179888"/>
          <p14:tracePt t="496621" x="6072188" y="4187825"/>
          <p14:tracePt t="496638" x="6072188" y="4206875"/>
          <p14:tracePt t="496654" x="6064250" y="4214813"/>
          <p14:tracePt t="496687" x="6054725" y="4224338"/>
          <p14:tracePt t="496848" x="6045200" y="4233863"/>
          <p14:tracePt t="496864" x="6054725" y="4233863"/>
          <p14:tracePt t="497552" x="6064250" y="4224338"/>
          <p14:tracePt t="497560" x="6064250" y="4206875"/>
          <p14:tracePt t="497850" x="6064250" y="4197350"/>
          <p14:tracePt t="497858" x="6072188" y="4197350"/>
          <p14:tracePt t="497870" x="6081713" y="4179888"/>
          <p14:tracePt t="497887" x="6099175" y="4143375"/>
          <p14:tracePt t="497906" x="6116638" y="4125913"/>
          <p14:tracePt t="497921" x="6126163" y="4098925"/>
          <p14:tracePt t="497937" x="6143625" y="4071938"/>
          <p14:tracePt t="497953" x="6153150" y="4064000"/>
          <p14:tracePt t="497970" x="6170613" y="4044950"/>
          <p14:tracePt t="497987" x="6188075" y="4037013"/>
          <p14:tracePt t="498003" x="6197600" y="4027488"/>
          <p14:tracePt t="498021" x="6215063" y="4010025"/>
          <p14:tracePt t="498038" x="6224588" y="4000500"/>
          <p14:tracePt t="498054" x="6242050" y="3983038"/>
          <p14:tracePt t="498087" x="6251575" y="3983038"/>
          <p14:tracePt t="498132" x="6251575" y="3973513"/>
          <p14:tracePt t="498139" x="6259513" y="3973513"/>
          <p14:tracePt t="498153" x="6259513" y="3965575"/>
          <p14:tracePt t="498170" x="6259513" y="3973513"/>
          <p14:tracePt t="498320" x="6259513" y="3983038"/>
          <p14:tracePt t="498334" x="6251575" y="3992563"/>
          <p14:tracePt t="498342" x="6251575" y="4000500"/>
          <p14:tracePt t="498358" x="6251575" y="4010025"/>
          <p14:tracePt t="498370" x="6242050" y="4019550"/>
          <p14:tracePt t="498404" x="6242050" y="4010025"/>
          <p14:tracePt t="498656" x="6251575" y="4010025"/>
          <p14:tracePt t="498664" x="6259513" y="4000500"/>
          <p14:tracePt t="498734" x="6259513" y="3992563"/>
          <p14:tracePt t="498742" x="6269038" y="3983038"/>
          <p14:tracePt t="498753" x="6286500" y="3956050"/>
          <p14:tracePt t="498772" x="6303963" y="3938588"/>
          <p14:tracePt t="498788" x="6313488" y="3921125"/>
          <p14:tracePt t="498821" x="6313488" y="3911600"/>
          <p14:tracePt t="498837" x="6296025" y="3921125"/>
          <p14:tracePt t="499274" x="6286500" y="3929063"/>
          <p14:tracePt t="499282" x="6278563" y="3938588"/>
          <p14:tracePt t="499290" x="6269038" y="3948113"/>
          <p14:tracePt t="499305" x="6251575" y="3965575"/>
          <p14:tracePt t="499321" x="6242050" y="3973513"/>
          <p14:tracePt t="499338" x="6232525" y="3983038"/>
          <p14:tracePt t="499354" x="6224588" y="3983038"/>
          <p14:tracePt t="499734" x="6224588" y="3992563"/>
          <p14:tracePt t="499742" x="6224588" y="4000500"/>
          <p14:tracePt t="499754" x="6215063" y="4000500"/>
          <p14:tracePt t="499771" x="6207125" y="4000500"/>
          <p14:tracePt t="499852" x="6197600" y="4010025"/>
          <p14:tracePt t="499860" x="6188075" y="4019550"/>
          <p14:tracePt t="499871" x="6170613" y="4027488"/>
          <p14:tracePt t="499887" x="6161088" y="4044950"/>
          <p14:tracePt t="499906" x="6153150" y="4054475"/>
          <p14:tracePt t="499922" x="6126163" y="4071938"/>
          <p14:tracePt t="499939" x="6116638" y="4090988"/>
          <p14:tracePt t="499954" x="6108700" y="4098925"/>
          <p14:tracePt t="499971" x="6081713" y="4125913"/>
          <p14:tracePt t="499987" x="6072188" y="4135438"/>
          <p14:tracePt t="500004" x="6054725" y="4152900"/>
          <p14:tracePt t="500021" x="6045200" y="4162425"/>
          <p14:tracePt t="500037" x="6027738" y="4170363"/>
          <p14:tracePt t="500054" x="6018213" y="4179888"/>
          <p14:tracePt t="500071" x="6010275" y="4197350"/>
          <p14:tracePt t="500104" x="6000750" y="4197350"/>
          <p14:tracePt t="500150" x="5973763" y="4214813"/>
          <p14:tracePt t="500166" x="5956300" y="4233863"/>
          <p14:tracePt t="500174" x="5902325" y="4259263"/>
          <p14:tracePt t="500189" x="5884863" y="4268788"/>
          <p14:tracePt t="500220" x="5884863" y="4259263"/>
          <p14:tracePt t="500352" x="5884863" y="4251325"/>
          <p14:tracePt t="500360" x="5894388" y="4251325"/>
          <p14:tracePt t="500424" x="5902325" y="4241800"/>
          <p14:tracePt t="500432" x="5911850" y="4241800"/>
          <p14:tracePt t="500446" x="5921375" y="4241800"/>
          <p14:tracePt t="500455" x="5921375" y="4233863"/>
          <p14:tracePt t="500471" x="5929313" y="4224338"/>
          <p14:tracePt t="500487" x="5938838" y="4214813"/>
          <p14:tracePt t="500521" x="5929313" y="4224338"/>
          <p14:tracePt t="500667" x="5929313" y="4233863"/>
          <p14:tracePt t="500674" x="5921375" y="4233863"/>
          <p14:tracePt t="500687" x="5911850" y="4241800"/>
          <p14:tracePt t="500704" x="5902325" y="4251325"/>
          <p14:tracePt t="500721" x="5884863" y="4259263"/>
          <p14:tracePt t="501634" x="5894388" y="4259263"/>
          <p14:tracePt t="501707" x="5902325" y="4251325"/>
          <p14:tracePt t="501715" x="5911850" y="4251325"/>
          <p14:tracePt t="502058" x="5921375" y="4251325"/>
          <p14:tracePt t="502153" x="5929313" y="4251325"/>
          <p14:tracePt t="502169" x="5938838" y="4251325"/>
          <p14:tracePt t="502177" x="5946775" y="4251325"/>
          <p14:tracePt t="502187" x="5956300" y="4251325"/>
          <p14:tracePt t="502204" x="5965825" y="4251325"/>
          <p14:tracePt t="502221" x="5983288" y="4251325"/>
          <p14:tracePt t="502239" x="5992813" y="4241800"/>
          <p14:tracePt t="502255" x="6010275" y="4241800"/>
          <p14:tracePt t="502271" x="6010275" y="4233863"/>
          <p14:tracePt t="502288" x="6010275" y="4224338"/>
          <p14:tracePt t="502321" x="5965825" y="4224338"/>
          <p14:tracePt t="502865" x="5867400" y="4241800"/>
          <p14:tracePt t="502873" x="5680075" y="4241800"/>
          <p14:tracePt t="502889" x="5616575" y="4241800"/>
          <p14:tracePt t="502907" x="5599113" y="4241800"/>
          <p14:tracePt t="502921" x="5564188" y="4241800"/>
          <p14:tracePt t="502938" x="5518150" y="4241800"/>
          <p14:tracePt t="502954" x="5510213" y="4241800"/>
          <p14:tracePt t="502971" x="5500688" y="4251325"/>
          <p14:tracePt t="502988" x="5483225" y="4251325"/>
          <p14:tracePt t="503005" x="5473700" y="4251325"/>
          <p14:tracePt t="505587" x="5313363" y="4179888"/>
          <p14:tracePt t="505603" x="5180013" y="4116388"/>
          <p14:tracePt t="505620" x="5000625" y="4044950"/>
          <p14:tracePt t="505636" x="4803775" y="3973513"/>
          <p14:tracePt t="505653" x="4652963" y="3857625"/>
          <p14:tracePt t="505670" x="4438650" y="3608388"/>
          <p14:tracePt t="505687" x="4313238" y="3473450"/>
          <p14:tracePt t="505703" x="4232275" y="3375025"/>
          <p14:tracePt t="505720" x="4197350" y="3330575"/>
          <p14:tracePt t="505737" x="4179888" y="3303588"/>
          <p14:tracePt t="505753" x="4170363" y="3295650"/>
          <p14:tracePt t="505770" x="4152900" y="3286125"/>
          <p14:tracePt t="505787" x="4152900" y="3278188"/>
          <p14:tracePt t="505803" x="4125913" y="3268663"/>
          <p14:tracePt t="505820" x="4108450" y="3268663"/>
          <p14:tracePt t="505837" x="4071938" y="3268663"/>
          <p14:tracePt t="505854" x="4027488" y="3268663"/>
          <p14:tracePt t="505871" x="3911600" y="3268663"/>
          <p14:tracePt t="505887" x="3786188" y="3268663"/>
          <p14:tracePt t="505904" x="3724275" y="3259138"/>
          <p14:tracePt t="505904" x="3660775" y="3241675"/>
          <p14:tracePt t="505920" x="3581400" y="3224213"/>
          <p14:tracePt t="505924" x="3544888" y="3214688"/>
          <p14:tracePt t="505937" x="3438525" y="3152775"/>
          <p14:tracePt t="505955" x="3340100" y="3081338"/>
          <p14:tracePt t="505971" x="3268663" y="3027363"/>
          <p14:tracePt t="505987" x="3187700" y="2965450"/>
          <p14:tracePt t="506004" x="3108325" y="2911475"/>
          <p14:tracePt t="506020" x="3017838" y="2849563"/>
          <p14:tracePt t="506037" x="2928938" y="2786063"/>
          <p14:tracePt t="506054" x="2867025" y="2741613"/>
          <p14:tracePt t="506070" x="2813050" y="2697163"/>
          <p14:tracePt t="506087" x="2803525" y="2660650"/>
          <p14:tracePt t="506104" x="2751138" y="2625725"/>
          <p14:tracePt t="506120" x="2660650" y="2563813"/>
          <p14:tracePt t="506137" x="2544763" y="2500313"/>
          <p14:tracePt t="506154" x="2446338" y="2465388"/>
          <p14:tracePt t="506170" x="2374900" y="2446338"/>
          <p14:tracePt t="506187" x="2286000" y="2420938"/>
          <p14:tracePt t="506204" x="2143125" y="2393950"/>
          <p14:tracePt t="506221" x="2081213" y="2384425"/>
          <p14:tracePt t="506237" x="2062163" y="2384425"/>
          <p14:tracePt t="506270" x="2054225" y="2393950"/>
          <p14:tracePt t="506287" x="2054225" y="2401888"/>
          <p14:tracePt t="506304" x="2054225" y="2411413"/>
          <p14:tracePt t="506320" x="2054225" y="2428875"/>
          <p14:tracePt t="506337" x="2062163" y="2446338"/>
          <p14:tracePt t="506355" x="2071688" y="2473325"/>
          <p14:tracePt t="506370" x="2089150" y="2527300"/>
          <p14:tracePt t="506387" x="2108200" y="2571750"/>
          <p14:tracePt t="506405" x="2125663" y="2635250"/>
          <p14:tracePt t="506420" x="2143125" y="2687638"/>
          <p14:tracePt t="506437" x="2170113" y="2751138"/>
          <p14:tracePt t="506454" x="2197100" y="2822575"/>
          <p14:tracePt t="506471" x="2214563" y="2874963"/>
          <p14:tracePt t="506487" x="2224088" y="2911475"/>
          <p14:tracePt t="506504" x="2241550" y="2946400"/>
          <p14:tracePt t="506520" x="2251075" y="2973388"/>
          <p14:tracePt t="506537" x="2286000" y="2992438"/>
          <p14:tracePt t="506554" x="2295525" y="2992438"/>
          <p14:tracePt t="506571" x="2303463" y="2992438"/>
          <p14:tracePt t="506587" x="2312988" y="2992438"/>
          <p14:tracePt t="506605" x="2330450" y="2992438"/>
          <p14:tracePt t="506621" x="2347913" y="2992438"/>
          <p14:tracePt t="506637" x="2393950" y="2982913"/>
          <p14:tracePt t="506653" x="2446338" y="2955925"/>
          <p14:tracePt t="506670" x="2500313" y="2928938"/>
          <p14:tracePt t="506687" x="2554288" y="2901950"/>
          <p14:tracePt t="506703" x="2589213" y="2874963"/>
          <p14:tracePt t="506721" x="2598738" y="2867025"/>
          <p14:tracePt t="506737" x="2608263" y="2849563"/>
          <p14:tracePt t="506754" x="2608263" y="2840038"/>
          <p14:tracePt t="506787" x="2608263" y="2857500"/>
          <p14:tracePt t="506863" x="2608263" y="2867025"/>
          <p14:tracePt t="506872" x="2608263" y="2894013"/>
          <p14:tracePt t="506878" x="2608263" y="2921000"/>
          <p14:tracePt t="506888" x="2616200" y="2973388"/>
          <p14:tracePt t="506907" x="2633663" y="3027363"/>
          <p14:tracePt t="506921" x="2670175" y="3044825"/>
          <p14:tracePt t="506938" x="2687638" y="3054350"/>
          <p14:tracePt t="506955" x="2741613" y="3054350"/>
          <p14:tracePt t="506971" x="2776538" y="3054350"/>
          <p14:tracePt t="506988" x="2822575" y="3044825"/>
          <p14:tracePt t="507005" x="2857500" y="3036888"/>
          <p14:tracePt t="507021" x="2894013" y="3009900"/>
          <p14:tracePt t="507038" x="2911475" y="2982913"/>
          <p14:tracePt t="507055" x="2938463" y="2965450"/>
          <p14:tracePt t="507071" x="2973388" y="2946400"/>
          <p14:tracePt t="507089" x="3000375" y="2938463"/>
          <p14:tracePt t="507106" x="3009900" y="2928938"/>
          <p14:tracePt t="507122" x="3027363" y="2928938"/>
          <p14:tracePt t="507138" x="3036888" y="2928938"/>
          <p14:tracePt t="507155" x="3044825" y="2928938"/>
          <p14:tracePt t="507171" x="3054350" y="2928938"/>
          <p14:tracePt t="507188" x="3071813" y="2938463"/>
          <p14:tracePt t="507205" x="3089275" y="2955925"/>
          <p14:tracePt t="507222" x="3098800" y="2973388"/>
          <p14:tracePt t="507238" x="3125788" y="2982913"/>
          <p14:tracePt t="507255" x="3160713" y="3009900"/>
          <p14:tracePt t="507272" x="3224213" y="3036888"/>
          <p14:tracePt t="507288" x="3322638" y="3063875"/>
          <p14:tracePt t="507305" x="3473450" y="3108325"/>
          <p14:tracePt t="507322" x="3670300" y="3135313"/>
          <p14:tracePt t="507339" x="3973513" y="3170238"/>
          <p14:tracePt t="507356" x="4116388" y="3197225"/>
          <p14:tracePt t="507372" x="4241800" y="3232150"/>
          <p14:tracePt t="507388" x="4375150" y="3286125"/>
          <p14:tracePt t="507406" x="4500563" y="3340100"/>
          <p14:tracePt t="507421" x="4608513" y="3394075"/>
          <p14:tracePt t="507438" x="4670425" y="3421063"/>
          <p14:tracePt t="507455" x="4724400" y="3455988"/>
          <p14:tracePt t="507472" x="4830763" y="3465513"/>
          <p14:tracePt t="507488" x="4894263" y="3482975"/>
          <p14:tracePt t="507505" x="4983163" y="3500438"/>
          <p14:tracePt t="507522" x="5045075" y="3517900"/>
          <p14:tracePt t="507538" x="5108575" y="3536950"/>
          <p14:tracePt t="507555" x="5160963" y="3554413"/>
          <p14:tracePt t="507572" x="5214938" y="3571875"/>
          <p14:tracePt t="507590" x="5232400" y="3581400"/>
          <p14:tracePt t="507606" x="5241925" y="3581400"/>
          <p14:tracePt t="507622" x="5268913" y="3589338"/>
          <p14:tracePt t="507638" x="5303838" y="3598863"/>
          <p14:tracePt t="507654" x="5349875" y="3608388"/>
          <p14:tracePt t="507671" x="5421313" y="3608388"/>
          <p14:tracePt t="507688" x="5473700" y="3616325"/>
          <p14:tracePt t="507705" x="5492750" y="3616325"/>
          <p14:tracePt t="517540" x="5500688" y="3616325"/>
          <p14:tracePt t="517669" x="5500688" y="3608388"/>
          <p14:tracePt t="517686" x="5500688" y="3616325"/>
          <p14:tracePt t="517850" x="5500688" y="3687763"/>
          <p14:tracePt t="517857" x="5492750" y="3973513"/>
          <p14:tracePt t="517873" x="5456238" y="4268788"/>
          <p14:tracePt t="517889" x="5446713" y="4305300"/>
          <p14:tracePt t="517908" x="5438775" y="4305300"/>
          <p14:tracePt t="517944" x="5429250" y="4305300"/>
          <p14:tracePt t="517951" x="5421313" y="4305300"/>
          <p14:tracePt t="518201" x="5411788" y="4295775"/>
          <p14:tracePt t="518209" x="5411788" y="4241800"/>
          <p14:tracePt t="518224" x="5429250" y="4179888"/>
          <p14:tracePt t="518240" x="5438775" y="4135438"/>
          <p14:tracePt t="518256" x="5438775" y="4116388"/>
          <p14:tracePt t="518273" x="5429250" y="4108450"/>
          <p14:tracePt t="518306" x="5429250" y="4098925"/>
          <p14:tracePt t="518357" x="5438775" y="4064000"/>
          <p14:tracePt t="518366" x="5446713" y="4044950"/>
          <p14:tracePt t="518374" x="5465763" y="4000500"/>
          <p14:tracePt t="518390" x="5473700" y="3973513"/>
          <p14:tracePt t="518407" x="5492750" y="3938588"/>
          <p14:tracePt t="518423" x="5500688" y="3921125"/>
          <p14:tracePt t="518439" x="5518150" y="3894138"/>
          <p14:tracePt t="518456" x="5527675" y="3849688"/>
          <p14:tracePt t="518473" x="5554663" y="3759200"/>
          <p14:tracePt t="518490" x="5589588" y="3697288"/>
          <p14:tracePt t="518506" x="5608638" y="3662363"/>
          <p14:tracePt t="518523" x="5616575" y="3643313"/>
          <p14:tracePt t="518540" x="5635625" y="3635375"/>
          <p14:tracePt t="518556" x="5643563" y="3608388"/>
          <p14:tracePt t="518573" x="5661025" y="3581400"/>
          <p14:tracePt t="518590" x="5680075" y="3536950"/>
          <p14:tracePt t="518607" x="5697538" y="3455988"/>
          <p14:tracePt t="518624" x="5707063" y="3411538"/>
          <p14:tracePt t="518640" x="5715000" y="3349625"/>
          <p14:tracePt t="518656" x="5724525" y="3286125"/>
          <p14:tracePt t="518673" x="5724525" y="3214688"/>
          <p14:tracePt t="518690" x="5724525" y="3152775"/>
          <p14:tracePt t="518706" x="5724525" y="3071813"/>
          <p14:tracePt t="518723" x="5715000" y="2955925"/>
          <p14:tracePt t="518740" x="5707063" y="2894013"/>
          <p14:tracePt t="518756" x="5697538" y="2840038"/>
          <p14:tracePt t="518773" x="5688013" y="2795588"/>
          <p14:tracePt t="518790" x="5670550" y="2741613"/>
          <p14:tracePt t="518806" x="5635625" y="2706688"/>
          <p14:tracePt t="518823" x="5608638" y="2652713"/>
          <p14:tracePt t="518840" x="5589588" y="2625725"/>
          <p14:tracePt t="518857" x="5581650" y="2616200"/>
          <p14:tracePt t="518874" x="5572125" y="2589213"/>
          <p14:tracePt t="518890" x="5554663" y="2571750"/>
          <p14:tracePt t="518908" x="5545138" y="2563813"/>
          <p14:tracePt t="518923" x="5527675" y="2544763"/>
          <p14:tracePt t="518940" x="5527675" y="2536825"/>
          <p14:tracePt t="518956" x="5518150" y="2536825"/>
          <p14:tracePt t="518973" x="5510213" y="2527300"/>
          <p14:tracePt t="519006" x="5510213" y="2517775"/>
          <p14:tracePt t="519023" x="5500688" y="2517775"/>
          <p14:tracePt t="519040" x="5483225" y="2509838"/>
          <p14:tracePt t="519056" x="5473700" y="2492375"/>
          <p14:tracePt t="519073" x="5465763" y="2482850"/>
          <p14:tracePt t="519090" x="5446713" y="2473325"/>
          <p14:tracePt t="519123" x="5438775" y="2465388"/>
          <p14:tracePt t="519140" x="5438775" y="2446338"/>
          <p14:tracePt t="519155" x="5411788" y="2438400"/>
          <p14:tracePt t="519173" x="5402263" y="2428875"/>
          <p14:tracePt t="519189" x="5394325" y="2411413"/>
          <p14:tracePt t="519206" x="5384800" y="2393950"/>
          <p14:tracePt t="519223" x="5367338" y="2366963"/>
          <p14:tracePt t="519239" x="5357813" y="2349500"/>
          <p14:tracePt t="519256" x="5330825" y="2312988"/>
          <p14:tracePt t="519273" x="5322888" y="2303463"/>
          <p14:tracePt t="519289" x="5313363" y="2286000"/>
          <p14:tracePt t="519306" x="5295900" y="2278063"/>
          <p14:tracePt t="519323" x="5286375" y="2259013"/>
          <p14:tracePt t="519339" x="5286375" y="2251075"/>
          <p14:tracePt t="519356" x="5268913" y="2232025"/>
          <p14:tracePt t="519374" x="5259388" y="2224088"/>
          <p14:tracePt t="519390" x="5251450" y="2197100"/>
          <p14:tracePt t="519407" x="5241925" y="2187575"/>
          <p14:tracePt t="519423" x="5232400" y="2170113"/>
          <p14:tracePt t="519440" x="5224463" y="2160588"/>
          <p14:tracePt t="519456" x="5224463" y="2152650"/>
          <p14:tracePt t="519473" x="5207000" y="2135188"/>
          <p14:tracePt t="519489" x="5197475" y="2125663"/>
          <p14:tracePt t="519507" x="5180013" y="2108200"/>
          <p14:tracePt t="519523" x="5180013" y="2098675"/>
          <p14:tracePt t="519540" x="5160963" y="2081213"/>
          <p14:tracePt t="519557" x="5153025" y="2081213"/>
          <p14:tracePt t="519573" x="5135563" y="2063750"/>
          <p14:tracePt t="519590" x="5126038" y="2054225"/>
          <p14:tracePt t="519606" x="5108575" y="2036763"/>
          <p14:tracePt t="519640" x="5099050" y="2036763"/>
          <p14:tracePt t="519656" x="5089525" y="2036763"/>
          <p14:tracePt t="519673" x="5081588" y="2036763"/>
          <p14:tracePt t="519689" x="5064125" y="2044700"/>
          <p14:tracePt t="519706" x="5054600" y="2054225"/>
          <p14:tracePt t="519723" x="5045075" y="2054225"/>
          <p14:tracePt t="519740" x="5027613" y="2071688"/>
          <p14:tracePt t="519756" x="5018088" y="2071688"/>
          <p14:tracePt t="519774" x="5000625" y="2089150"/>
          <p14:tracePt t="519790" x="4992688" y="2098675"/>
          <p14:tracePt t="519806" x="4973638" y="2108200"/>
          <p14:tracePt t="519823" x="4965700" y="2125663"/>
          <p14:tracePt t="519839" x="4956175" y="2135188"/>
          <p14:tracePt t="519856" x="4938713" y="2152650"/>
          <p14:tracePt t="519874" x="4938713" y="2170113"/>
          <p14:tracePt t="519890" x="4929188" y="2214563"/>
          <p14:tracePt t="519908" x="4921250" y="2241550"/>
          <p14:tracePt t="519923" x="4911725" y="2286000"/>
          <p14:tracePt t="519940" x="4911725" y="2339975"/>
          <p14:tracePt t="519957" x="4911725" y="2366963"/>
          <p14:tracePt t="519973" x="4911725" y="2393950"/>
          <p14:tracePt t="519990" x="4921250" y="2428875"/>
          <p14:tracePt t="520008" x="4938713" y="2446338"/>
          <p14:tracePt t="520024" x="4938713" y="2455863"/>
          <p14:tracePt t="520040" x="4956175" y="2473325"/>
          <p14:tracePt t="520056" x="4973638" y="2492375"/>
          <p14:tracePt t="520073" x="4983163" y="2500313"/>
          <p14:tracePt t="520090" x="5000625" y="2509838"/>
          <p14:tracePt t="520106" x="5010150" y="2527300"/>
          <p14:tracePt t="520125" x="5027613" y="2544763"/>
          <p14:tracePt t="520141" x="5054600" y="2554288"/>
          <p14:tracePt t="520157" x="5081588" y="2571750"/>
          <p14:tracePt t="520173" x="5116513" y="2589213"/>
          <p14:tracePt t="520190" x="5160963" y="2598738"/>
          <p14:tracePt t="520206" x="5207000" y="2608263"/>
          <p14:tracePt t="520223" x="5251450" y="2608263"/>
          <p14:tracePt t="520240" x="5295900" y="2608263"/>
          <p14:tracePt t="520257" x="5330825" y="2598738"/>
          <p14:tracePt t="520274" x="5340350" y="2598738"/>
          <p14:tracePt t="520290" x="5357813" y="2581275"/>
          <p14:tracePt t="520307" x="5367338" y="2571750"/>
          <p14:tracePt t="520323" x="5384800" y="2563813"/>
          <p14:tracePt t="520340" x="5384800" y="2544763"/>
          <p14:tracePt t="520356" x="5402263" y="2536825"/>
          <p14:tracePt t="520373" x="5421313" y="2517775"/>
          <p14:tracePt t="520390" x="5429250" y="2492375"/>
          <p14:tracePt t="520408" x="5429250" y="2482850"/>
          <p14:tracePt t="520423" x="5429250" y="2465388"/>
          <p14:tracePt t="520439" x="5429250" y="2446338"/>
          <p14:tracePt t="520456" x="5429250" y="2411413"/>
          <p14:tracePt t="520473" x="5429250" y="2393950"/>
          <p14:tracePt t="520490" x="5429250" y="2374900"/>
          <p14:tracePt t="520507" x="5429250" y="2357438"/>
          <p14:tracePt t="520525" x="5429250" y="2349500"/>
          <p14:tracePt t="520540" x="5429250" y="2330450"/>
          <p14:tracePt t="520556" x="5421313" y="2286000"/>
          <p14:tracePt t="520573" x="5402263" y="2251075"/>
          <p14:tracePt t="520590" x="5384800" y="2214563"/>
          <p14:tracePt t="520606" x="5375275" y="2187575"/>
          <p14:tracePt t="520623" x="5357813" y="2170113"/>
          <p14:tracePt t="520640" x="5349875" y="2143125"/>
          <p14:tracePt t="520656" x="5340350" y="2135188"/>
          <p14:tracePt t="520673" x="5322888" y="2108200"/>
          <p14:tracePt t="520690" x="5313363" y="2081213"/>
          <p14:tracePt t="520706" x="5303838" y="2071688"/>
          <p14:tracePt t="520723" x="5295900" y="2063750"/>
          <p14:tracePt t="520740" x="5286375" y="2044700"/>
          <p14:tracePt t="520756" x="5268913" y="2027238"/>
          <p14:tracePt t="520774" x="5251450" y="2009775"/>
          <p14:tracePt t="520790" x="5197475" y="1982788"/>
          <p14:tracePt t="520806" x="5143500" y="1955800"/>
          <p14:tracePt t="520823" x="5116513" y="1938338"/>
          <p14:tracePt t="520841" x="5108575" y="1938338"/>
          <p14:tracePt t="520856" x="5126038" y="1938338"/>
          <p14:tracePt t="521368" x="5153025" y="1965325"/>
          <p14:tracePt t="521376" x="5207000" y="2000250"/>
          <p14:tracePt t="521390" x="5322888" y="2044700"/>
          <p14:tracePt t="521390" x="5384800" y="2071688"/>
          <p14:tracePt t="521409" x="5545138" y="2143125"/>
          <p14:tracePt t="521425" x="5715000" y="2197100"/>
          <p14:tracePt t="521440" x="5911850" y="2259013"/>
          <p14:tracePt t="521456" x="6099175" y="2312988"/>
          <p14:tracePt t="521473" x="6251575" y="2339975"/>
          <p14:tracePt t="521490" x="6375400" y="2349500"/>
          <p14:tracePt t="521507" x="6473825" y="2366963"/>
          <p14:tracePt t="521523" x="6589713" y="2393950"/>
          <p14:tracePt t="521540" x="6707188" y="2411413"/>
          <p14:tracePt t="521556" x="6840538" y="2446338"/>
          <p14:tracePt t="521573" x="6956425" y="2482850"/>
          <p14:tracePt t="521590" x="7027863" y="2500313"/>
          <p14:tracePt t="521606" x="7064375" y="2509838"/>
          <p14:tracePt t="521623" x="7081838" y="2517775"/>
          <p14:tracePt t="521640" x="7089775" y="2527300"/>
          <p14:tracePt t="521673" x="7108825" y="2527300"/>
          <p14:tracePt t="521691" x="7126288" y="2527300"/>
          <p14:tracePt t="521707" x="7135813" y="2527300"/>
          <p14:tracePt t="521723" x="7143750" y="2527300"/>
          <p14:tracePt t="521740" x="7153275" y="2527300"/>
          <p14:tracePt t="521756" x="7170738" y="2527300"/>
          <p14:tracePt t="521814" x="7197725" y="2527300"/>
          <p14:tracePt t="521822" x="7224713" y="2527300"/>
          <p14:tracePt t="521830" x="7242175" y="2527300"/>
          <p14:tracePt t="521840" x="7286625" y="2527300"/>
          <p14:tracePt t="521857" x="7296150" y="2517775"/>
          <p14:tracePt t="521873" x="7313613" y="2509838"/>
          <p14:tracePt t="521890" x="7331075" y="2509838"/>
          <p14:tracePt t="521910" x="7350125" y="2500313"/>
          <p14:tracePt t="521925" x="7358063" y="2500313"/>
          <p14:tracePt t="521940" x="7375525" y="2500313"/>
          <p14:tracePt t="522854" x="7367588" y="2500313"/>
          <p14:tracePt t="522956" x="7340600" y="2500313"/>
          <p14:tracePt t="522972" x="7313613" y="2500313"/>
          <p14:tracePt t="522980" x="7278688" y="2500313"/>
          <p14:tracePt t="522990" x="7170738" y="2500313"/>
          <p14:tracePt t="523006" x="7072313" y="2509838"/>
          <p14:tracePt t="523023" x="6973888" y="2527300"/>
          <p14:tracePt t="523040" x="6831013" y="2563813"/>
          <p14:tracePt t="523057" x="6589713" y="2589213"/>
          <p14:tracePt t="523075" x="6473825" y="2616200"/>
          <p14:tracePt t="523091" x="6402388" y="2625725"/>
          <p14:tracePt t="523107" x="6367463" y="2643188"/>
          <p14:tracePt t="523124" x="6350000" y="2652713"/>
          <p14:tracePt t="523140" x="6330950" y="2660650"/>
          <p14:tracePt t="523157" x="6323013" y="2670175"/>
          <p14:tracePt t="523173" x="6303963" y="2670175"/>
          <p14:tracePt t="523207" x="6278563" y="2697163"/>
          <p14:tracePt t="523378" x="6269038" y="2697163"/>
          <p14:tracePt t="523387" x="6259513" y="2714625"/>
          <p14:tracePt t="523394" x="6242050" y="2724150"/>
          <p14:tracePt t="523407" x="6215063" y="2741613"/>
          <p14:tracePt t="523423" x="6197600" y="2741613"/>
          <p14:tracePt t="523440" x="6188075" y="2759075"/>
          <p14:tracePt t="523473" x="6188075" y="2768600"/>
          <p14:tracePt t="523490" x="6170613" y="2778125"/>
          <p14:tracePt t="523507" x="6161088" y="2786063"/>
          <p14:tracePt t="523523" x="6153150" y="2803525"/>
          <p14:tracePt t="523540" x="6135688" y="2803525"/>
          <p14:tracePt t="523557" x="6126163" y="2822575"/>
          <p14:tracePt t="523575" x="6116638" y="2822575"/>
          <p14:tracePt t="523591" x="6108700" y="2840038"/>
          <p14:tracePt t="523607" x="6108700" y="2849563"/>
          <p14:tracePt t="523623" x="6099175" y="2874963"/>
          <p14:tracePt t="523640" x="6081713" y="2894013"/>
          <p14:tracePt t="523657" x="6072188" y="2911475"/>
          <p14:tracePt t="523673" x="6054725" y="2928938"/>
          <p14:tracePt t="523690" x="6054725" y="2938463"/>
          <p14:tracePt t="523707" x="6054725" y="2955925"/>
          <p14:tracePt t="523725" x="6045200" y="2965450"/>
          <p14:tracePt t="523740" x="6037263" y="2982913"/>
          <p14:tracePt t="523757" x="6037263" y="2992438"/>
          <p14:tracePt t="523773" x="6037263" y="3009900"/>
          <p14:tracePt t="523790" x="6018213" y="3017838"/>
          <p14:tracePt t="523807" x="6010275" y="3036888"/>
          <p14:tracePt t="523825" x="6010275" y="3054350"/>
          <p14:tracePt t="523841" x="6010275" y="3063875"/>
          <p14:tracePt t="523857" x="6010275" y="3071813"/>
          <p14:tracePt t="523873" x="6010275" y="3081338"/>
          <p14:tracePt t="523890" x="6010275" y="3108325"/>
          <p14:tracePt t="523909" x="6010275" y="3125788"/>
          <p14:tracePt t="523923" x="6010275" y="3135313"/>
          <p14:tracePt t="523940" x="6010275" y="3152775"/>
          <p14:tracePt t="523957" x="6010275" y="3160713"/>
          <p14:tracePt t="523975" x="6010275" y="3179763"/>
          <p14:tracePt t="523991" x="6010275" y="3187700"/>
          <p14:tracePt t="524007" x="6010275" y="3197225"/>
          <p14:tracePt t="524024" x="6010275" y="3214688"/>
          <p14:tracePt t="524040" x="6010275" y="3224213"/>
          <p14:tracePt t="524057" x="6010275" y="3241675"/>
          <p14:tracePt t="524074" x="6010275" y="3259138"/>
          <p14:tracePt t="524092" x="6010275" y="3268663"/>
          <p14:tracePt t="524107" x="6010275" y="3286125"/>
          <p14:tracePt t="524124" x="6010275" y="3295650"/>
          <p14:tracePt t="524140" x="6000750" y="3313113"/>
          <p14:tracePt t="524157" x="5983288" y="3340100"/>
          <p14:tracePt t="524174" x="5973763" y="3367088"/>
          <p14:tracePt t="524190" x="5965825" y="3384550"/>
          <p14:tracePt t="524207" x="5956300" y="3402013"/>
          <p14:tracePt t="524224" x="5956300" y="3421063"/>
          <p14:tracePt t="524241" x="5956300" y="3429000"/>
          <p14:tracePt t="524257" x="5956300" y="3446463"/>
          <p14:tracePt t="524274" x="5946775" y="3455988"/>
          <p14:tracePt t="524291" x="5946775" y="3465513"/>
          <p14:tracePt t="524306" x="5946775" y="3482975"/>
          <p14:tracePt t="524323" x="5938838" y="3500438"/>
          <p14:tracePt t="524340" x="5938838" y="3509963"/>
          <p14:tracePt t="524356" x="5938838" y="3536950"/>
          <p14:tracePt t="524373" x="5938838" y="3554413"/>
          <p14:tracePt t="524389" x="5938838" y="3563938"/>
          <p14:tracePt t="524407" x="5929313" y="3581400"/>
          <p14:tracePt t="524423" x="5929313" y="3598863"/>
          <p14:tracePt t="524439" x="5929313" y="3616325"/>
          <p14:tracePt t="524457" x="5929313" y="3652838"/>
          <p14:tracePt t="524475" x="5929313" y="3662363"/>
          <p14:tracePt t="524491" x="5929313" y="3687763"/>
          <p14:tracePt t="524507" x="5929313" y="3697288"/>
          <p14:tracePt t="524523" x="5921375" y="3714750"/>
          <p14:tracePt t="524540" x="5921375" y="3724275"/>
          <p14:tracePt t="524557" x="5921375" y="3733800"/>
          <p14:tracePt t="524574" x="5911850" y="3751263"/>
          <p14:tracePt t="524590" x="5902325" y="3786188"/>
          <p14:tracePt t="524607" x="5902325" y="3805238"/>
          <p14:tracePt t="524624" x="5902325" y="3813175"/>
          <p14:tracePt t="524640" x="5902325" y="3830638"/>
          <p14:tracePt t="524657" x="5902325" y="3840163"/>
          <p14:tracePt t="524674" x="5902325" y="3857625"/>
          <p14:tracePt t="524690" x="5902325" y="3867150"/>
          <p14:tracePt t="524707" x="5902325" y="3884613"/>
          <p14:tracePt t="524725" x="5894388" y="3902075"/>
          <p14:tracePt t="524741" x="5884863" y="3911600"/>
          <p14:tracePt t="524757" x="5884863" y="3921125"/>
          <p14:tracePt t="524773" x="5884863" y="3929063"/>
          <p14:tracePt t="524790" x="5884863" y="3948113"/>
          <p14:tracePt t="524823" x="5884863" y="3965575"/>
          <p14:tracePt t="524840" x="5884863" y="3983038"/>
          <p14:tracePt t="524857" x="5884863" y="3992563"/>
          <p14:tracePt t="524873" x="5894388" y="4010025"/>
          <p14:tracePt t="524890" x="5894388" y="4019550"/>
          <p14:tracePt t="524908" x="5894388" y="4027488"/>
          <p14:tracePt t="524937" x="5894388" y="4037013"/>
          <p14:tracePt t="524982" x="5902325" y="4044950"/>
          <p14:tracePt t="525015" x="5911850" y="4054475"/>
          <p14:tracePt t="525037" x="5911850" y="4064000"/>
          <p14:tracePt t="525101" x="5911850" y="4071938"/>
          <p14:tracePt t="525109" x="5911850" y="4081463"/>
          <p14:tracePt t="525123" x="5921375" y="4081463"/>
          <p14:tracePt t="525281" x="5929313" y="4081463"/>
          <p14:tracePt t="525303" x="5938838" y="4081463"/>
          <p14:tracePt t="525319" x="5946775" y="4071938"/>
          <p14:tracePt t="525335" x="5956300" y="4064000"/>
          <p14:tracePt t="525343" x="5965825" y="4054475"/>
          <p14:tracePt t="525357" x="5983288" y="4010025"/>
          <p14:tracePt t="525375" x="6000750" y="3956050"/>
          <p14:tracePt t="525390" x="6018213" y="3894138"/>
          <p14:tracePt t="525408" x="6037263" y="3778250"/>
          <p14:tracePt t="525424" x="6054725" y="3643313"/>
          <p14:tracePt t="525440" x="6081713" y="3517900"/>
          <p14:tracePt t="525457" x="6108700" y="3384550"/>
          <p14:tracePt t="525475" x="6126163" y="3322638"/>
          <p14:tracePt t="525491" x="6135688" y="3278188"/>
          <p14:tracePt t="525507" x="6153150" y="3251200"/>
          <p14:tracePt t="525524" x="6161088" y="3232150"/>
          <p14:tracePt t="525540" x="6180138" y="3197225"/>
          <p14:tracePt t="525557" x="6180138" y="3143250"/>
          <p14:tracePt t="525574" x="6197600" y="3108325"/>
          <p14:tracePt t="525591" x="6215063" y="3071813"/>
          <p14:tracePt t="525607" x="6224588" y="3063875"/>
          <p14:tracePt t="525624" x="6224588" y="3054350"/>
          <p14:tracePt t="525641" x="6224588" y="3036888"/>
          <p14:tracePt t="525656" x="6224588" y="3027363"/>
          <p14:tracePt t="525673" x="6224588" y="3009900"/>
          <p14:tracePt t="525706" x="6224588" y="3000375"/>
          <p14:tracePt t="525723" x="6224588" y="2982913"/>
          <p14:tracePt t="525756" x="6224588" y="2992438"/>
          <p14:tracePt t="525961" x="6215063" y="3000375"/>
          <p14:tracePt t="525969" x="6207125" y="3017838"/>
          <p14:tracePt t="525985" x="6197600" y="3036888"/>
          <p14:tracePt t="525992" x="6170613" y="3081338"/>
          <p14:tracePt t="526007" x="6153150" y="3135313"/>
          <p14:tracePt t="526024" x="6143625" y="3170238"/>
          <p14:tracePt t="526041" x="6135688" y="3187700"/>
          <p14:tracePt t="526057" x="6126163" y="3197225"/>
          <p14:tracePt t="526074" x="6116638" y="3206750"/>
          <p14:tracePt t="526091" x="6116638" y="3224213"/>
          <p14:tracePt t="526107" x="6116638" y="3251200"/>
          <p14:tracePt t="526125" x="6108700" y="3268663"/>
          <p14:tracePt t="526141" x="6108700" y="3278188"/>
          <p14:tracePt t="526157" x="6108700" y="3303588"/>
          <p14:tracePt t="526174" x="6108700" y="3313113"/>
          <p14:tracePt t="526190" x="6108700" y="3330575"/>
          <p14:tracePt t="526207" x="6108700" y="3357563"/>
          <p14:tracePt t="526223" x="6108700" y="3394075"/>
          <p14:tracePt t="526240" x="6108700" y="3421063"/>
          <p14:tracePt t="526256" x="6108700" y="3455988"/>
          <p14:tracePt t="526273" x="6108700" y="3465513"/>
          <p14:tracePt t="526290" x="6108700" y="3473450"/>
          <p14:tracePt t="526306" x="6108700" y="3500438"/>
          <p14:tracePt t="526323" x="6108700" y="3509963"/>
          <p14:tracePt t="526340" x="6108700" y="3527425"/>
          <p14:tracePt t="526356" x="6108700" y="3536950"/>
          <p14:tracePt t="526373" x="6108700" y="3563938"/>
          <p14:tracePt t="526391" x="6108700" y="3571875"/>
          <p14:tracePt t="526408" x="6099175" y="3589338"/>
          <p14:tracePt t="526423" x="6099175" y="3608388"/>
          <p14:tracePt t="526440" x="6089650" y="3643313"/>
          <p14:tracePt t="526457" x="6089650" y="3670300"/>
          <p14:tracePt t="526474" x="6089650" y="3679825"/>
          <p14:tracePt t="526491" x="6089650" y="3687763"/>
          <p14:tracePt t="526507" x="6089650" y="3706813"/>
          <p14:tracePt t="526524" x="6089650" y="3724275"/>
          <p14:tracePt t="526541" x="6089650" y="3733800"/>
          <p14:tracePt t="526557" x="6089650" y="3751263"/>
          <p14:tracePt t="526574" x="6089650" y="3768725"/>
          <p14:tracePt t="526591" x="6089650" y="3778250"/>
          <p14:tracePt t="526607" x="6089650" y="3805238"/>
          <p14:tracePt t="526625" x="6081713" y="3849688"/>
          <p14:tracePt t="526641" x="6072188" y="3894138"/>
          <p14:tracePt t="526656" x="6064250" y="3929063"/>
          <p14:tracePt t="526674" x="6045200" y="3956050"/>
          <p14:tracePt t="526690" x="6045200" y="3973513"/>
          <p14:tracePt t="526707" x="6037263" y="3983038"/>
          <p14:tracePt t="526724" x="6027738" y="3992563"/>
          <p14:tracePt t="526740" x="6037263" y="3973513"/>
          <p14:tracePt t="526899" x="6037263" y="3965575"/>
          <p14:tracePt t="537091" x="6037263" y="3956050"/>
          <p14:tracePt t="537791" x="6027738" y="3938588"/>
          <p14:tracePt t="537799" x="6000750" y="3894138"/>
          <p14:tracePt t="537808" x="5929313" y="3822700"/>
          <p14:tracePt t="537825" x="5822950" y="3697288"/>
          <p14:tracePt t="537842" x="5661025" y="3536950"/>
          <p14:tracePt t="537859" x="5500688" y="3357563"/>
          <p14:tracePt t="537876" x="5367338" y="3206750"/>
          <p14:tracePt t="537891" x="5180013" y="3027363"/>
          <p14:tracePt t="537910" x="5072063" y="2965450"/>
          <p14:tracePt t="537925" x="4992688" y="2901950"/>
          <p14:tracePt t="537941" x="4921250" y="2857500"/>
          <p14:tracePt t="537957" x="4813300" y="2813050"/>
          <p14:tracePt t="537974" x="4759325" y="2795588"/>
          <p14:tracePt t="537991" x="4741863" y="2778125"/>
          <p14:tracePt t="538007" x="4697413" y="2751138"/>
          <p14:tracePt t="538024" x="4598988" y="2687638"/>
          <p14:tracePt t="538041" x="4330700" y="2571750"/>
          <p14:tracePt t="538057" x="4098925" y="2473325"/>
          <p14:tracePt t="538074" x="3867150" y="2374900"/>
          <p14:tracePt t="538091" x="3608388" y="2286000"/>
          <p14:tracePt t="538107" x="3348038" y="2214563"/>
          <p14:tracePt t="538124" x="3062288" y="2187575"/>
          <p14:tracePt t="538141" x="2840038" y="2170113"/>
          <p14:tracePt t="538157" x="2608263" y="2152650"/>
          <p14:tracePt t="538175" x="2554288" y="2152650"/>
          <p14:tracePt t="538192" x="2509838" y="2143125"/>
          <p14:tracePt t="538208" x="2446338" y="2135188"/>
          <p14:tracePt t="538225" x="2419350" y="2135188"/>
          <p14:tracePt t="538242" x="2401888" y="2135188"/>
          <p14:tracePt t="538275" x="2401888" y="2143125"/>
          <p14:tracePt t="538331" x="2411413" y="2152650"/>
          <p14:tracePt t="538339" x="2455863" y="2179638"/>
          <p14:tracePt t="538347" x="2554288" y="2224088"/>
          <p14:tracePt t="538358" x="2847975" y="2357438"/>
          <p14:tracePt t="538375" x="3259138" y="2492375"/>
          <p14:tracePt t="538391" x="3929063" y="2625725"/>
          <p14:tracePt t="538410" x="4402138" y="2724150"/>
          <p14:tracePt t="538425" x="4768850" y="2822575"/>
          <p14:tracePt t="538442" x="5045075" y="2894013"/>
          <p14:tracePt t="538458" x="5278438" y="2992438"/>
          <p14:tracePt t="538475" x="5473700" y="3063875"/>
          <p14:tracePt t="538492" x="5537200" y="3081338"/>
          <p14:tracePt t="538508" x="5545138" y="3081338"/>
          <p14:tracePt t="538525" x="5545138" y="3089275"/>
          <p14:tracePt t="538559" x="5545138" y="3098800"/>
          <p14:tracePt t="538597" x="5554663" y="3116263"/>
          <p14:tracePt t="538605" x="5554663" y="3125788"/>
          <p14:tracePt t="538613" x="5554663" y="3135313"/>
          <p14:tracePt t="538626" x="5564188" y="3143250"/>
          <p14:tracePt t="538642" x="5581650" y="3170238"/>
          <p14:tracePt t="538659" x="5599113" y="3179763"/>
          <p14:tracePt t="538676" x="5608638" y="3187700"/>
          <p14:tracePt t="538692" x="5616575" y="3187700"/>
          <p14:tracePt t="538709" x="5626100" y="3187700"/>
          <p14:tracePt t="538725" x="5635625" y="3179763"/>
          <p14:tracePt t="538742" x="5670550" y="3143250"/>
          <p14:tracePt t="538758" x="5751513" y="3108325"/>
          <p14:tracePt t="538777" x="5973763" y="3071813"/>
          <p14:tracePt t="538793" x="6188075" y="3036888"/>
          <p14:tracePt t="538810" x="6402388" y="3027363"/>
          <p14:tracePt t="538825" x="6661150" y="3027363"/>
          <p14:tracePt t="538841" x="6921500" y="3017838"/>
          <p14:tracePt t="538858" x="7153275" y="3017838"/>
          <p14:tracePt t="538874" x="7313613" y="2992438"/>
          <p14:tracePt t="538892" x="7394575" y="2955925"/>
          <p14:tracePt t="538892" x="7421563" y="2938463"/>
          <p14:tracePt t="538911" x="7446963" y="2894013"/>
          <p14:tracePt t="538925" x="7446963" y="2849563"/>
          <p14:tracePt t="538942" x="7446963" y="2840038"/>
          <p14:tracePt t="538958" x="7446963" y="2822575"/>
          <p14:tracePt t="538975" x="7446963" y="2803525"/>
          <p14:tracePt t="538992" x="7456488" y="2786063"/>
          <p14:tracePt t="539009" x="7466013" y="2778125"/>
          <p14:tracePt t="539025" x="7466013" y="2759075"/>
          <p14:tracePt t="539059" x="7473950" y="2751138"/>
          <p14:tracePt t="539092" x="7483475" y="2732088"/>
          <p14:tracePt t="539099" x="7493000" y="2706688"/>
          <p14:tracePt t="539109" x="7500938" y="2679700"/>
          <p14:tracePt t="539125" x="7510463" y="2660650"/>
          <p14:tracePt t="539158" x="7518400" y="2660650"/>
          <p14:tracePt t="539178" x="7527925" y="2643188"/>
          <p14:tracePt t="539192" x="7564438" y="2625725"/>
          <p14:tracePt t="539209" x="7616825" y="2625725"/>
          <p14:tracePt t="539225" x="7653338" y="2608263"/>
          <p14:tracePt t="539242" x="7697788" y="2589213"/>
          <p14:tracePt t="539259" x="7742238" y="2563813"/>
          <p14:tracePt t="539275" x="7813675" y="2500313"/>
          <p14:tracePt t="539294" x="7850188" y="2446338"/>
          <p14:tracePt t="539310" x="7858125" y="2411413"/>
          <p14:tracePt t="539325" x="7875588" y="2384425"/>
          <p14:tracePt t="539342" x="7885113" y="2374900"/>
          <p14:tracePt t="539359" x="7885113" y="2357438"/>
          <p14:tracePt t="539392" x="7885113" y="2349500"/>
          <p14:tracePt t="539409" x="7894638" y="2349500"/>
          <p14:tracePt t="539481" x="7912100" y="2330450"/>
          <p14:tracePt t="539498" x="7939088" y="2322513"/>
          <p14:tracePt t="539505" x="7966075" y="2312988"/>
          <p14:tracePt t="539513" x="7993063" y="2312988"/>
          <p14:tracePt t="539525" x="8037513" y="2295525"/>
          <p14:tracePt t="539543" x="8089900" y="2278063"/>
          <p14:tracePt t="539559" x="8108950" y="2278063"/>
          <p14:tracePt t="539593" x="8108950" y="2268538"/>
          <p14:tracePt t="539623" x="8108950" y="2286000"/>
          <p14:tracePt t="539677" x="8081963" y="2322513"/>
          <p14:tracePt t="539685" x="8064500" y="2357438"/>
          <p14:tracePt t="539694" x="8018463" y="2420938"/>
          <p14:tracePt t="539709" x="7947025" y="2455863"/>
          <p14:tracePt t="539725" x="7858125" y="2482850"/>
          <p14:tracePt t="539742" x="7786688" y="2500313"/>
          <p14:tracePt t="539759" x="7680325" y="2509838"/>
          <p14:tracePt t="539775" x="7572375" y="2527300"/>
          <p14:tracePt t="539793" x="7358063" y="2527300"/>
          <p14:tracePt t="539810" x="7269163" y="2527300"/>
          <p14:tracePt t="539826" x="7197725" y="2536825"/>
          <p14:tracePt t="539843" x="7143750" y="2536825"/>
          <p14:tracePt t="539859" x="7099300" y="2544763"/>
          <p14:tracePt t="539875" x="7064375" y="2544763"/>
          <p14:tracePt t="539892" x="7045325" y="2554288"/>
          <p14:tracePt t="539892" x="7037388" y="2554288"/>
          <p14:tracePt t="539911" x="7027863" y="2554288"/>
          <p14:tracePt t="539927" x="7018338" y="2554288"/>
          <p14:tracePt t="539942" x="6973888" y="2563813"/>
          <p14:tracePt t="539960" x="6929438" y="2571750"/>
          <p14:tracePt t="539975" x="6875463" y="2589213"/>
          <p14:tracePt t="539992" x="6831013" y="2598738"/>
          <p14:tracePt t="540008" x="6778625" y="2625725"/>
          <p14:tracePt t="540025" x="6715125" y="2652713"/>
          <p14:tracePt t="540042" x="6599238" y="2697163"/>
          <p14:tracePt t="540060" x="6527800" y="2768600"/>
          <p14:tracePt t="540076" x="6438900" y="2849563"/>
          <p14:tracePt t="540092" x="6367463" y="2921000"/>
          <p14:tracePt t="540109" x="6286500" y="2965450"/>
          <p14:tracePt t="540126" x="6215063" y="3000375"/>
          <p14:tracePt t="540142" x="6135688" y="3054350"/>
          <p14:tracePt t="540159" x="6099175" y="3071813"/>
          <p14:tracePt t="540176" x="6072188" y="3135313"/>
          <p14:tracePt t="540193" x="6037263" y="3187700"/>
          <p14:tracePt t="540210" x="6018213" y="3241675"/>
          <p14:tracePt t="540226" x="5992813" y="3286125"/>
          <p14:tracePt t="540242" x="5973763" y="3340100"/>
          <p14:tracePt t="540259" x="5965825" y="3367088"/>
          <p14:tracePt t="540275" x="5946775" y="3384550"/>
          <p14:tracePt t="540292" x="5938838" y="3429000"/>
          <p14:tracePt t="540309" x="5911850" y="3492500"/>
          <p14:tracePt t="540326" x="5884863" y="3554413"/>
          <p14:tracePt t="540343" x="5849938" y="3625850"/>
          <p14:tracePt t="540359" x="5830888" y="3687763"/>
          <p14:tracePt t="540375" x="5830888" y="3733800"/>
          <p14:tracePt t="540392" x="5849938" y="3778250"/>
          <p14:tracePt t="540392" x="5857875" y="3805238"/>
          <p14:tracePt t="540411" x="5867400" y="3830638"/>
          <p14:tracePt t="540426" x="5884863" y="3876675"/>
          <p14:tracePt t="540443" x="5911850" y="3965575"/>
          <p14:tracePt t="540460" x="5921375" y="4010025"/>
          <p14:tracePt t="540476" x="5921375" y="4071938"/>
          <p14:tracePt t="540492" x="5938838" y="4116388"/>
          <p14:tracePt t="540509" x="5956300" y="4135438"/>
          <p14:tracePt t="540525" x="5956300" y="4143375"/>
          <p14:tracePt t="540542" x="5965825" y="4152900"/>
          <p14:tracePt t="540559" x="5973763" y="4162425"/>
          <p14:tracePt t="540575" x="5992813" y="4179888"/>
          <p14:tracePt t="540593" x="6000750" y="4197350"/>
          <p14:tracePt t="540609" x="6018213" y="4206875"/>
          <p14:tracePt t="540626" x="6037263" y="4233863"/>
          <p14:tracePt t="540642" x="6064250" y="4241800"/>
          <p14:tracePt t="540659" x="6081713" y="4259263"/>
          <p14:tracePt t="540675" x="6116638" y="4268788"/>
          <p14:tracePt t="540692" x="6153150" y="4305300"/>
          <p14:tracePt t="540710" x="6161088" y="4313238"/>
          <p14:tracePt t="540726" x="6170613" y="4322763"/>
          <p14:tracePt t="540742" x="6188075" y="4340225"/>
          <p14:tracePt t="540759" x="6197600" y="4349750"/>
          <p14:tracePt t="540775" x="6197600" y="4322763"/>
          <p14:tracePt t="541188" x="6188075" y="4313238"/>
          <p14:tracePt t="541194" x="6170613" y="4286250"/>
          <p14:tracePt t="541210" x="6161088" y="4268788"/>
          <p14:tracePt t="541226" x="6143625" y="4233863"/>
          <p14:tracePt t="541242" x="6126163" y="4187825"/>
          <p14:tracePt t="541259" x="6108700" y="4143375"/>
          <p14:tracePt t="541276" x="6108700" y="4098925"/>
          <p14:tracePt t="541292" x="6108700" y="4054475"/>
          <p14:tracePt t="541309" x="6108700" y="4000500"/>
          <p14:tracePt t="541326" x="6116638" y="3902075"/>
          <p14:tracePt t="541344" x="6135688" y="3822700"/>
          <p14:tracePt t="541360" x="6180138" y="3751263"/>
          <p14:tracePt t="541376" x="6207125" y="3697288"/>
          <p14:tracePt t="541392" x="6242050" y="3652838"/>
          <p14:tracePt t="541411" x="6286500" y="3598863"/>
          <p14:tracePt t="541426" x="6340475" y="3544888"/>
          <p14:tracePt t="541442" x="6438900" y="3465513"/>
          <p14:tracePt t="541460" x="6518275" y="3402013"/>
          <p14:tracePt t="541476" x="6581775" y="3349625"/>
          <p14:tracePt t="541492" x="6661150" y="3295650"/>
          <p14:tracePt t="541509" x="6751638" y="3232150"/>
          <p14:tracePt t="541525" x="6840538" y="3179763"/>
          <p14:tracePt t="541542" x="6911975" y="3152775"/>
          <p14:tracePt t="541559" x="6992938" y="3135313"/>
          <p14:tracePt t="541575" x="7108825" y="3116263"/>
          <p14:tracePt t="541594" x="7278688" y="3089275"/>
          <p14:tracePt t="541610" x="7350125" y="3071813"/>
          <p14:tracePt t="541626" x="7394575" y="3063875"/>
          <p14:tracePt t="541642" x="7466013" y="3054350"/>
          <p14:tracePt t="541658" x="7518400" y="3044825"/>
          <p14:tracePt t="541675" x="7564438" y="3036888"/>
          <p14:tracePt t="541691" x="7608888" y="3017838"/>
          <p14:tracePt t="541708" x="7680325" y="3000375"/>
          <p14:tracePt t="541726" x="7732713" y="2992438"/>
          <p14:tracePt t="541742" x="7786688" y="2992438"/>
          <p14:tracePt t="541758" x="7850188" y="2982913"/>
          <p14:tracePt t="541775" x="7894638" y="2965450"/>
          <p14:tracePt t="541791" x="7929563" y="2946400"/>
          <p14:tracePt t="541808" x="7939088" y="2938463"/>
          <p14:tracePt t="541825" x="7956550" y="2911475"/>
          <p14:tracePt t="541842" x="7974013" y="2894013"/>
          <p14:tracePt t="541858" x="8010525" y="2830513"/>
          <p14:tracePt t="541876" x="8018463" y="2778125"/>
          <p14:tracePt t="541891" x="8037513" y="2732088"/>
          <p14:tracePt t="541909" x="8045450" y="2697163"/>
          <p14:tracePt t="541925" x="8054975" y="2670175"/>
          <p14:tracePt t="541942" x="8054975" y="2625725"/>
          <p14:tracePt t="541958" x="8054975" y="2571750"/>
          <p14:tracePt t="541975" x="8054975" y="2517775"/>
          <p14:tracePt t="541992" x="8064500" y="2482850"/>
          <p14:tracePt t="542008" x="8064500" y="2473325"/>
          <p14:tracePt t="542025" x="8064500" y="2465388"/>
          <p14:tracePt t="542058" x="8064500" y="2455863"/>
          <p14:tracePt t="542078" x="8064500" y="2446338"/>
          <p14:tracePt t="542141" x="8064500" y="2455863"/>
          <p14:tracePt t="542752" x="8064500" y="2465388"/>
          <p14:tracePt t="542760" x="8064500" y="2473325"/>
          <p14:tracePt t="542776" x="8064500" y="2482850"/>
          <p14:tracePt t="542792" x="8054975" y="2492375"/>
          <p14:tracePt t="542809" x="8054975" y="2500313"/>
          <p14:tracePt t="542826" x="8054975" y="2509838"/>
          <p14:tracePt t="542842" x="8045450" y="2517775"/>
          <p14:tracePt t="542860" x="8045450" y="2527300"/>
          <p14:tracePt t="542877" x="8037513" y="2527300"/>
          <p14:tracePt t="542908" x="8027988" y="2536825"/>
          <p14:tracePt t="542916" x="8027988" y="2544763"/>
          <p14:tracePt t="542926" x="8010525" y="2554288"/>
          <p14:tracePt t="542942" x="7993063" y="2571750"/>
          <p14:tracePt t="542959" x="7983538" y="2571750"/>
          <p14:tracePt t="542976" x="7956550" y="2589213"/>
          <p14:tracePt t="542992" x="7929563" y="2598738"/>
          <p14:tracePt t="543010" x="7921625" y="2598738"/>
          <p14:tracePt t="543026" x="7912100" y="2616200"/>
          <p14:tracePt t="543042" x="7894638" y="2625725"/>
          <p14:tracePt t="543059" x="7875588" y="2643188"/>
          <p14:tracePt t="543076" x="7858125" y="2643188"/>
          <p14:tracePt t="543092" x="7831138" y="2660650"/>
          <p14:tracePt t="543109" x="7804150" y="2679700"/>
          <p14:tracePt t="543126" x="7796213" y="2679700"/>
          <p14:tracePt t="543142" x="7778750" y="2697163"/>
          <p14:tracePt t="543159" x="7769225" y="2697163"/>
          <p14:tracePt t="543176" x="7759700" y="2714625"/>
          <p14:tracePt t="543193" x="7732713" y="2724150"/>
          <p14:tracePt t="543209" x="7707313" y="2732088"/>
          <p14:tracePt t="543226" x="7688263" y="2741613"/>
          <p14:tracePt t="543244" x="7670800" y="2741613"/>
          <p14:tracePt t="543276" x="7653338" y="2741613"/>
          <p14:tracePt t="543346" x="7643813" y="2741613"/>
          <p14:tracePt t="543354" x="7635875" y="2741613"/>
          <p14:tracePt t="543362" x="7616825" y="2741613"/>
          <p14:tracePt t="543376" x="7581900" y="2732088"/>
          <p14:tracePt t="543393" x="7572375" y="2732088"/>
          <p14:tracePt t="543411" x="7554913" y="2732088"/>
          <p14:tracePt t="543426" x="7545388" y="2732088"/>
          <p14:tracePt t="543443" x="7537450" y="2724150"/>
          <p14:tracePt t="543459" x="7510463" y="2724150"/>
          <p14:tracePt t="543476" x="7466013" y="2714625"/>
          <p14:tracePt t="543492" x="7402513" y="2714625"/>
          <p14:tracePt t="543510" x="7385050" y="2714625"/>
          <p14:tracePt t="543526" x="7350125" y="2706688"/>
          <p14:tracePt t="543543" x="7340600" y="2706688"/>
          <p14:tracePt t="543559" x="7323138" y="2706688"/>
          <p14:tracePt t="543576" x="7304088" y="2706688"/>
          <p14:tracePt t="543593" x="7286625" y="2697163"/>
          <p14:tracePt t="543609" x="7242175" y="2697163"/>
          <p14:tracePt t="543626" x="7180263" y="2697163"/>
          <p14:tracePt t="543642" x="7089775" y="2697163"/>
          <p14:tracePt t="543659" x="7037388" y="2697163"/>
          <p14:tracePt t="543676" x="6973888" y="2697163"/>
          <p14:tracePt t="543693" x="6921500" y="2697163"/>
          <p14:tracePt t="543709" x="6858000" y="2714625"/>
          <p14:tracePt t="543726" x="6742113" y="2741613"/>
          <p14:tracePt t="543744" x="6635750" y="2759075"/>
          <p14:tracePt t="543760" x="6510338" y="2778125"/>
          <p14:tracePt t="543777" x="6402388" y="2778125"/>
          <p14:tracePt t="543793" x="6278563" y="2786063"/>
          <p14:tracePt t="543809" x="6207125" y="2803525"/>
          <p14:tracePt t="543826" x="6143625" y="2813050"/>
          <p14:tracePt t="543842" x="6081713" y="2813050"/>
          <p14:tracePt t="543859" x="6018213" y="2830513"/>
          <p14:tracePt t="543876" x="5983288" y="2849563"/>
          <p14:tracePt t="543893" x="5929313" y="2867025"/>
          <p14:tracePt t="543911" x="5921375" y="2884488"/>
          <p14:tracePt t="543926" x="5894388" y="2901950"/>
          <p14:tracePt t="543943" x="5875338" y="2938463"/>
          <p14:tracePt t="543959" x="5857875" y="2973388"/>
          <p14:tracePt t="543976" x="5822950" y="3027363"/>
          <p14:tracePt t="543993" x="5778500" y="3108325"/>
          <p14:tracePt t="544010" x="5715000" y="3187700"/>
          <p14:tracePt t="544026" x="5661025" y="3268663"/>
          <p14:tracePt t="544043" x="5608638" y="3330575"/>
          <p14:tracePt t="544059" x="5564188" y="3375025"/>
          <p14:tracePt t="544076" x="5537200" y="3421063"/>
          <p14:tracePt t="544093" x="5510213" y="3473450"/>
          <p14:tracePt t="544109" x="5500688" y="3527425"/>
          <p14:tracePt t="544127" x="5483225" y="3581400"/>
          <p14:tracePt t="544144" x="5465763" y="3652838"/>
          <p14:tracePt t="544160" x="5465763" y="3697288"/>
          <p14:tracePt t="544176" x="5473700" y="3741738"/>
          <p14:tracePt t="544192" x="5483225" y="3751263"/>
          <p14:tracePt t="544209" x="5492750" y="3759200"/>
          <p14:tracePt t="544226" x="5500688" y="3778250"/>
          <p14:tracePt t="544242" x="5510213" y="3822700"/>
          <p14:tracePt t="544260" x="5527675" y="3840163"/>
          <p14:tracePt t="544276" x="5537200" y="3857625"/>
          <p14:tracePt t="544293" x="5545138" y="3884613"/>
          <p14:tracePt t="544309" x="5554663" y="3894138"/>
          <p14:tracePt t="544326" x="5564188" y="3911600"/>
          <p14:tracePt t="544343" x="5572125" y="3921125"/>
          <p14:tracePt t="544359" x="5572125" y="3929063"/>
          <p14:tracePt t="544376" x="5581650" y="3948113"/>
          <p14:tracePt t="544393" x="5581650" y="3956050"/>
          <p14:tracePt t="544411" x="5581650" y="3965575"/>
          <p14:tracePt t="544427" x="5581650" y="3973513"/>
          <p14:tracePt t="544448" x="5581650" y="3983038"/>
          <p14:tracePt t="544488" x="5581650" y="3992563"/>
          <p14:tracePt t="544496" x="5581650" y="4000500"/>
          <p14:tracePt t="544509" x="5572125" y="4000500"/>
          <p14:tracePt t="544612" x="5572125" y="3992563"/>
          <p14:tracePt t="544620" x="5564188" y="3992563"/>
          <p14:tracePt t="544629" x="5564188" y="3983038"/>
          <p14:tracePt t="544642" x="5564188" y="3965575"/>
          <p14:tracePt t="544668" x="5564188" y="3938588"/>
          <p14:tracePt t="544676" x="5564188" y="3902075"/>
          <p14:tracePt t="544692" x="5564188" y="3857625"/>
          <p14:tracePt t="544708" x="5572125" y="3805238"/>
          <p14:tracePt t="544725" x="5626100" y="3751263"/>
          <p14:tracePt t="544742" x="5688013" y="3697288"/>
          <p14:tracePt t="544758" x="5795963" y="3625850"/>
          <p14:tracePt t="544775" x="6000750" y="3500438"/>
          <p14:tracePt t="544792" x="6089650" y="3421063"/>
          <p14:tracePt t="544809" x="6153150" y="3367088"/>
          <p14:tracePt t="544825" x="6259513" y="3303588"/>
          <p14:tracePt t="544842" x="6375400" y="3251200"/>
          <p14:tracePt t="544858" x="6510338" y="3187700"/>
          <p14:tracePt t="544875" x="6626225" y="3116263"/>
          <p14:tracePt t="544892" x="6742113" y="3054350"/>
          <p14:tracePt t="544892" x="6813550" y="3036888"/>
          <p14:tracePt t="544910" x="6965950" y="3000375"/>
          <p14:tracePt t="544926" x="7135813" y="2965450"/>
          <p14:tracePt t="544942" x="7278688" y="2946400"/>
          <p14:tracePt t="544959" x="7402513" y="2921000"/>
          <p14:tracePt t="544975" x="7527925" y="2901950"/>
          <p14:tracePt t="544992" x="7653338" y="2884488"/>
          <p14:tracePt t="545009" x="7732713" y="2857500"/>
          <p14:tracePt t="545025" x="7858125" y="2822575"/>
          <p14:tracePt t="545042" x="7939088" y="2778125"/>
          <p14:tracePt t="545059" x="8010525" y="2759075"/>
          <p14:tracePt t="545075" x="8072438" y="2741613"/>
          <p14:tracePt t="545092" x="8099425" y="2732088"/>
          <p14:tracePt t="545109" x="8116888" y="2714625"/>
          <p14:tracePt t="545125" x="8126413" y="2706688"/>
          <p14:tracePt t="545142" x="8143875" y="2687638"/>
          <p14:tracePt t="545159" x="8197850" y="2643188"/>
          <p14:tracePt t="545176" x="8224838" y="2581275"/>
          <p14:tracePt t="545192" x="8242300" y="2527300"/>
          <p14:tracePt t="545208" x="8251825" y="2492375"/>
          <p14:tracePt t="545225" x="8251825" y="2473325"/>
          <p14:tracePt t="545241" x="8251825" y="2455863"/>
          <p14:tracePt t="545258" x="8259763" y="2428875"/>
          <p14:tracePt t="545275" x="8259763" y="2411413"/>
          <p14:tracePt t="545291" x="8259763" y="2401888"/>
          <p14:tracePt t="545308" x="8251825" y="2401888"/>
          <p14:tracePt t="545402" x="8242300" y="2401888"/>
          <p14:tracePt t="545410" x="8224838" y="2401888"/>
          <p14:tracePt t="545427" x="8207375" y="2411413"/>
          <p14:tracePt t="545443" x="8197850" y="2420938"/>
          <p14:tracePt t="545459" x="8188325" y="2438400"/>
          <p14:tracePt t="545476" x="8170863" y="2446338"/>
          <p14:tracePt t="545493" x="8135938" y="2465388"/>
          <p14:tracePt t="545509" x="8108950" y="2473325"/>
          <p14:tracePt t="545526" x="8054975" y="2492375"/>
          <p14:tracePt t="545543" x="7974013" y="2517775"/>
          <p14:tracePt t="545559" x="7921625" y="2536825"/>
          <p14:tracePt t="545576" x="7867650" y="2544763"/>
          <p14:tracePt t="545593" x="7796213" y="2544763"/>
          <p14:tracePt t="545609" x="7724775" y="2544763"/>
          <p14:tracePt t="545626" x="7643813" y="2544763"/>
          <p14:tracePt t="545643" x="7537450" y="2517775"/>
          <p14:tracePt t="545661" x="7439025" y="2500313"/>
          <p14:tracePt t="545677" x="7375525" y="2482850"/>
          <p14:tracePt t="545693" x="7304088" y="2465388"/>
          <p14:tracePt t="545709" x="7232650" y="2446338"/>
          <p14:tracePt t="545726" x="7170738" y="2438400"/>
          <p14:tracePt t="545743" x="7099300" y="2438400"/>
          <p14:tracePt t="545760" x="7037388" y="2438400"/>
          <p14:tracePt t="545776" x="6965950" y="2428875"/>
          <p14:tracePt t="545793" x="6831013" y="2401888"/>
          <p14:tracePt t="545811" x="6724650" y="2366963"/>
          <p14:tracePt t="545826" x="6589713" y="2330450"/>
          <p14:tracePt t="545843" x="6465888" y="2295525"/>
          <p14:tracePt t="545859" x="6296025" y="2259013"/>
          <p14:tracePt t="545876" x="6126163" y="2224088"/>
          <p14:tracePt t="545893" x="5911850" y="2187575"/>
          <p14:tracePt t="545912" x="5840413" y="2170113"/>
          <p14:tracePt t="545927" x="5768975" y="2152650"/>
          <p14:tracePt t="545943" x="5715000" y="2135188"/>
          <p14:tracePt t="545959" x="5643563" y="2116138"/>
          <p14:tracePt t="545976" x="5581650" y="2098675"/>
          <p14:tracePt t="545993" x="5537200" y="2081213"/>
          <p14:tracePt t="546010" x="5473700" y="2071688"/>
          <p14:tracePt t="546026" x="5429250" y="2054225"/>
          <p14:tracePt t="546043" x="5375275" y="2054225"/>
          <p14:tracePt t="546061" x="5357813" y="2044700"/>
          <p14:tracePt t="546093" x="5349875" y="2044700"/>
          <p14:tracePt t="546109" x="5340350" y="2036763"/>
          <p14:tracePt t="546126" x="5322888" y="2036763"/>
          <p14:tracePt t="546143" x="5313363" y="2036763"/>
          <p14:tracePt t="546160" x="5295900" y="2036763"/>
          <p14:tracePt t="546177" x="5259388" y="2044700"/>
          <p14:tracePt t="546193" x="5207000" y="2054225"/>
          <p14:tracePt t="546210" x="5126038" y="2071688"/>
          <p14:tracePt t="546226" x="5045075" y="2116138"/>
          <p14:tracePt t="546243" x="5000625" y="2160588"/>
          <p14:tracePt t="546260" x="4946650" y="2214563"/>
          <p14:tracePt t="546276" x="4902200" y="2278063"/>
          <p14:tracePt t="546293" x="4857750" y="2357438"/>
          <p14:tracePt t="546311" x="4840288" y="2393950"/>
          <p14:tracePt t="546327" x="4840288" y="2420938"/>
          <p14:tracePt t="546343" x="4840288" y="2455863"/>
          <p14:tracePt t="546360" x="4848225" y="2473325"/>
          <p14:tracePt t="546376" x="4875213" y="2500313"/>
          <p14:tracePt t="546393" x="4911725" y="2517775"/>
          <p14:tracePt t="546411" x="4956175" y="2544763"/>
          <p14:tracePt t="546427" x="4973638" y="2554288"/>
          <p14:tracePt t="546443" x="4983163" y="2554288"/>
          <p14:tracePt t="546476" x="4973638" y="2554288"/>
          <p14:tracePt t="546553" x="4956175" y="2544763"/>
          <p14:tracePt t="546561" x="4894263" y="2527300"/>
          <p14:tracePt t="546577" x="4840288" y="2527300"/>
          <p14:tracePt t="546594" x="4776788" y="2517775"/>
          <p14:tracePt t="546610" x="4705350" y="2517775"/>
          <p14:tracePt t="546626" x="4633913" y="2517775"/>
          <p14:tracePt t="546643" x="4572000" y="2527300"/>
          <p14:tracePt t="546659" x="4510088" y="2544763"/>
          <p14:tracePt t="546676" x="4411663" y="2571750"/>
          <p14:tracePt t="546693" x="4357688" y="2589213"/>
          <p14:tracePt t="546710" x="4295775" y="2608263"/>
          <p14:tracePt t="546726" x="4224338" y="2635250"/>
          <p14:tracePt t="546743" x="4160838" y="2660650"/>
          <p14:tracePt t="546760" x="4098925" y="2697163"/>
          <p14:tracePt t="546776" x="4062413" y="2714625"/>
          <p14:tracePt t="546793" x="4054475" y="2724150"/>
          <p14:tracePt t="546809" x="4037013" y="2732088"/>
          <p14:tracePt t="546827" x="4027488" y="2741613"/>
          <p14:tracePt t="546859" x="4027488" y="2751138"/>
          <p14:tracePt t="546913" x="4017963" y="2751138"/>
          <p14:tracePt t="546929" x="4010025" y="2751138"/>
          <p14:tracePt t="546937" x="4010025" y="2759075"/>
          <p14:tracePt t="546945" x="4000500" y="2759075"/>
          <p14:tracePt t="546975" x="3990975" y="2759075"/>
          <p14:tracePt t="546983" x="3983038" y="2768600"/>
          <p14:tracePt t="546993" x="3956050" y="2786063"/>
          <p14:tracePt t="547010" x="3938588" y="2786063"/>
          <p14:tracePt t="547026" x="3911600" y="2795588"/>
          <p14:tracePt t="547043" x="3830638" y="2813050"/>
          <p14:tracePt t="547061" x="3786188" y="2822575"/>
          <p14:tracePt t="547077" x="3732213" y="2822575"/>
          <p14:tracePt t="547093" x="3660775" y="2822575"/>
          <p14:tracePt t="547110" x="3616325" y="2813050"/>
          <p14:tracePt t="547126" x="3562350" y="2795588"/>
          <p14:tracePt t="547143" x="3517900" y="2778125"/>
          <p14:tracePt t="547159" x="3482975" y="2778125"/>
          <p14:tracePt t="547176" x="3465513" y="2768600"/>
          <p14:tracePt t="547193" x="3419475" y="2751138"/>
          <p14:tracePt t="547210" x="3384550" y="2732088"/>
          <p14:tracePt t="547226" x="3330575" y="2724150"/>
          <p14:tracePt t="547243" x="3286125" y="2714625"/>
          <p14:tracePt t="547259" x="3232150" y="2714625"/>
          <p14:tracePt t="547276" x="3187700" y="2714625"/>
          <p14:tracePt t="547293" x="3116263" y="2714625"/>
          <p14:tracePt t="547310" x="3071813" y="2714625"/>
          <p14:tracePt t="547327" x="3017838" y="2714625"/>
          <p14:tracePt t="547343" x="2973388" y="2714625"/>
          <p14:tracePt t="547360" x="2911475" y="2724150"/>
          <p14:tracePt t="547376" x="2867025" y="2724150"/>
          <p14:tracePt t="547393" x="2830513" y="2732088"/>
          <p14:tracePt t="547411" x="2776538" y="2732088"/>
          <p14:tracePt t="547427" x="2759075" y="2741613"/>
          <p14:tracePt t="547444" x="2732088" y="2741613"/>
          <p14:tracePt t="547461" x="2724150" y="2741613"/>
          <p14:tracePt t="547477" x="2697163" y="2751138"/>
          <p14:tracePt t="547493" x="2643188" y="2759075"/>
          <p14:tracePt t="547510" x="2598738" y="2768600"/>
          <p14:tracePt t="547526" x="2536825" y="2786063"/>
          <p14:tracePt t="547543" x="2473325" y="2786063"/>
          <p14:tracePt t="547559" x="2357438" y="2786063"/>
          <p14:tracePt t="547577" x="2295525" y="2786063"/>
          <p14:tracePt t="547594" x="2224088" y="2778125"/>
          <p14:tracePt t="547609" x="2160588" y="2759075"/>
          <p14:tracePt t="547627" x="2108200" y="2741613"/>
          <p14:tracePt t="547643" x="2036763" y="2732088"/>
          <p14:tracePt t="547660" x="1973263" y="2732088"/>
          <p14:tracePt t="547677" x="1919288" y="2732088"/>
          <p14:tracePt t="547693" x="1893888" y="2732088"/>
          <p14:tracePt t="547711" x="1884363" y="2732088"/>
          <p14:tracePt t="547727" x="1874838" y="2732088"/>
          <p14:tracePt t="547759" x="1866900" y="2732088"/>
          <p14:tracePt t="547789" x="1893888" y="2732088"/>
          <p14:tracePt t="547851" x="1928813" y="2732088"/>
          <p14:tracePt t="547859" x="1982788" y="2732088"/>
          <p14:tracePt t="547867" x="2044700" y="2741613"/>
          <p14:tracePt t="547876" x="2268538" y="2768600"/>
          <p14:tracePt t="547893" x="2562225" y="2795588"/>
          <p14:tracePt t="547912" x="3000375" y="2795588"/>
          <p14:tracePt t="547926" x="3544888" y="2732088"/>
          <p14:tracePt t="547943" x="4446588" y="2724150"/>
          <p14:tracePt t="547961" x="5027613" y="2830513"/>
          <p14:tracePt t="547977" x="5483225" y="2822575"/>
          <p14:tracePt t="547993" x="5822950" y="2741613"/>
          <p14:tracePt t="548010" x="6027738" y="2670175"/>
          <p14:tracePt t="548026" x="6143625" y="2616200"/>
          <p14:tracePt t="548043" x="6170613" y="2608263"/>
          <p14:tracePt t="548060" x="6180138" y="2598738"/>
          <p14:tracePt t="548133" x="6180138" y="2571750"/>
          <p14:tracePt t="548149" x="6180138" y="2563813"/>
          <p14:tracePt t="548157" x="6180138" y="2544763"/>
          <p14:tracePt t="548165" x="6180138" y="2536825"/>
          <p14:tracePt t="548176" x="6180138" y="2509838"/>
          <p14:tracePt t="548193" x="6170613" y="2473325"/>
          <p14:tracePt t="548211" x="6153150" y="2428875"/>
          <p14:tracePt t="548227" x="6099175" y="2374900"/>
          <p14:tracePt t="548243" x="6037263" y="2322513"/>
          <p14:tracePt t="548260" x="5956300" y="2251075"/>
          <p14:tracePt t="548276" x="5911850" y="2224088"/>
          <p14:tracePt t="548293" x="5875338" y="2197100"/>
          <p14:tracePt t="548310" x="5857875" y="2179638"/>
          <p14:tracePt t="548326" x="5840413" y="2170113"/>
          <p14:tracePt t="548344" x="5822950" y="2160588"/>
          <p14:tracePt t="548360" x="5813425" y="2160588"/>
          <p14:tracePt t="548376" x="5786438" y="2160588"/>
          <p14:tracePt t="548393" x="5741988" y="2160588"/>
          <p14:tracePt t="548411" x="5697538" y="2160588"/>
          <p14:tracePt t="548426" x="5635625" y="2160588"/>
          <p14:tracePt t="548443" x="5545138" y="2170113"/>
          <p14:tracePt t="548461" x="5500688" y="2179638"/>
          <p14:tracePt t="548477" x="5456238" y="2197100"/>
          <p14:tracePt t="548493" x="5429250" y="2206625"/>
          <p14:tracePt t="548510" x="5375275" y="2224088"/>
          <p14:tracePt t="548526" x="5340350" y="2241550"/>
          <p14:tracePt t="548543" x="5313363" y="2251075"/>
          <p14:tracePt t="548560" x="5295900" y="2268538"/>
          <p14:tracePt t="548577" x="5251450" y="2278063"/>
          <p14:tracePt t="548595" x="5170488" y="2303463"/>
          <p14:tracePt t="548610" x="5099050" y="2330450"/>
          <p14:tracePt t="548627" x="5037138" y="2357438"/>
          <p14:tracePt t="548643" x="4983163" y="2393950"/>
          <p14:tracePt t="548660" x="4965700" y="2420938"/>
          <p14:tracePt t="548676" x="4946650" y="2455863"/>
          <p14:tracePt t="548693" x="4938713" y="2465388"/>
          <p14:tracePt t="548711" x="4921250" y="2482850"/>
          <p14:tracePt t="548727" x="4921250" y="2500313"/>
          <p14:tracePt t="548743" x="4911725" y="2509838"/>
          <p14:tracePt t="548760" x="4911725" y="2517775"/>
          <p14:tracePt t="548793" x="4921250" y="2492375"/>
          <p14:tracePt t="548845" x="4921250" y="2455863"/>
          <p14:tracePt t="548853" x="4946650" y="2420938"/>
          <p14:tracePt t="548861" x="4956175" y="2366963"/>
          <p14:tracePt t="548876" x="4973638" y="2303463"/>
          <p14:tracePt t="548893" x="4983163" y="2259013"/>
          <p14:tracePt t="548911" x="4983163" y="2224088"/>
          <p14:tracePt t="548926" x="4992688" y="2206625"/>
          <p14:tracePt t="548943" x="4992688" y="2197100"/>
          <p14:tracePt t="548960" x="4992688" y="2206625"/>
          <p14:tracePt t="549055" x="4983163" y="2232025"/>
          <p14:tracePt t="549063" x="4973638" y="2268538"/>
          <p14:tracePt t="549077" x="4973638" y="2339975"/>
          <p14:tracePt t="549094" x="4973638" y="2411413"/>
          <p14:tracePt t="549111" x="4973638" y="2428875"/>
          <p14:tracePt t="549128" x="4973638" y="2438400"/>
          <p14:tracePt t="549160" x="4983163" y="2438400"/>
          <p14:tracePt t="549213" x="5010150" y="2401888"/>
          <p14:tracePt t="549220" x="5045075" y="2330450"/>
          <p14:tracePt t="549228" x="5099050" y="2241550"/>
          <p14:tracePt t="549243" x="5143500" y="2170113"/>
          <p14:tracePt t="549260" x="5160963" y="2125663"/>
          <p14:tracePt t="549276" x="5170488" y="2116138"/>
          <p14:tracePt t="549310" x="5170488" y="2125663"/>
          <p14:tracePt t="549393" x="5170488" y="2152650"/>
          <p14:tracePt t="549400" x="5170488" y="2179638"/>
          <p14:tracePt t="549410" x="5170488" y="2224088"/>
          <p14:tracePt t="549427" x="5180013" y="2268538"/>
          <p14:tracePt t="549443" x="5187950" y="2286000"/>
          <p14:tracePt t="549460" x="5207000" y="2295525"/>
          <p14:tracePt t="549477" x="5214938" y="2295525"/>
          <p14:tracePt t="549493" x="5232400" y="2295525"/>
          <p14:tracePt t="549510" x="5251450" y="2286000"/>
          <p14:tracePt t="549527" x="5286375" y="2268538"/>
          <p14:tracePt t="549543" x="5349875" y="2251075"/>
          <p14:tracePt t="549560" x="5473700" y="2232025"/>
          <p14:tracePt t="549577" x="5680075" y="2224088"/>
          <p14:tracePt t="549595" x="6116638" y="2214563"/>
          <p14:tracePt t="549611" x="6500813" y="2268538"/>
          <p14:tracePt t="549628" x="6946900" y="2357438"/>
          <p14:tracePt t="549644" x="7412038" y="2438400"/>
          <p14:tracePt t="549660" x="7804150" y="2482850"/>
          <p14:tracePt t="549677" x="8116888" y="2517775"/>
          <p14:tracePt t="549693" x="8340725" y="2527300"/>
          <p14:tracePt t="549710" x="8447088" y="2527300"/>
          <p14:tracePt t="549727" x="8483600" y="2527300"/>
          <p14:tracePt t="549743" x="8493125" y="2527300"/>
          <p14:tracePt t="549760" x="8501063" y="2527300"/>
          <p14:tracePt t="549776" x="8501063" y="2517775"/>
          <p14:tracePt t="549793" x="8501063" y="2509838"/>
          <p14:tracePt t="549810" x="8501063" y="2500313"/>
          <p14:tracePt t="549829" x="8510588" y="2492375"/>
          <p14:tracePt t="549846" x="8510588" y="2482850"/>
          <p14:tracePt t="549860" x="8510588" y="2473325"/>
          <p14:tracePt t="549878" x="8510588" y="2465388"/>
          <p14:tracePt t="549931" x="8501063" y="2465388"/>
          <p14:tracePt t="549939" x="8501063" y="2455863"/>
          <p14:tracePt t="549947" x="8493125" y="2446338"/>
          <p14:tracePt t="549960" x="8483600" y="2438400"/>
          <p14:tracePt t="549976" x="8466138" y="2420938"/>
          <p14:tracePt t="549993" x="8447088" y="2411413"/>
          <p14:tracePt t="550010" x="8439150" y="2401888"/>
          <p14:tracePt t="550027" x="8421688" y="2393950"/>
          <p14:tracePt t="550043" x="8412163" y="2384425"/>
          <p14:tracePt t="550060" x="8402638" y="2384425"/>
          <p14:tracePt t="550094" x="8394700" y="2384425"/>
          <p14:tracePt t="550597" x="8367713" y="2393950"/>
          <p14:tracePt t="550605" x="8340725" y="2411413"/>
          <p14:tracePt t="550613" x="8242300" y="2438400"/>
          <p14:tracePt t="550628" x="8072438" y="2517775"/>
          <p14:tracePt t="550644" x="7850188" y="2616200"/>
          <p14:tracePt t="550660" x="7616825" y="2687638"/>
          <p14:tracePt t="550677" x="7439025" y="2724150"/>
          <p14:tracePt t="550693" x="7340600" y="2741613"/>
          <p14:tracePt t="550710" x="7286625" y="2751138"/>
          <p14:tracePt t="550727" x="7215188" y="2759075"/>
          <p14:tracePt t="550743" x="7099300" y="2768600"/>
          <p14:tracePt t="550761" x="7037388" y="2768600"/>
          <p14:tracePt t="550777" x="6929438" y="2778125"/>
          <p14:tracePt t="550793" x="6778625" y="2778125"/>
          <p14:tracePt t="550810" x="6680200" y="2786063"/>
          <p14:tracePt t="550827" x="6635750" y="2795588"/>
          <p14:tracePt t="550843" x="6599238" y="2803525"/>
          <p14:tracePt t="550860" x="6500813" y="2803525"/>
          <p14:tracePt t="550878" x="6438900" y="2813050"/>
          <p14:tracePt t="550893" x="6367463" y="2830513"/>
          <p14:tracePt t="550912" x="6296025" y="2849563"/>
          <p14:tracePt t="550927" x="6242050" y="2857500"/>
          <p14:tracePt t="550943" x="6188075" y="2857500"/>
          <p14:tracePt t="550960" x="6126163" y="2867025"/>
          <p14:tracePt t="550977" x="6054725" y="2884488"/>
          <p14:tracePt t="550993" x="5938838" y="2911475"/>
          <p14:tracePt t="551012" x="5849938" y="2973388"/>
          <p14:tracePt t="551027" x="5688013" y="3044825"/>
          <p14:tracePt t="551043" x="5554663" y="3108325"/>
          <p14:tracePt t="551060" x="5483225" y="3143250"/>
          <p14:tracePt t="551077" x="5456238" y="3160713"/>
          <p14:tracePt t="551094" x="5446713" y="3170238"/>
          <p14:tracePt t="551127" x="5438775" y="3170238"/>
          <p14:tracePt t="551159" x="5429250" y="3170238"/>
          <p14:tracePt t="551183" x="5402263" y="3179763"/>
          <p14:tracePt t="551199" x="5394325" y="3179763"/>
          <p14:tracePt t="551208" x="5384800" y="3187700"/>
          <p14:tracePt t="551216" x="5375275" y="3187700"/>
          <p14:tracePt t="551227" x="5349875" y="3197225"/>
          <p14:tracePt t="551243" x="5303838" y="3197225"/>
          <p14:tracePt t="551261" x="5278438" y="3206750"/>
          <p14:tracePt t="551278" x="5268913" y="3206750"/>
          <p14:tracePt t="551293" x="5259388" y="3214688"/>
          <p14:tracePt t="551310" x="5224463" y="3232150"/>
          <p14:tracePt t="551327" x="5197475" y="3232150"/>
          <p14:tracePt t="551344" x="5187950" y="3232150"/>
          <p14:tracePt t="551360" x="5143500" y="3232150"/>
          <p14:tracePt t="551377" x="5099050" y="3232150"/>
          <p14:tracePt t="551393" x="5027613" y="3241675"/>
          <p14:tracePt t="551411" x="4992688" y="3241675"/>
          <p14:tracePt t="551427" x="4965700" y="3241675"/>
          <p14:tracePt t="551443" x="4946650" y="3241675"/>
          <p14:tracePt t="551460" x="4929188" y="3241675"/>
          <p14:tracePt t="551477" x="4911725" y="3251200"/>
          <p14:tracePt t="551495" x="4894263" y="3259138"/>
          <p14:tracePt t="551511" x="4875213" y="3259138"/>
          <p14:tracePt t="551543" x="4875213" y="3268663"/>
          <p14:tracePt t="551599" x="4894263" y="3268663"/>
          <p14:tracePt t="551629" x="4921250" y="3259138"/>
          <p14:tracePt t="551638" x="4956175" y="3251200"/>
          <p14:tracePt t="551646" x="5027613" y="3232150"/>
          <p14:tracePt t="551661" x="5081588" y="3214688"/>
          <p14:tracePt t="551677" x="5135563" y="3206750"/>
          <p14:tracePt t="551693" x="5143500" y="3197225"/>
          <p14:tracePt t="551710" x="5160963" y="3197225"/>
          <p14:tracePt t="551726" x="5170488" y="3197225"/>
          <p14:tracePt t="551743" x="5180013" y="3197225"/>
          <p14:tracePt t="551760" x="5197475" y="3197225"/>
          <p14:tracePt t="551778" x="5207000" y="3197225"/>
          <p14:tracePt t="551794" x="5224463" y="3197225"/>
          <p14:tracePt t="551810" x="5241925" y="3197225"/>
          <p14:tracePt t="551827" x="5278438" y="3197225"/>
          <p14:tracePt t="551844" x="5340350" y="3197225"/>
          <p14:tracePt t="551860" x="5402263" y="3206750"/>
          <p14:tracePt t="551877" x="5473700" y="3224213"/>
          <p14:tracePt t="551894" x="5545138" y="3241675"/>
          <p14:tracePt t="551894" x="5589588" y="3241675"/>
          <p14:tracePt t="551913" x="5680075" y="3241675"/>
          <p14:tracePt t="551927" x="5803900" y="3241675"/>
          <p14:tracePt t="551943" x="5894388" y="3241675"/>
          <p14:tracePt t="551960" x="5956300" y="3224213"/>
          <p14:tracePt t="551977" x="6000750" y="3206750"/>
          <p14:tracePt t="551993" x="6037263" y="3197225"/>
          <p14:tracePt t="552011" x="6064250" y="3160713"/>
          <p14:tracePt t="552028" x="6064250" y="3108325"/>
          <p14:tracePt t="552043" x="6054725" y="3081338"/>
          <p14:tracePt t="552060" x="6037263" y="3063875"/>
          <p14:tracePt t="552077" x="6027738" y="3054350"/>
          <p14:tracePt t="552094" x="6018213" y="3054350"/>
          <p14:tracePt t="552110" x="6010275" y="3054350"/>
          <p14:tracePt t="552138" x="6000750" y="3063875"/>
          <p14:tracePt t="552146" x="5983288" y="3071813"/>
          <p14:tracePt t="552161" x="5946775" y="3089275"/>
          <p14:tracePt t="552178" x="5938838" y="3108325"/>
          <p14:tracePt t="552193" x="5929313" y="3116263"/>
          <p14:tracePt t="552210" x="5929313" y="3125788"/>
          <p14:tracePt t="552227" x="5921375" y="3135313"/>
          <p14:tracePt t="552243" x="5911850" y="3152775"/>
          <p14:tracePt t="552260" x="5884863" y="3232150"/>
          <p14:tracePt t="552278" x="5875338" y="3286125"/>
          <p14:tracePt t="552293" x="5857875" y="3357563"/>
          <p14:tracePt t="552310" x="5840413" y="3402013"/>
          <p14:tracePt t="552327" x="5803900" y="3455988"/>
          <p14:tracePt t="552344" x="5741988" y="3509963"/>
          <p14:tracePt t="552360" x="5626100" y="3571875"/>
          <p14:tracePt t="552377" x="5465763" y="3643313"/>
          <p14:tracePt t="552393" x="5295900" y="3679825"/>
          <p14:tracePt t="552393" x="5197475" y="3687763"/>
          <p14:tracePt t="552412" x="5072063" y="3724275"/>
          <p14:tracePt t="552428" x="4973638" y="3751263"/>
          <p14:tracePt t="552444" x="4902200" y="3768725"/>
          <p14:tracePt t="552460" x="4857750" y="3786188"/>
          <p14:tracePt t="552477" x="4840288" y="3805238"/>
          <p14:tracePt t="552494" x="4830763" y="3840163"/>
          <p14:tracePt t="552510" x="4830763" y="3894138"/>
          <p14:tracePt t="552527" x="4884738" y="3965575"/>
          <p14:tracePt t="552544" x="4973638" y="4019550"/>
          <p14:tracePt t="552560" x="5081588" y="4054475"/>
          <p14:tracePt t="552577" x="5207000" y="4090988"/>
          <p14:tracePt t="552594" x="5295900" y="4098925"/>
          <p14:tracePt t="552610" x="5421313" y="4098925"/>
          <p14:tracePt t="552627" x="5483225" y="4098925"/>
          <p14:tracePt t="552643" x="5554663" y="4098925"/>
          <p14:tracePt t="552660" x="5616575" y="4098925"/>
          <p14:tracePt t="552678" x="5626100" y="4098925"/>
          <p14:tracePt t="552710" x="5608638" y="4108450"/>
          <p14:tracePt t="552802" x="5572125" y="4143375"/>
          <p14:tracePt t="552810" x="5527675" y="4214813"/>
          <p14:tracePt t="552818" x="5473700" y="4278313"/>
          <p14:tracePt t="552827" x="5384800" y="4411663"/>
          <p14:tracePt t="552844" x="5286375" y="4564063"/>
          <p14:tracePt t="552860" x="5197475" y="4697413"/>
          <p14:tracePt t="552877" x="5135563" y="4805363"/>
          <p14:tracePt t="552893" x="5116513" y="4849813"/>
          <p14:tracePt t="552893" x="5108575" y="4857750"/>
          <p14:tracePt t="552913" x="5099050" y="4876800"/>
          <p14:tracePt t="552943" x="5089525" y="4876800"/>
          <p14:tracePt t="552982" x="5081588" y="4876800"/>
          <p14:tracePt t="552990" x="5064125" y="4876800"/>
          <p14:tracePt t="552998" x="5045075" y="4876800"/>
          <p14:tracePt t="553010" x="4992688" y="4884738"/>
          <p14:tracePt t="553027" x="4938713" y="4894263"/>
          <p14:tracePt t="553044" x="4867275" y="4911725"/>
          <p14:tracePt t="553060" x="4830763" y="4921250"/>
          <p14:tracePt t="553077" x="4822825" y="4929188"/>
          <p14:tracePt t="553110" x="4822825" y="4948238"/>
          <p14:tracePt t="553127" x="4921250" y="4965700"/>
          <p14:tracePt t="553144" x="5160963" y="4992688"/>
          <p14:tracePt t="553162" x="5813425" y="5027613"/>
          <p14:tracePt t="553178" x="6402388" y="5045075"/>
          <p14:tracePt t="553194" x="6938963" y="5027613"/>
          <p14:tracePt t="553210" x="7350125" y="4992688"/>
          <p14:tracePt t="553227" x="7661275" y="4992688"/>
          <p14:tracePt t="553244" x="7885113" y="4983163"/>
          <p14:tracePt t="553260" x="8054975" y="4948238"/>
          <p14:tracePt t="553277" x="8126413" y="4938713"/>
          <p14:tracePt t="553294" x="8153400" y="4938713"/>
          <p14:tracePt t="553327" x="8126413" y="4938713"/>
          <p14:tracePt t="553420" x="8072438" y="4938713"/>
          <p14:tracePt t="553428" x="7894638" y="4938713"/>
          <p14:tracePt t="553444" x="7680325" y="4948238"/>
          <p14:tracePt t="553461" x="7473950" y="4948238"/>
          <p14:tracePt t="553477" x="7278688" y="4965700"/>
          <p14:tracePt t="553494" x="7037388" y="4992688"/>
          <p14:tracePt t="553511" x="6724650" y="5019675"/>
          <p14:tracePt t="553527" x="6269038" y="5045075"/>
          <p14:tracePt t="553544" x="5751513" y="5045075"/>
          <p14:tracePt t="553561" x="5303838" y="5045075"/>
          <p14:tracePt t="553578" x="5126038" y="5064125"/>
          <p14:tracePt t="553594" x="5000625" y="5064125"/>
          <p14:tracePt t="553611" x="4946650" y="5064125"/>
          <p14:tracePt t="553628" x="4911725" y="5064125"/>
          <p14:tracePt t="553660" x="4938713" y="5064125"/>
          <p14:tracePt t="553772" x="5010150" y="5064125"/>
          <p14:tracePt t="553780" x="5099050" y="5064125"/>
          <p14:tracePt t="553794" x="5349875" y="5072063"/>
          <p14:tracePt t="553810" x="5965825" y="5143500"/>
          <p14:tracePt t="553828" x="6446838" y="5099050"/>
          <p14:tracePt t="553844" x="6946900" y="5010150"/>
          <p14:tracePt t="553860" x="7375525" y="4948238"/>
          <p14:tracePt t="553877" x="7751763" y="4894263"/>
          <p14:tracePt t="553894" x="8045450" y="4876800"/>
          <p14:tracePt t="553912" x="8340725" y="4857750"/>
          <p14:tracePt t="553928" x="8501063" y="4830763"/>
          <p14:tracePt t="553944" x="8582025" y="4840288"/>
          <p14:tracePt t="553961" x="8626475" y="4849813"/>
          <p14:tracePt t="553977" x="8636000" y="4849813"/>
          <p14:tracePt t="554010" x="8616950" y="4849813"/>
          <p14:tracePt t="554102" x="8582025" y="4849813"/>
          <p14:tracePt t="554108" x="8518525" y="4830763"/>
          <p14:tracePt t="554116" x="8456613" y="4822825"/>
          <p14:tracePt t="554127" x="8278813" y="4813300"/>
          <p14:tracePt t="554144" x="8108950" y="4813300"/>
          <p14:tracePt t="554160" x="7947025" y="4822825"/>
          <p14:tracePt t="554177" x="7635875" y="4884738"/>
          <p14:tracePt t="554194" x="7367588" y="4938713"/>
          <p14:tracePt t="554211" x="7054850" y="4973638"/>
          <p14:tracePt t="554227" x="6759575" y="4983163"/>
          <p14:tracePt t="554244" x="6456363" y="5000625"/>
          <p14:tracePt t="554260" x="6207125" y="5000625"/>
          <p14:tracePt t="554277" x="6010275" y="4992688"/>
          <p14:tracePt t="554294" x="5830888" y="4983163"/>
          <p14:tracePt t="554311" x="5518150" y="5000625"/>
          <p14:tracePt t="554328" x="5303838" y="4992688"/>
          <p14:tracePt t="554345" x="5170488" y="4973638"/>
          <p14:tracePt t="554361" x="5099050" y="4973638"/>
          <p14:tracePt t="554377" x="5045075" y="4973638"/>
          <p14:tracePt t="554394" x="5010150" y="4965700"/>
          <p14:tracePt t="554412" x="5037138" y="4965700"/>
          <p14:tracePt t="554469" x="5054600" y="4973638"/>
          <p14:tracePt t="554476" x="5081588" y="4983163"/>
          <p14:tracePt t="554484" x="5116513" y="4992688"/>
          <p14:tracePt t="554494" x="5197475" y="5010150"/>
          <p14:tracePt t="554510" x="5349875" y="5027613"/>
          <p14:tracePt t="554527" x="5545138" y="5037138"/>
          <p14:tracePt t="554544" x="5759450" y="5037138"/>
          <p14:tracePt t="554561" x="6126163" y="5045075"/>
          <p14:tracePt t="554578" x="6473825" y="5064125"/>
          <p14:tracePt t="554595" x="6894513" y="5045075"/>
          <p14:tracePt t="554611" x="7313613" y="5000625"/>
          <p14:tracePt t="554628" x="7670800" y="4973638"/>
          <p14:tracePt t="554644" x="7983538" y="4938713"/>
          <p14:tracePt t="554661" x="8251825" y="4902200"/>
          <p14:tracePt t="554677" x="8429625" y="4894263"/>
          <p14:tracePt t="554694" x="8555038" y="4867275"/>
          <p14:tracePt t="554711" x="8636000" y="4857750"/>
          <p14:tracePt t="554727" x="8670925" y="4857750"/>
          <p14:tracePt t="554760" x="8643938" y="4857750"/>
          <p14:tracePt t="554820" x="8609013" y="4857750"/>
          <p14:tracePt t="554828" x="8528050" y="4867275"/>
          <p14:tracePt t="554844" x="8394700" y="4876800"/>
          <p14:tracePt t="554860" x="8197850" y="4902200"/>
          <p14:tracePt t="554876" x="7912100" y="4911725"/>
          <p14:tracePt t="554893" x="7589838" y="4938713"/>
          <p14:tracePt t="554911" x="7197725" y="4956175"/>
          <p14:tracePt t="554927" x="6867525" y="4983163"/>
          <p14:tracePt t="554943" x="6581775" y="5019675"/>
          <p14:tracePt t="554960" x="6197600" y="5027613"/>
          <p14:tracePt t="554976" x="5946775" y="5037138"/>
          <p14:tracePt t="554993" x="5680075" y="5064125"/>
          <p14:tracePt t="555010" x="5411788" y="5064125"/>
          <p14:tracePt t="555026" x="5241925" y="5045075"/>
          <p14:tracePt t="555043" x="5135563" y="5045075"/>
          <p14:tracePt t="555060" x="5027613" y="5045075"/>
          <p14:tracePt t="555077" x="5000625" y="5045075"/>
          <p14:tracePt t="555094" x="4992688" y="5045075"/>
          <p14:tracePt t="555127" x="5000625" y="5045075"/>
          <p14:tracePt t="555236" x="5018088" y="5045075"/>
          <p14:tracePt t="555242" x="5045075" y="5045075"/>
          <p14:tracePt t="555250" x="5072063" y="5054600"/>
          <p14:tracePt t="555260" x="5108575" y="5054600"/>
          <p14:tracePt t="555277" x="5126038" y="5054600"/>
          <p14:tracePt t="555294" x="5143500" y="5054600"/>
          <p14:tracePt t="555310" x="5170488" y="5054600"/>
          <p14:tracePt t="555328" x="5224463" y="5054600"/>
          <p14:tracePt t="555345" x="5278438" y="5054600"/>
          <p14:tracePt t="555360" x="5384800" y="5054600"/>
          <p14:tracePt t="555377" x="5564188" y="5064125"/>
          <p14:tracePt t="555394" x="5732463" y="5054600"/>
          <p14:tracePt t="555412" x="5929313" y="5054600"/>
          <p14:tracePt t="555427" x="6126163" y="5054600"/>
          <p14:tracePt t="555444" x="6313488" y="5064125"/>
          <p14:tracePt t="555460" x="6616700" y="5072063"/>
          <p14:tracePt t="555479" x="6831013" y="5037138"/>
          <p14:tracePt t="555495" x="7054850" y="5000625"/>
          <p14:tracePt t="555510" x="7296150" y="4973638"/>
          <p14:tracePt t="555527" x="7510463" y="4956175"/>
          <p14:tracePt t="555544" x="7688263" y="4921250"/>
          <p14:tracePt t="555561" x="7804150" y="4902200"/>
          <p14:tracePt t="555577" x="7894638" y="4884738"/>
          <p14:tracePt t="555595" x="7912100" y="4884738"/>
          <p14:tracePt t="555611" x="7929563" y="4884738"/>
          <p14:tracePt t="555627" x="7929563" y="48768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085235" y="272845"/>
            <a:ext cx="7162800" cy="457200"/>
          </a:xfrm>
          <a:prstGeom prst="rect">
            <a:avLst/>
          </a:prstGeom>
          <a:noFill/>
        </p:spPr>
        <p:txBody>
          <a:bodyPr/>
          <a:lstStyle>
            <a:lvl1pPr algn="ctr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3000" b="0" i="0">
                <a:solidFill>
                  <a:schemeClr val="accent1"/>
                </a:solidFill>
                <a:latin typeface="Neo Sans Intel"/>
                <a:ea typeface="+mj-ea"/>
                <a:cs typeface="Neo Sans Intel"/>
              </a:defRPr>
            </a:lvl1pPr>
            <a:lvl2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2pPr>
            <a:lvl3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3pPr>
            <a:lvl4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4pPr>
            <a:lvl5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5pPr>
            <a:lvl6pPr marL="4572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6pPr>
            <a:lvl7pPr marL="9144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7pPr>
            <a:lvl8pPr marL="13716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8pPr>
            <a:lvl9pPr marL="18288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9pPr>
          </a:lstStyle>
          <a:p>
            <a:r>
              <a:rPr lang="en-US" sz="3200" kern="0" dirty="0">
                <a:solidFill>
                  <a:srgbClr val="0860A8"/>
                </a:solidFill>
                <a:cs typeface="Arial"/>
              </a:rPr>
              <a:t>Using The BTB</a:t>
            </a:r>
          </a:p>
        </p:txBody>
      </p:sp>
      <p:sp>
        <p:nvSpPr>
          <p:cNvPr id="3" name="Line 3"/>
          <p:cNvSpPr>
            <a:spLocks noChangeShapeType="1"/>
          </p:cNvSpPr>
          <p:nvPr/>
        </p:nvSpPr>
        <p:spPr bwMode="auto">
          <a:xfrm>
            <a:off x="457200" y="4267200"/>
            <a:ext cx="822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0" name="Группа 59"/>
          <p:cNvGrpSpPr/>
          <p:nvPr/>
        </p:nvGrpSpPr>
        <p:grpSpPr>
          <a:xfrm>
            <a:off x="457200" y="914400"/>
            <a:ext cx="8229600" cy="409575"/>
            <a:chOff x="457200" y="914400"/>
            <a:chExt cx="8229600" cy="409575"/>
          </a:xfrm>
        </p:grpSpPr>
        <p:sp>
          <p:nvSpPr>
            <p:cNvPr id="4" name="Line 4"/>
            <p:cNvSpPr>
              <a:spLocks noChangeShapeType="1"/>
            </p:cNvSpPr>
            <p:nvPr/>
          </p:nvSpPr>
          <p:spPr bwMode="auto">
            <a:xfrm>
              <a:off x="457200" y="1066800"/>
              <a:ext cx="82296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" name="Text Box 5"/>
            <p:cNvSpPr txBox="1">
              <a:spLocks noChangeArrowheads="1"/>
            </p:cNvSpPr>
            <p:nvPr/>
          </p:nvSpPr>
          <p:spPr bwMode="auto">
            <a:xfrm>
              <a:off x="1219200" y="914400"/>
              <a:ext cx="67056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2000" b="1">
                  <a:latin typeface="Arial" charset="0"/>
                </a:rPr>
                <a:t>PC moves to next instruction</a:t>
              </a:r>
              <a:endParaRPr lang="en-US" b="1">
                <a:latin typeface="Arial" charset="0"/>
              </a:endParaRPr>
            </a:p>
          </p:txBody>
        </p:sp>
      </p:grpSp>
      <p:grpSp>
        <p:nvGrpSpPr>
          <p:cNvPr id="14" name="Group 14"/>
          <p:cNvGrpSpPr>
            <a:grpSpLocks/>
          </p:cNvGrpSpPr>
          <p:nvPr/>
        </p:nvGrpSpPr>
        <p:grpSpPr bwMode="auto">
          <a:xfrm>
            <a:off x="5219700" y="3200400"/>
            <a:ext cx="1609725" cy="766763"/>
            <a:chOff x="3546" y="1869"/>
            <a:chExt cx="1014" cy="483"/>
          </a:xfrm>
        </p:grpSpPr>
        <p:grpSp>
          <p:nvGrpSpPr>
            <p:cNvPr id="15" name="Group 15"/>
            <p:cNvGrpSpPr>
              <a:grpSpLocks/>
            </p:cNvGrpSpPr>
            <p:nvPr/>
          </p:nvGrpSpPr>
          <p:grpSpPr bwMode="auto">
            <a:xfrm>
              <a:off x="3546" y="1869"/>
              <a:ext cx="1014" cy="483"/>
              <a:chOff x="3546" y="1869"/>
              <a:chExt cx="734" cy="504"/>
            </a:xfrm>
          </p:grpSpPr>
          <p:sp>
            <p:nvSpPr>
              <p:cNvPr id="17" name="Freeform 16"/>
              <p:cNvSpPr>
                <a:spLocks/>
              </p:cNvSpPr>
              <p:nvPr/>
            </p:nvSpPr>
            <p:spPr bwMode="auto">
              <a:xfrm>
                <a:off x="3546" y="1869"/>
                <a:ext cx="734" cy="504"/>
              </a:xfrm>
              <a:custGeom>
                <a:avLst/>
                <a:gdLst>
                  <a:gd name="T0" fmla="*/ 365 w 734"/>
                  <a:gd name="T1" fmla="*/ 0 h 504"/>
                  <a:gd name="T2" fmla="*/ 0 w 734"/>
                  <a:gd name="T3" fmla="*/ 250 h 504"/>
                  <a:gd name="T4" fmla="*/ 368 w 734"/>
                  <a:gd name="T5" fmla="*/ 503 h 504"/>
                  <a:gd name="T6" fmla="*/ 733 w 734"/>
                  <a:gd name="T7" fmla="*/ 250 h 504"/>
                  <a:gd name="T8" fmla="*/ 368 w 734"/>
                  <a:gd name="T9" fmla="*/ 0 h 504"/>
                  <a:gd name="T10" fmla="*/ 368 w 734"/>
                  <a:gd name="T11" fmla="*/ 0 h 504"/>
                  <a:gd name="T12" fmla="*/ 365 w 734"/>
                  <a:gd name="T13" fmla="*/ 0 h 5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34"/>
                  <a:gd name="T22" fmla="*/ 0 h 504"/>
                  <a:gd name="T23" fmla="*/ 734 w 734"/>
                  <a:gd name="T24" fmla="*/ 504 h 5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34" h="504">
                    <a:moveTo>
                      <a:pt x="365" y="0"/>
                    </a:moveTo>
                    <a:lnTo>
                      <a:pt x="0" y="250"/>
                    </a:lnTo>
                    <a:lnTo>
                      <a:pt x="368" y="503"/>
                    </a:lnTo>
                    <a:lnTo>
                      <a:pt x="733" y="250"/>
                    </a:lnTo>
                    <a:lnTo>
                      <a:pt x="368" y="0"/>
                    </a:lnTo>
                    <a:lnTo>
                      <a:pt x="365" y="0"/>
                    </a:lnTo>
                  </a:path>
                </a:pathLst>
              </a:custGeom>
              <a:solidFill>
                <a:srgbClr val="FFCC99"/>
              </a:solidFill>
              <a:ln w="19050" cap="rnd" cmpd="sng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Freeform 17"/>
              <p:cNvSpPr>
                <a:spLocks/>
              </p:cNvSpPr>
              <p:nvPr/>
            </p:nvSpPr>
            <p:spPr bwMode="auto">
              <a:xfrm>
                <a:off x="3546" y="1869"/>
                <a:ext cx="734" cy="504"/>
              </a:xfrm>
              <a:custGeom>
                <a:avLst/>
                <a:gdLst>
                  <a:gd name="T0" fmla="*/ 365 w 734"/>
                  <a:gd name="T1" fmla="*/ 0 h 504"/>
                  <a:gd name="T2" fmla="*/ 0 w 734"/>
                  <a:gd name="T3" fmla="*/ 250 h 504"/>
                  <a:gd name="T4" fmla="*/ 368 w 734"/>
                  <a:gd name="T5" fmla="*/ 503 h 504"/>
                  <a:gd name="T6" fmla="*/ 733 w 734"/>
                  <a:gd name="T7" fmla="*/ 250 h 504"/>
                  <a:gd name="T8" fmla="*/ 368 w 734"/>
                  <a:gd name="T9" fmla="*/ 0 h 504"/>
                  <a:gd name="T10" fmla="*/ 368 w 734"/>
                  <a:gd name="T11" fmla="*/ 0 h 5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734"/>
                  <a:gd name="T19" fmla="*/ 0 h 504"/>
                  <a:gd name="T20" fmla="*/ 734 w 734"/>
                  <a:gd name="T21" fmla="*/ 504 h 50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734" h="504">
                    <a:moveTo>
                      <a:pt x="365" y="0"/>
                    </a:moveTo>
                    <a:lnTo>
                      <a:pt x="0" y="250"/>
                    </a:lnTo>
                    <a:lnTo>
                      <a:pt x="368" y="503"/>
                    </a:lnTo>
                    <a:lnTo>
                      <a:pt x="733" y="250"/>
                    </a:lnTo>
                    <a:lnTo>
                      <a:pt x="368" y="0"/>
                    </a:lnTo>
                  </a:path>
                </a:pathLst>
              </a:custGeom>
              <a:solidFill>
                <a:srgbClr val="FFCC99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6" name="Rectangle 18"/>
            <p:cNvSpPr>
              <a:spLocks noChangeArrowheads="1"/>
            </p:cNvSpPr>
            <p:nvPr/>
          </p:nvSpPr>
          <p:spPr bwMode="auto">
            <a:xfrm>
              <a:off x="3600" y="2000"/>
              <a:ext cx="9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2075" tIns="46038" rIns="92075" bIns="46038">
              <a:spAutoFit/>
            </a:bodyPr>
            <a:lstStyle/>
            <a:p>
              <a:pPr algn="ctr"/>
              <a:r>
                <a:rPr lang="en-US" sz="1800" b="1">
                  <a:latin typeface="Arial" charset="0"/>
                </a:rPr>
                <a:t>Br taken ?</a:t>
              </a:r>
              <a:endParaRPr lang="en-US" sz="1400" b="1">
                <a:latin typeface="Arial" charset="0"/>
              </a:endParaRPr>
            </a:p>
          </p:txBody>
        </p:sp>
      </p:grpSp>
      <p:grpSp>
        <p:nvGrpSpPr>
          <p:cNvPr id="65" name="Группа 64"/>
          <p:cNvGrpSpPr/>
          <p:nvPr/>
        </p:nvGrpSpPr>
        <p:grpSpPr>
          <a:xfrm>
            <a:off x="6238875" y="2298700"/>
            <a:ext cx="1609725" cy="982663"/>
            <a:chOff x="6238875" y="2298700"/>
            <a:chExt cx="1609725" cy="982663"/>
          </a:xfrm>
        </p:grpSpPr>
        <p:grpSp>
          <p:nvGrpSpPr>
            <p:cNvPr id="9" name="Group 9"/>
            <p:cNvGrpSpPr>
              <a:grpSpLocks/>
            </p:cNvGrpSpPr>
            <p:nvPr/>
          </p:nvGrpSpPr>
          <p:grpSpPr bwMode="auto">
            <a:xfrm>
              <a:off x="6238875" y="2514600"/>
              <a:ext cx="1609725" cy="766763"/>
              <a:chOff x="3546" y="1869"/>
              <a:chExt cx="1014" cy="483"/>
            </a:xfrm>
          </p:grpSpPr>
          <p:grpSp>
            <p:nvGrpSpPr>
              <p:cNvPr id="10" name="Group 10"/>
              <p:cNvGrpSpPr>
                <a:grpSpLocks/>
              </p:cNvGrpSpPr>
              <p:nvPr/>
            </p:nvGrpSpPr>
            <p:grpSpPr bwMode="auto">
              <a:xfrm>
                <a:off x="3546" y="1869"/>
                <a:ext cx="1014" cy="483"/>
                <a:chOff x="3546" y="1869"/>
                <a:chExt cx="734" cy="504"/>
              </a:xfrm>
            </p:grpSpPr>
            <p:sp>
              <p:nvSpPr>
                <p:cNvPr id="12" name="Freeform 11"/>
                <p:cNvSpPr>
                  <a:spLocks/>
                </p:cNvSpPr>
                <p:nvPr/>
              </p:nvSpPr>
              <p:spPr bwMode="auto">
                <a:xfrm>
                  <a:off x="3546" y="1869"/>
                  <a:ext cx="734" cy="504"/>
                </a:xfrm>
                <a:custGeom>
                  <a:avLst/>
                  <a:gdLst>
                    <a:gd name="T0" fmla="*/ 365 w 734"/>
                    <a:gd name="T1" fmla="*/ 0 h 504"/>
                    <a:gd name="T2" fmla="*/ 0 w 734"/>
                    <a:gd name="T3" fmla="*/ 250 h 504"/>
                    <a:gd name="T4" fmla="*/ 368 w 734"/>
                    <a:gd name="T5" fmla="*/ 503 h 504"/>
                    <a:gd name="T6" fmla="*/ 733 w 734"/>
                    <a:gd name="T7" fmla="*/ 250 h 504"/>
                    <a:gd name="T8" fmla="*/ 368 w 734"/>
                    <a:gd name="T9" fmla="*/ 0 h 504"/>
                    <a:gd name="T10" fmla="*/ 368 w 734"/>
                    <a:gd name="T11" fmla="*/ 0 h 504"/>
                    <a:gd name="T12" fmla="*/ 365 w 734"/>
                    <a:gd name="T13" fmla="*/ 0 h 50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734"/>
                    <a:gd name="T22" fmla="*/ 0 h 504"/>
                    <a:gd name="T23" fmla="*/ 734 w 734"/>
                    <a:gd name="T24" fmla="*/ 504 h 504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734" h="504">
                      <a:moveTo>
                        <a:pt x="365" y="0"/>
                      </a:moveTo>
                      <a:lnTo>
                        <a:pt x="0" y="250"/>
                      </a:lnTo>
                      <a:lnTo>
                        <a:pt x="368" y="503"/>
                      </a:lnTo>
                      <a:lnTo>
                        <a:pt x="733" y="250"/>
                      </a:lnTo>
                      <a:lnTo>
                        <a:pt x="368" y="0"/>
                      </a:lnTo>
                      <a:lnTo>
                        <a:pt x="365" y="0"/>
                      </a:lnTo>
                    </a:path>
                  </a:pathLst>
                </a:custGeom>
                <a:solidFill>
                  <a:srgbClr val="FFCC99"/>
                </a:solidFill>
                <a:ln w="19050" cap="rnd" cmpd="sng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" name="Freeform 12"/>
                <p:cNvSpPr>
                  <a:spLocks/>
                </p:cNvSpPr>
                <p:nvPr/>
              </p:nvSpPr>
              <p:spPr bwMode="auto">
                <a:xfrm>
                  <a:off x="3546" y="1869"/>
                  <a:ext cx="734" cy="504"/>
                </a:xfrm>
                <a:custGeom>
                  <a:avLst/>
                  <a:gdLst>
                    <a:gd name="T0" fmla="*/ 365 w 734"/>
                    <a:gd name="T1" fmla="*/ 0 h 504"/>
                    <a:gd name="T2" fmla="*/ 0 w 734"/>
                    <a:gd name="T3" fmla="*/ 250 h 504"/>
                    <a:gd name="T4" fmla="*/ 368 w 734"/>
                    <a:gd name="T5" fmla="*/ 503 h 504"/>
                    <a:gd name="T6" fmla="*/ 733 w 734"/>
                    <a:gd name="T7" fmla="*/ 250 h 504"/>
                    <a:gd name="T8" fmla="*/ 368 w 734"/>
                    <a:gd name="T9" fmla="*/ 0 h 504"/>
                    <a:gd name="T10" fmla="*/ 368 w 734"/>
                    <a:gd name="T11" fmla="*/ 0 h 50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734"/>
                    <a:gd name="T19" fmla="*/ 0 h 504"/>
                    <a:gd name="T20" fmla="*/ 734 w 734"/>
                    <a:gd name="T21" fmla="*/ 504 h 504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734" h="504">
                      <a:moveTo>
                        <a:pt x="365" y="0"/>
                      </a:moveTo>
                      <a:lnTo>
                        <a:pt x="0" y="250"/>
                      </a:lnTo>
                      <a:lnTo>
                        <a:pt x="368" y="503"/>
                      </a:lnTo>
                      <a:lnTo>
                        <a:pt x="733" y="250"/>
                      </a:lnTo>
                      <a:lnTo>
                        <a:pt x="368" y="0"/>
                      </a:lnTo>
                    </a:path>
                  </a:pathLst>
                </a:custGeom>
                <a:solidFill>
                  <a:srgbClr val="FFCC99"/>
                </a:solidFill>
                <a:ln w="1905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1" name="Rectangle 13"/>
              <p:cNvSpPr>
                <a:spLocks noChangeArrowheads="1"/>
              </p:cNvSpPr>
              <p:nvPr/>
            </p:nvSpPr>
            <p:spPr bwMode="auto">
              <a:xfrm>
                <a:off x="3600" y="2000"/>
                <a:ext cx="960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2075" tIns="46038" rIns="92075" bIns="46038">
                <a:spAutoFit/>
              </a:bodyPr>
              <a:lstStyle/>
              <a:p>
                <a:pPr algn="ctr"/>
                <a:r>
                  <a:rPr lang="en-US" sz="1800" b="1">
                    <a:latin typeface="Arial" charset="0"/>
                  </a:rPr>
                  <a:t>BTB Hit ?</a:t>
                </a:r>
                <a:endParaRPr lang="en-US" sz="1400" b="1">
                  <a:latin typeface="Arial" charset="0"/>
                </a:endParaRPr>
              </a:p>
            </p:txBody>
          </p:sp>
        </p:grpSp>
        <p:sp>
          <p:nvSpPr>
            <p:cNvPr id="19" name="Line 19"/>
            <p:cNvSpPr>
              <a:spLocks noChangeShapeType="1"/>
            </p:cNvSpPr>
            <p:nvPr/>
          </p:nvSpPr>
          <p:spPr bwMode="auto">
            <a:xfrm>
              <a:off x="7048500" y="2298700"/>
              <a:ext cx="0" cy="2286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0" name="Line 20"/>
          <p:cNvSpPr>
            <a:spLocks noChangeShapeType="1"/>
          </p:cNvSpPr>
          <p:nvPr/>
        </p:nvSpPr>
        <p:spPr bwMode="auto">
          <a:xfrm>
            <a:off x="6019800" y="2895600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Line 21"/>
          <p:cNvSpPr>
            <a:spLocks noChangeShapeType="1"/>
          </p:cNvSpPr>
          <p:nvPr/>
        </p:nvSpPr>
        <p:spPr bwMode="auto">
          <a:xfrm>
            <a:off x="6019800" y="289560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Line 25"/>
          <p:cNvSpPr>
            <a:spLocks noChangeShapeType="1"/>
          </p:cNvSpPr>
          <p:nvPr/>
        </p:nvSpPr>
        <p:spPr bwMode="auto">
          <a:xfrm>
            <a:off x="7162800" y="3581400"/>
            <a:ext cx="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>
            <a:off x="6846888" y="3581400"/>
            <a:ext cx="3159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2" name="Группа 61"/>
          <p:cNvGrpSpPr/>
          <p:nvPr/>
        </p:nvGrpSpPr>
        <p:grpSpPr>
          <a:xfrm>
            <a:off x="914400" y="1295400"/>
            <a:ext cx="2667000" cy="1019175"/>
            <a:chOff x="914400" y="1295400"/>
            <a:chExt cx="2667000" cy="1019175"/>
          </a:xfrm>
        </p:grpSpPr>
        <p:sp>
          <p:nvSpPr>
            <p:cNvPr id="6" name="Text Box 6"/>
            <p:cNvSpPr txBox="1">
              <a:spLocks noChangeArrowheads="1"/>
            </p:cNvSpPr>
            <p:nvPr/>
          </p:nvSpPr>
          <p:spPr bwMode="auto">
            <a:xfrm>
              <a:off x="914400" y="1600200"/>
              <a:ext cx="26670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 dirty="0" err="1">
                  <a:latin typeface="Arial" charset="0"/>
                </a:rPr>
                <a:t>Inst</a:t>
              </a:r>
              <a:r>
                <a:rPr lang="en-US" sz="2000" b="1" dirty="0">
                  <a:latin typeface="Arial" charset="0"/>
                </a:rPr>
                <a:t> </a:t>
              </a:r>
              <a:r>
                <a:rPr lang="en-US" sz="2000" b="1" dirty="0" err="1">
                  <a:latin typeface="Arial" charset="0"/>
                </a:rPr>
                <a:t>Mem</a:t>
              </a:r>
              <a:r>
                <a:rPr lang="en-US" sz="2000" b="1" dirty="0">
                  <a:latin typeface="Arial" charset="0"/>
                </a:rPr>
                <a:t> gets PC</a:t>
              </a:r>
            </a:p>
            <a:p>
              <a:pPr algn="ctr"/>
              <a:r>
                <a:rPr lang="en-US" sz="2000" b="1" dirty="0">
                  <a:latin typeface="Arial" charset="0"/>
                </a:rPr>
                <a:t>and fetches new </a:t>
              </a:r>
              <a:r>
                <a:rPr lang="en-US" sz="2000" b="1" dirty="0" err="1">
                  <a:latin typeface="Arial" charset="0"/>
                </a:rPr>
                <a:t>inst</a:t>
              </a:r>
              <a:endParaRPr lang="en-US" b="1" dirty="0">
                <a:latin typeface="Arial" charset="0"/>
              </a:endParaRPr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>
              <a:off x="2286000" y="1295400"/>
              <a:ext cx="0" cy="3048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4" name="Группа 63"/>
          <p:cNvGrpSpPr/>
          <p:nvPr/>
        </p:nvGrpSpPr>
        <p:grpSpPr>
          <a:xfrm>
            <a:off x="5715000" y="1295400"/>
            <a:ext cx="2667000" cy="1019175"/>
            <a:chOff x="5715000" y="1295400"/>
            <a:chExt cx="2667000" cy="1019175"/>
          </a:xfrm>
        </p:grpSpPr>
        <p:sp>
          <p:nvSpPr>
            <p:cNvPr id="7" name="Text Box 7"/>
            <p:cNvSpPr txBox="1">
              <a:spLocks noChangeArrowheads="1"/>
            </p:cNvSpPr>
            <p:nvPr/>
          </p:nvSpPr>
          <p:spPr bwMode="auto">
            <a:xfrm>
              <a:off x="5715000" y="1600200"/>
              <a:ext cx="26670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BTB gets PC</a:t>
              </a:r>
            </a:p>
            <a:p>
              <a:pPr algn="ctr"/>
              <a:r>
                <a:rPr lang="en-US" sz="2000" b="1">
                  <a:latin typeface="Arial" charset="0"/>
                </a:rPr>
                <a:t>and looks it up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1" name="Line 31"/>
            <p:cNvSpPr>
              <a:spLocks noChangeShapeType="1"/>
            </p:cNvSpPr>
            <p:nvPr/>
          </p:nvSpPr>
          <p:spPr bwMode="auto">
            <a:xfrm>
              <a:off x="7010400" y="1295400"/>
              <a:ext cx="0" cy="3048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3" name="Группа 62"/>
          <p:cNvGrpSpPr/>
          <p:nvPr/>
        </p:nvGrpSpPr>
        <p:grpSpPr>
          <a:xfrm>
            <a:off x="1143000" y="2286000"/>
            <a:ext cx="2209800" cy="2286000"/>
            <a:chOff x="1143000" y="2286000"/>
            <a:chExt cx="2209800" cy="2286000"/>
          </a:xfrm>
        </p:grpSpPr>
        <p:sp>
          <p:nvSpPr>
            <p:cNvPr id="8" name="Text Box 8"/>
            <p:cNvSpPr txBox="1">
              <a:spLocks noChangeArrowheads="1"/>
            </p:cNvSpPr>
            <p:nvPr/>
          </p:nvSpPr>
          <p:spPr bwMode="auto">
            <a:xfrm>
              <a:off x="1143000" y="3857625"/>
              <a:ext cx="22098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IF/ID latch loaded</a:t>
              </a:r>
            </a:p>
            <a:p>
              <a:pPr algn="ctr"/>
              <a:r>
                <a:rPr lang="en-US" sz="2000" b="1">
                  <a:latin typeface="Arial" charset="0"/>
                </a:rPr>
                <a:t>with new inst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2286000" y="2286000"/>
              <a:ext cx="0" cy="1600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" name="Группа 60"/>
          <p:cNvGrpSpPr/>
          <p:nvPr/>
        </p:nvGrpSpPr>
        <p:grpSpPr>
          <a:xfrm>
            <a:off x="304800" y="1066800"/>
            <a:ext cx="457200" cy="3200400"/>
            <a:chOff x="304800" y="1066800"/>
            <a:chExt cx="457200" cy="3200400"/>
          </a:xfrm>
        </p:grpSpPr>
        <p:sp>
          <p:nvSpPr>
            <p:cNvPr id="33" name="Line 33"/>
            <p:cNvSpPr>
              <a:spLocks noChangeShapeType="1"/>
            </p:cNvSpPr>
            <p:nvPr/>
          </p:nvSpPr>
          <p:spPr bwMode="auto">
            <a:xfrm>
              <a:off x="533400" y="1066800"/>
              <a:ext cx="0" cy="32004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lg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Text Box 34"/>
            <p:cNvSpPr txBox="1">
              <a:spLocks noChangeArrowheads="1"/>
            </p:cNvSpPr>
            <p:nvPr/>
          </p:nvSpPr>
          <p:spPr bwMode="auto">
            <a:xfrm>
              <a:off x="304800" y="2438400"/>
              <a:ext cx="4572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latin typeface="Arial" charset="0"/>
                </a:rPr>
                <a:t>IF</a:t>
              </a:r>
            </a:p>
          </p:txBody>
        </p:sp>
      </p:grpSp>
      <p:sp>
        <p:nvSpPr>
          <p:cNvPr id="35" name="Line 35"/>
          <p:cNvSpPr>
            <a:spLocks noChangeShapeType="1"/>
          </p:cNvSpPr>
          <p:nvPr/>
        </p:nvSpPr>
        <p:spPr bwMode="auto">
          <a:xfrm>
            <a:off x="457200" y="5334000"/>
            <a:ext cx="822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8" name="Группа 67"/>
          <p:cNvGrpSpPr/>
          <p:nvPr/>
        </p:nvGrpSpPr>
        <p:grpSpPr>
          <a:xfrm>
            <a:off x="304800" y="4267200"/>
            <a:ext cx="533400" cy="1066800"/>
            <a:chOff x="304800" y="4267200"/>
            <a:chExt cx="533400" cy="1066800"/>
          </a:xfrm>
        </p:grpSpPr>
        <p:sp>
          <p:nvSpPr>
            <p:cNvPr id="36" name="Line 36"/>
            <p:cNvSpPr>
              <a:spLocks noChangeShapeType="1"/>
            </p:cNvSpPr>
            <p:nvPr/>
          </p:nvSpPr>
          <p:spPr bwMode="auto">
            <a:xfrm>
              <a:off x="533400" y="4267200"/>
              <a:ext cx="0" cy="10668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lg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Text Box 37"/>
            <p:cNvSpPr txBox="1">
              <a:spLocks noChangeArrowheads="1"/>
            </p:cNvSpPr>
            <p:nvPr/>
          </p:nvSpPr>
          <p:spPr bwMode="auto">
            <a:xfrm>
              <a:off x="304800" y="4572000"/>
              <a:ext cx="5334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 dirty="0">
                  <a:latin typeface="Arial" charset="0"/>
                </a:rPr>
                <a:t>ID</a:t>
              </a:r>
            </a:p>
          </p:txBody>
        </p:sp>
      </p:grpSp>
      <p:grpSp>
        <p:nvGrpSpPr>
          <p:cNvPr id="70" name="Группа 69"/>
          <p:cNvGrpSpPr/>
          <p:nvPr/>
        </p:nvGrpSpPr>
        <p:grpSpPr>
          <a:xfrm>
            <a:off x="3810000" y="4419600"/>
            <a:ext cx="2209800" cy="1143000"/>
            <a:chOff x="3810000" y="4419600"/>
            <a:chExt cx="2209800" cy="1143000"/>
          </a:xfrm>
        </p:grpSpPr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4876800" y="4419600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Text Box 40"/>
            <p:cNvSpPr txBox="1">
              <a:spLocks noChangeArrowheads="1"/>
            </p:cNvSpPr>
            <p:nvPr/>
          </p:nvSpPr>
          <p:spPr bwMode="auto">
            <a:xfrm>
              <a:off x="3810000" y="4848225"/>
              <a:ext cx="22098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 dirty="0">
                  <a:latin typeface="Arial" charset="0"/>
                </a:rPr>
                <a:t>IF/ID latch loaded</a:t>
              </a:r>
            </a:p>
            <a:p>
              <a:pPr algn="ctr"/>
              <a:r>
                <a:rPr lang="en-US" sz="2000" b="1" dirty="0">
                  <a:latin typeface="Arial" charset="0"/>
                </a:rPr>
                <a:t>with </a:t>
              </a:r>
              <a:r>
                <a:rPr lang="en-US" sz="2000" b="1" dirty="0" err="1">
                  <a:latin typeface="Arial" charset="0"/>
                </a:rPr>
                <a:t>pred</a:t>
              </a:r>
              <a:r>
                <a:rPr lang="en-US" sz="2000" b="1" dirty="0">
                  <a:latin typeface="Arial" charset="0"/>
                </a:rPr>
                <a:t> </a:t>
              </a:r>
              <a:r>
                <a:rPr lang="en-US" sz="2000" b="1" dirty="0" err="1">
                  <a:latin typeface="Arial" charset="0"/>
                </a:rPr>
                <a:t>inst</a:t>
              </a:r>
              <a:endParaRPr lang="en-US" b="1" dirty="0">
                <a:latin typeface="Arial" charset="0"/>
              </a:endParaRPr>
            </a:p>
          </p:txBody>
        </p:sp>
      </p:grpSp>
      <p:grpSp>
        <p:nvGrpSpPr>
          <p:cNvPr id="71" name="Группа 70"/>
          <p:cNvGrpSpPr/>
          <p:nvPr/>
        </p:nvGrpSpPr>
        <p:grpSpPr>
          <a:xfrm>
            <a:off x="6324600" y="4419600"/>
            <a:ext cx="2209800" cy="1143000"/>
            <a:chOff x="6324600" y="4419600"/>
            <a:chExt cx="2209800" cy="1143000"/>
          </a:xfrm>
        </p:grpSpPr>
        <p:sp>
          <p:nvSpPr>
            <p:cNvPr id="39" name="Line 39"/>
            <p:cNvSpPr>
              <a:spLocks noChangeShapeType="1"/>
            </p:cNvSpPr>
            <p:nvPr/>
          </p:nvSpPr>
          <p:spPr bwMode="auto">
            <a:xfrm>
              <a:off x="7620000" y="4419600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Text Box 41"/>
            <p:cNvSpPr txBox="1">
              <a:spLocks noChangeArrowheads="1"/>
            </p:cNvSpPr>
            <p:nvPr/>
          </p:nvSpPr>
          <p:spPr bwMode="auto">
            <a:xfrm>
              <a:off x="6324600" y="4848225"/>
              <a:ext cx="22098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IF/ID latch loaded</a:t>
              </a:r>
            </a:p>
            <a:p>
              <a:pPr algn="ctr"/>
              <a:r>
                <a:rPr lang="en-US" sz="2000" b="1">
                  <a:latin typeface="Arial" charset="0"/>
                </a:rPr>
                <a:t>with seq. inst</a:t>
              </a:r>
              <a:endParaRPr lang="en-US" b="1">
                <a:latin typeface="Arial" charset="0"/>
              </a:endParaRPr>
            </a:p>
          </p:txBody>
        </p:sp>
      </p:grpSp>
      <p:sp>
        <p:nvSpPr>
          <p:cNvPr id="48" name="Text Box 48"/>
          <p:cNvSpPr txBox="1">
            <a:spLocks noChangeArrowheads="1"/>
          </p:cNvSpPr>
          <p:nvPr/>
        </p:nvSpPr>
        <p:spPr bwMode="auto">
          <a:xfrm>
            <a:off x="5638800" y="2578100"/>
            <a:ext cx="457200" cy="3048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b="1">
                <a:latin typeface="Arial" charset="0"/>
              </a:rPr>
              <a:t>yes</a:t>
            </a:r>
            <a:endParaRPr lang="en-US" b="1">
              <a:latin typeface="Arial" charset="0"/>
            </a:endParaRPr>
          </a:p>
        </p:txBody>
      </p:sp>
      <p:grpSp>
        <p:nvGrpSpPr>
          <p:cNvPr id="66" name="Группа 65"/>
          <p:cNvGrpSpPr/>
          <p:nvPr/>
        </p:nvGrpSpPr>
        <p:grpSpPr>
          <a:xfrm>
            <a:off x="6705600" y="2578100"/>
            <a:ext cx="1828800" cy="1841500"/>
            <a:chOff x="6705600" y="2578100"/>
            <a:chExt cx="1828800" cy="1841500"/>
          </a:xfrm>
        </p:grpSpPr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7848600" y="2895600"/>
              <a:ext cx="2286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>
              <a:off x="8077200" y="2895600"/>
              <a:ext cx="0" cy="11430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Text Box 28"/>
            <p:cNvSpPr txBox="1">
              <a:spLocks noChangeArrowheads="1"/>
            </p:cNvSpPr>
            <p:nvPr/>
          </p:nvSpPr>
          <p:spPr bwMode="auto">
            <a:xfrm>
              <a:off x="6705600" y="4010025"/>
              <a:ext cx="18288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PC </a:t>
              </a:r>
              <a:r>
                <a:rPr lang="en-US" sz="2000" b="1">
                  <a:latin typeface="Arial" charset="0"/>
                  <a:sym typeface="Symbol" pitchFamily="18" charset="2"/>
                </a:rPr>
                <a:t> PC + 4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49" name="Text Box 49"/>
            <p:cNvSpPr txBox="1">
              <a:spLocks noChangeArrowheads="1"/>
            </p:cNvSpPr>
            <p:nvPr/>
          </p:nvSpPr>
          <p:spPr bwMode="auto">
            <a:xfrm>
              <a:off x="7924800" y="2578100"/>
              <a:ext cx="381000" cy="304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latin typeface="Arial" charset="0"/>
                </a:rPr>
                <a:t>no</a:t>
              </a:r>
              <a:endParaRPr lang="en-US" b="1">
                <a:latin typeface="Arial" charset="0"/>
              </a:endParaRPr>
            </a:p>
          </p:txBody>
        </p:sp>
      </p:grpSp>
      <p:sp>
        <p:nvSpPr>
          <p:cNvPr id="50" name="Text Box 50"/>
          <p:cNvSpPr txBox="1">
            <a:spLocks noChangeArrowheads="1"/>
          </p:cNvSpPr>
          <p:nvPr/>
        </p:nvSpPr>
        <p:spPr bwMode="auto">
          <a:xfrm>
            <a:off x="7175500" y="3352800"/>
            <a:ext cx="381000" cy="3048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b="1">
                <a:latin typeface="Arial" charset="0"/>
              </a:rPr>
              <a:t>no</a:t>
            </a:r>
            <a:endParaRPr lang="en-US" b="1">
              <a:latin typeface="Arial" charset="0"/>
            </a:endParaRPr>
          </a:p>
        </p:txBody>
      </p:sp>
      <p:grpSp>
        <p:nvGrpSpPr>
          <p:cNvPr id="67" name="Группа 66"/>
          <p:cNvGrpSpPr/>
          <p:nvPr/>
        </p:nvGrpSpPr>
        <p:grpSpPr>
          <a:xfrm>
            <a:off x="3810000" y="3352800"/>
            <a:ext cx="2057400" cy="1066800"/>
            <a:chOff x="3810000" y="3352800"/>
            <a:chExt cx="2057400" cy="1066800"/>
          </a:xfrm>
        </p:grpSpPr>
        <p:sp>
          <p:nvSpPr>
            <p:cNvPr id="24" name="Line 24"/>
            <p:cNvSpPr>
              <a:spLocks noChangeShapeType="1"/>
            </p:cNvSpPr>
            <p:nvPr/>
          </p:nvSpPr>
          <p:spPr bwMode="auto">
            <a:xfrm>
              <a:off x="4876800" y="3581400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Line 27"/>
            <p:cNvSpPr>
              <a:spLocks noChangeShapeType="1"/>
            </p:cNvSpPr>
            <p:nvPr/>
          </p:nvSpPr>
          <p:spPr bwMode="auto">
            <a:xfrm flipV="1">
              <a:off x="4876800" y="3570288"/>
              <a:ext cx="366713" cy="111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Text Box 29"/>
            <p:cNvSpPr txBox="1">
              <a:spLocks noChangeArrowheads="1"/>
            </p:cNvSpPr>
            <p:nvPr/>
          </p:nvSpPr>
          <p:spPr bwMode="auto">
            <a:xfrm>
              <a:off x="3810000" y="4010025"/>
              <a:ext cx="20574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PC </a:t>
              </a:r>
              <a:r>
                <a:rPr lang="en-US" sz="2000" b="1">
                  <a:latin typeface="Arial" charset="0"/>
                  <a:sym typeface="Symbol" pitchFamily="18" charset="2"/>
                </a:rPr>
                <a:t> perd addr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51" name="Text Box 51"/>
            <p:cNvSpPr txBox="1">
              <a:spLocks noChangeArrowheads="1"/>
            </p:cNvSpPr>
            <p:nvPr/>
          </p:nvSpPr>
          <p:spPr bwMode="auto">
            <a:xfrm>
              <a:off x="4406900" y="3352800"/>
              <a:ext cx="457200" cy="304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latin typeface="Arial" charset="0"/>
                </a:rPr>
                <a:t>yes</a:t>
              </a:r>
              <a:endParaRPr lang="en-US" b="1">
                <a:latin typeface="Arial" charset="0"/>
              </a:endParaRPr>
            </a:p>
          </p:txBody>
        </p:sp>
      </p:grpSp>
      <p:grpSp>
        <p:nvGrpSpPr>
          <p:cNvPr id="73" name="Группа 72"/>
          <p:cNvGrpSpPr/>
          <p:nvPr/>
        </p:nvGrpSpPr>
        <p:grpSpPr>
          <a:xfrm>
            <a:off x="1066800" y="4572000"/>
            <a:ext cx="2514600" cy="1524000"/>
            <a:chOff x="1066800" y="4572000"/>
            <a:chExt cx="2514600" cy="1524000"/>
          </a:xfrm>
        </p:grpSpPr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2286000" y="4572000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69" name="Группа 68"/>
            <p:cNvGrpSpPr/>
            <p:nvPr/>
          </p:nvGrpSpPr>
          <p:grpSpPr>
            <a:xfrm>
              <a:off x="1066800" y="5024438"/>
              <a:ext cx="2514600" cy="1071562"/>
              <a:chOff x="1066800" y="5024438"/>
              <a:chExt cx="2514600" cy="1071562"/>
            </a:xfrm>
          </p:grpSpPr>
          <p:grpSp>
            <p:nvGrpSpPr>
              <p:cNvPr id="43" name="Group 43"/>
              <p:cNvGrpSpPr>
                <a:grpSpLocks/>
              </p:cNvGrpSpPr>
              <p:nvPr/>
            </p:nvGrpSpPr>
            <p:grpSpPr bwMode="auto">
              <a:xfrm>
                <a:off x="1489075" y="5024438"/>
                <a:ext cx="1609725" cy="766762"/>
                <a:chOff x="3546" y="1869"/>
                <a:chExt cx="1014" cy="483"/>
              </a:xfrm>
            </p:grpSpPr>
            <p:grpSp>
              <p:nvGrpSpPr>
                <p:cNvPr id="44" name="Group 44"/>
                <p:cNvGrpSpPr>
                  <a:grpSpLocks/>
                </p:cNvGrpSpPr>
                <p:nvPr/>
              </p:nvGrpSpPr>
              <p:grpSpPr bwMode="auto">
                <a:xfrm>
                  <a:off x="3546" y="1869"/>
                  <a:ext cx="1014" cy="483"/>
                  <a:chOff x="3546" y="1869"/>
                  <a:chExt cx="734" cy="504"/>
                </a:xfrm>
              </p:grpSpPr>
              <p:sp>
                <p:nvSpPr>
                  <p:cNvPr id="46" name="Freeform 45"/>
                  <p:cNvSpPr>
                    <a:spLocks/>
                  </p:cNvSpPr>
                  <p:nvPr/>
                </p:nvSpPr>
                <p:spPr bwMode="auto">
                  <a:xfrm>
                    <a:off x="3546" y="1869"/>
                    <a:ext cx="734" cy="504"/>
                  </a:xfrm>
                  <a:custGeom>
                    <a:avLst/>
                    <a:gdLst>
                      <a:gd name="T0" fmla="*/ 365 w 734"/>
                      <a:gd name="T1" fmla="*/ 0 h 504"/>
                      <a:gd name="T2" fmla="*/ 0 w 734"/>
                      <a:gd name="T3" fmla="*/ 250 h 504"/>
                      <a:gd name="T4" fmla="*/ 368 w 734"/>
                      <a:gd name="T5" fmla="*/ 503 h 504"/>
                      <a:gd name="T6" fmla="*/ 733 w 734"/>
                      <a:gd name="T7" fmla="*/ 250 h 504"/>
                      <a:gd name="T8" fmla="*/ 368 w 734"/>
                      <a:gd name="T9" fmla="*/ 0 h 504"/>
                      <a:gd name="T10" fmla="*/ 368 w 734"/>
                      <a:gd name="T11" fmla="*/ 0 h 504"/>
                      <a:gd name="T12" fmla="*/ 365 w 734"/>
                      <a:gd name="T13" fmla="*/ 0 h 504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734"/>
                      <a:gd name="T22" fmla="*/ 0 h 504"/>
                      <a:gd name="T23" fmla="*/ 734 w 734"/>
                      <a:gd name="T24" fmla="*/ 504 h 504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734" h="504">
                        <a:moveTo>
                          <a:pt x="365" y="0"/>
                        </a:moveTo>
                        <a:lnTo>
                          <a:pt x="0" y="250"/>
                        </a:lnTo>
                        <a:lnTo>
                          <a:pt x="368" y="503"/>
                        </a:lnTo>
                        <a:lnTo>
                          <a:pt x="733" y="250"/>
                        </a:lnTo>
                        <a:lnTo>
                          <a:pt x="368" y="0"/>
                        </a:lnTo>
                        <a:lnTo>
                          <a:pt x="365" y="0"/>
                        </a:lnTo>
                      </a:path>
                    </a:pathLst>
                  </a:custGeom>
                  <a:solidFill>
                    <a:srgbClr val="FFCC99"/>
                  </a:solidFill>
                  <a:ln w="19050" cap="rnd" cmpd="sng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7" name="Freeform 46"/>
                  <p:cNvSpPr>
                    <a:spLocks/>
                  </p:cNvSpPr>
                  <p:nvPr/>
                </p:nvSpPr>
                <p:spPr bwMode="auto">
                  <a:xfrm>
                    <a:off x="3546" y="1869"/>
                    <a:ext cx="734" cy="504"/>
                  </a:xfrm>
                  <a:custGeom>
                    <a:avLst/>
                    <a:gdLst>
                      <a:gd name="T0" fmla="*/ 365 w 734"/>
                      <a:gd name="T1" fmla="*/ 0 h 504"/>
                      <a:gd name="T2" fmla="*/ 0 w 734"/>
                      <a:gd name="T3" fmla="*/ 250 h 504"/>
                      <a:gd name="T4" fmla="*/ 368 w 734"/>
                      <a:gd name="T5" fmla="*/ 503 h 504"/>
                      <a:gd name="T6" fmla="*/ 733 w 734"/>
                      <a:gd name="T7" fmla="*/ 250 h 504"/>
                      <a:gd name="T8" fmla="*/ 368 w 734"/>
                      <a:gd name="T9" fmla="*/ 0 h 504"/>
                      <a:gd name="T10" fmla="*/ 368 w 734"/>
                      <a:gd name="T11" fmla="*/ 0 h 50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734"/>
                      <a:gd name="T19" fmla="*/ 0 h 504"/>
                      <a:gd name="T20" fmla="*/ 734 w 734"/>
                      <a:gd name="T21" fmla="*/ 504 h 504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734" h="504">
                        <a:moveTo>
                          <a:pt x="365" y="0"/>
                        </a:moveTo>
                        <a:lnTo>
                          <a:pt x="0" y="250"/>
                        </a:lnTo>
                        <a:lnTo>
                          <a:pt x="368" y="503"/>
                        </a:lnTo>
                        <a:lnTo>
                          <a:pt x="733" y="250"/>
                        </a:lnTo>
                        <a:lnTo>
                          <a:pt x="368" y="0"/>
                        </a:lnTo>
                      </a:path>
                    </a:pathLst>
                  </a:custGeom>
                  <a:solidFill>
                    <a:srgbClr val="FFCC99"/>
                  </a:solidFill>
                  <a:ln w="19050" cap="rnd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5" name="Rectangle 47"/>
                <p:cNvSpPr>
                  <a:spLocks noChangeArrowheads="1"/>
                </p:cNvSpPr>
                <p:nvPr/>
              </p:nvSpPr>
              <p:spPr bwMode="auto">
                <a:xfrm>
                  <a:off x="3600" y="2000"/>
                  <a:ext cx="96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lIns="92075" tIns="46038" rIns="92075" bIns="46038">
                  <a:spAutoFit/>
                </a:bodyPr>
                <a:lstStyle/>
                <a:p>
                  <a:pPr algn="ctr"/>
                  <a:r>
                    <a:rPr lang="en-US" sz="1800" b="1" dirty="0">
                      <a:latin typeface="Arial" charset="0"/>
                    </a:rPr>
                    <a:t>Branch ?</a:t>
                  </a:r>
                  <a:endParaRPr lang="en-US" sz="1400" b="1" dirty="0">
                    <a:latin typeface="Arial" charset="0"/>
                  </a:endParaRPr>
                </a:p>
              </p:txBody>
            </p:sp>
          </p:grpSp>
          <p:sp>
            <p:nvSpPr>
              <p:cNvPr id="52" name="Line 52"/>
              <p:cNvSpPr>
                <a:spLocks noChangeShapeType="1"/>
              </p:cNvSpPr>
              <p:nvPr/>
            </p:nvSpPr>
            <p:spPr bwMode="auto">
              <a:xfrm>
                <a:off x="1295400" y="5422900"/>
                <a:ext cx="0" cy="3048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" name="Line 53"/>
              <p:cNvSpPr>
                <a:spLocks noChangeShapeType="1"/>
              </p:cNvSpPr>
              <p:nvPr/>
            </p:nvSpPr>
            <p:spPr bwMode="auto">
              <a:xfrm>
                <a:off x="1295400" y="5422900"/>
                <a:ext cx="2286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4" name="Text Box 54"/>
              <p:cNvSpPr txBox="1">
                <a:spLocks noChangeArrowheads="1"/>
              </p:cNvSpPr>
              <p:nvPr/>
            </p:nvSpPr>
            <p:spPr bwMode="auto">
              <a:xfrm>
                <a:off x="3124200" y="5791200"/>
                <a:ext cx="457200" cy="3048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000" b="1">
                    <a:latin typeface="Arial" charset="0"/>
                  </a:rPr>
                  <a:t>no</a:t>
                </a:r>
                <a:endParaRPr lang="en-US" b="1">
                  <a:latin typeface="Arial" charset="0"/>
                </a:endParaRPr>
              </a:p>
            </p:txBody>
          </p:sp>
          <p:sp>
            <p:nvSpPr>
              <p:cNvPr id="55" name="Line 55"/>
              <p:cNvSpPr>
                <a:spLocks noChangeShapeType="1"/>
              </p:cNvSpPr>
              <p:nvPr/>
            </p:nvSpPr>
            <p:spPr bwMode="auto">
              <a:xfrm>
                <a:off x="3302000" y="5410200"/>
                <a:ext cx="0" cy="3048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" name="Line 56"/>
              <p:cNvSpPr>
                <a:spLocks noChangeShapeType="1"/>
              </p:cNvSpPr>
              <p:nvPr/>
            </p:nvSpPr>
            <p:spPr bwMode="auto">
              <a:xfrm>
                <a:off x="3073400" y="5410200"/>
                <a:ext cx="2286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7" name="Text Box 57"/>
              <p:cNvSpPr txBox="1">
                <a:spLocks noChangeArrowheads="1"/>
              </p:cNvSpPr>
              <p:nvPr/>
            </p:nvSpPr>
            <p:spPr bwMode="auto">
              <a:xfrm>
                <a:off x="1066800" y="5791200"/>
                <a:ext cx="457200" cy="3048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000" b="1">
                    <a:latin typeface="Arial" charset="0"/>
                  </a:rPr>
                  <a:t>yes</a:t>
                </a:r>
                <a:endParaRPr lang="en-US" b="1">
                  <a:latin typeface="Arial" charset="0"/>
                </a:endParaRPr>
              </a:p>
            </p:txBody>
          </p:sp>
        </p:grpSp>
      </p:grpSp>
      <p:grpSp>
        <p:nvGrpSpPr>
          <p:cNvPr id="72" name="Группа 71"/>
          <p:cNvGrpSpPr/>
          <p:nvPr/>
        </p:nvGrpSpPr>
        <p:grpSpPr>
          <a:xfrm>
            <a:off x="228600" y="5334000"/>
            <a:ext cx="685800" cy="1066800"/>
            <a:chOff x="228600" y="5334000"/>
            <a:chExt cx="685800" cy="1066800"/>
          </a:xfrm>
        </p:grpSpPr>
        <p:sp>
          <p:nvSpPr>
            <p:cNvPr id="58" name="Line 58"/>
            <p:cNvSpPr>
              <a:spLocks noChangeShapeType="1"/>
            </p:cNvSpPr>
            <p:nvPr/>
          </p:nvSpPr>
          <p:spPr bwMode="auto">
            <a:xfrm>
              <a:off x="533400" y="5334000"/>
              <a:ext cx="0" cy="10668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Text Box 59"/>
            <p:cNvSpPr txBox="1">
              <a:spLocks noChangeArrowheads="1"/>
            </p:cNvSpPr>
            <p:nvPr/>
          </p:nvSpPr>
          <p:spPr bwMode="auto">
            <a:xfrm>
              <a:off x="228600" y="5730875"/>
              <a:ext cx="685800" cy="36512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latin typeface="Arial" charset="0"/>
                </a:rPr>
                <a:t>EXE</a:t>
              </a:r>
            </a:p>
          </p:txBody>
        </p:sp>
      </p:grpSp>
      <p:pic>
        <p:nvPicPr>
          <p:cNvPr id="74" name="Audio 7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67573433"/>
      </p:ext>
    </p:extLst>
  </p:cSld>
  <p:clrMapOvr>
    <a:masterClrMapping/>
  </p:clrMapOvr>
  <p:transition advTm="48955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  <p:bldLst>
      <p:bldP spid="3" grpId="0" animBg="1"/>
      <p:bldP spid="20" grpId="0" animBg="1"/>
      <p:bldP spid="21" grpId="0" animBg="1"/>
      <p:bldP spid="25" grpId="0" animBg="1"/>
      <p:bldP spid="26" grpId="0" animBg="1"/>
      <p:bldP spid="35" grpId="0" animBg="1"/>
      <p:bldP spid="48" grpId="0" animBg="1"/>
      <p:bldP spid="5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8"/>
          <p:cNvSpPr>
            <a:spLocks noChangeShapeType="1"/>
          </p:cNvSpPr>
          <p:nvPr/>
        </p:nvSpPr>
        <p:spPr bwMode="auto">
          <a:xfrm>
            <a:off x="457200" y="3200400"/>
            <a:ext cx="822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5" name="Группа 54"/>
          <p:cNvGrpSpPr/>
          <p:nvPr/>
        </p:nvGrpSpPr>
        <p:grpSpPr>
          <a:xfrm>
            <a:off x="76200" y="3200400"/>
            <a:ext cx="8610600" cy="1981200"/>
            <a:chOff x="76200" y="3200400"/>
            <a:chExt cx="8610600" cy="1981200"/>
          </a:xfrm>
        </p:grpSpPr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533400" y="3200400"/>
              <a:ext cx="0" cy="19812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lg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457200" y="5181600"/>
              <a:ext cx="82296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Text Box 11"/>
            <p:cNvSpPr txBox="1">
              <a:spLocks noChangeArrowheads="1"/>
            </p:cNvSpPr>
            <p:nvPr/>
          </p:nvSpPr>
          <p:spPr bwMode="auto">
            <a:xfrm>
              <a:off x="76200" y="3962400"/>
              <a:ext cx="9144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 dirty="0">
                  <a:latin typeface="Arial" charset="0"/>
                </a:rPr>
                <a:t>MEM</a:t>
              </a:r>
            </a:p>
          </p:txBody>
        </p:sp>
      </p:grp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457200" y="6324600"/>
            <a:ext cx="822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9" name="Группа 58"/>
          <p:cNvGrpSpPr/>
          <p:nvPr/>
        </p:nvGrpSpPr>
        <p:grpSpPr>
          <a:xfrm>
            <a:off x="152400" y="5181600"/>
            <a:ext cx="914400" cy="1143000"/>
            <a:chOff x="152400" y="5181600"/>
            <a:chExt cx="914400" cy="1143000"/>
          </a:xfrm>
        </p:grpSpPr>
        <p:sp>
          <p:nvSpPr>
            <p:cNvPr id="13" name="Line 13"/>
            <p:cNvSpPr>
              <a:spLocks noChangeShapeType="1"/>
            </p:cNvSpPr>
            <p:nvPr/>
          </p:nvSpPr>
          <p:spPr bwMode="auto">
            <a:xfrm>
              <a:off x="533400" y="5181600"/>
              <a:ext cx="0" cy="11430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lg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Text Box 14"/>
            <p:cNvSpPr txBox="1">
              <a:spLocks noChangeArrowheads="1"/>
            </p:cNvSpPr>
            <p:nvPr/>
          </p:nvSpPr>
          <p:spPr bwMode="auto">
            <a:xfrm>
              <a:off x="152400" y="5562600"/>
              <a:ext cx="9144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 dirty="0">
                  <a:latin typeface="Arial" charset="0"/>
                </a:rPr>
                <a:t>WB</a:t>
              </a:r>
            </a:p>
          </p:txBody>
        </p:sp>
      </p:grpSp>
      <p:grpSp>
        <p:nvGrpSpPr>
          <p:cNvPr id="57" name="Группа 56"/>
          <p:cNvGrpSpPr/>
          <p:nvPr/>
        </p:nvGrpSpPr>
        <p:grpSpPr>
          <a:xfrm>
            <a:off x="3810000" y="3805238"/>
            <a:ext cx="1905000" cy="1681162"/>
            <a:chOff x="3810000" y="3805238"/>
            <a:chExt cx="1905000" cy="1681162"/>
          </a:xfrm>
        </p:grpSpPr>
        <p:sp>
          <p:nvSpPr>
            <p:cNvPr id="21" name="Text Box 21"/>
            <p:cNvSpPr txBox="1">
              <a:spLocks noChangeArrowheads="1"/>
            </p:cNvSpPr>
            <p:nvPr/>
          </p:nvSpPr>
          <p:spPr bwMode="auto">
            <a:xfrm>
              <a:off x="3810000" y="4772025"/>
              <a:ext cx="19050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Flush pipe &amp;</a:t>
              </a:r>
            </a:p>
            <a:p>
              <a:pPr algn="ctr"/>
              <a:r>
                <a:rPr lang="en-US" sz="2000" b="1">
                  <a:latin typeface="Arial" charset="0"/>
                </a:rPr>
                <a:t>update PC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>
              <a:off x="4724400" y="4110038"/>
              <a:ext cx="0" cy="69056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Line 31"/>
            <p:cNvSpPr>
              <a:spLocks noChangeShapeType="1"/>
            </p:cNvSpPr>
            <p:nvPr/>
          </p:nvSpPr>
          <p:spPr bwMode="auto">
            <a:xfrm>
              <a:off x="4521200" y="4110038"/>
              <a:ext cx="2286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Text Box 32"/>
            <p:cNvSpPr txBox="1">
              <a:spLocks noChangeArrowheads="1"/>
            </p:cNvSpPr>
            <p:nvPr/>
          </p:nvSpPr>
          <p:spPr bwMode="auto">
            <a:xfrm>
              <a:off x="4724400" y="3805238"/>
              <a:ext cx="457200" cy="304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 dirty="0">
                  <a:latin typeface="Arial" charset="0"/>
                </a:rPr>
                <a:t>no</a:t>
              </a:r>
              <a:endParaRPr lang="en-US" b="1" dirty="0">
                <a:latin typeface="Arial" charset="0"/>
              </a:endParaRPr>
            </a:p>
          </p:txBody>
        </p:sp>
      </p:grpSp>
      <p:grpSp>
        <p:nvGrpSpPr>
          <p:cNvPr id="60" name="Группа 59"/>
          <p:cNvGrpSpPr/>
          <p:nvPr/>
        </p:nvGrpSpPr>
        <p:grpSpPr>
          <a:xfrm>
            <a:off x="3657600" y="5486400"/>
            <a:ext cx="2209800" cy="1095375"/>
            <a:chOff x="3657600" y="5486400"/>
            <a:chExt cx="2209800" cy="1095375"/>
          </a:xfrm>
        </p:grpSpPr>
        <p:sp>
          <p:nvSpPr>
            <p:cNvPr id="33" name="Text Box 33"/>
            <p:cNvSpPr txBox="1">
              <a:spLocks noChangeArrowheads="1"/>
            </p:cNvSpPr>
            <p:nvPr/>
          </p:nvSpPr>
          <p:spPr bwMode="auto">
            <a:xfrm>
              <a:off x="3657600" y="5867400"/>
              <a:ext cx="22098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IF/ID latch loaded</a:t>
              </a:r>
            </a:p>
            <a:p>
              <a:pPr algn="ctr"/>
              <a:r>
                <a:rPr lang="en-US" sz="2000" b="1">
                  <a:latin typeface="Arial" charset="0"/>
                </a:rPr>
                <a:t>with correct inst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>
              <a:off x="4800600" y="5486400"/>
              <a:ext cx="0" cy="3810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8" name="Группа 57"/>
          <p:cNvGrpSpPr/>
          <p:nvPr/>
        </p:nvGrpSpPr>
        <p:grpSpPr>
          <a:xfrm>
            <a:off x="1676400" y="3805238"/>
            <a:ext cx="1676400" cy="1023937"/>
            <a:chOff x="1676400" y="3805238"/>
            <a:chExt cx="1676400" cy="1023937"/>
          </a:xfrm>
        </p:grpSpPr>
        <p:sp>
          <p:nvSpPr>
            <p:cNvPr id="27" name="Line 27"/>
            <p:cNvSpPr>
              <a:spLocks noChangeShapeType="1"/>
            </p:cNvSpPr>
            <p:nvPr/>
          </p:nvSpPr>
          <p:spPr bwMode="auto">
            <a:xfrm>
              <a:off x="2590800" y="4122738"/>
              <a:ext cx="0" cy="3048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Line 28"/>
            <p:cNvSpPr>
              <a:spLocks noChangeShapeType="1"/>
            </p:cNvSpPr>
            <p:nvPr/>
          </p:nvSpPr>
          <p:spPr bwMode="auto">
            <a:xfrm>
              <a:off x="2590800" y="4114800"/>
              <a:ext cx="381000" cy="793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Text Box 29"/>
            <p:cNvSpPr txBox="1">
              <a:spLocks noChangeArrowheads="1"/>
            </p:cNvSpPr>
            <p:nvPr/>
          </p:nvSpPr>
          <p:spPr bwMode="auto">
            <a:xfrm>
              <a:off x="2362200" y="3805238"/>
              <a:ext cx="457200" cy="304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latin typeface="Arial" charset="0"/>
                </a:rPr>
                <a:t>yes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5" name="Text Box 35"/>
            <p:cNvSpPr txBox="1">
              <a:spLocks noChangeArrowheads="1"/>
            </p:cNvSpPr>
            <p:nvPr/>
          </p:nvSpPr>
          <p:spPr bwMode="auto">
            <a:xfrm>
              <a:off x="1676400" y="4419600"/>
              <a:ext cx="16764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continue</a:t>
              </a:r>
              <a:endParaRPr lang="en-US" b="1">
                <a:latin typeface="Arial" charset="0"/>
              </a:endParaRPr>
            </a:p>
          </p:txBody>
        </p:sp>
      </p:grp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5638800" y="1952625"/>
            <a:ext cx="1676400" cy="409575"/>
          </a:xfrm>
          <a:prstGeom prst="rect">
            <a:avLst/>
          </a:prstGeom>
          <a:solidFill>
            <a:srgbClr val="FFCC99"/>
          </a:solidFill>
          <a:ln w="12700">
            <a:solidFill>
              <a:schemeClr val="tx1"/>
            </a:solidFill>
            <a:miter lim="800000"/>
            <a:headEnd type="none" w="sm" len="sm"/>
            <a:tailEnd type="none" w="med" len="lg"/>
          </a:ln>
        </p:spPr>
        <p:txBody>
          <a:bodyPr lIns="45720" rIns="45720">
            <a:spAutoFit/>
          </a:bodyPr>
          <a:lstStyle/>
          <a:p>
            <a:pPr algn="ctr"/>
            <a:r>
              <a:rPr lang="en-US" sz="2000" b="1" dirty="0">
                <a:latin typeface="Arial" charset="0"/>
              </a:rPr>
              <a:t>continue</a:t>
            </a:r>
            <a:endParaRPr lang="en-US" b="1" dirty="0">
              <a:latin typeface="Arial" charset="0"/>
            </a:endParaRPr>
          </a:p>
        </p:txBody>
      </p:sp>
      <p:grpSp>
        <p:nvGrpSpPr>
          <p:cNvPr id="56" name="Группа 55"/>
          <p:cNvGrpSpPr/>
          <p:nvPr/>
        </p:nvGrpSpPr>
        <p:grpSpPr>
          <a:xfrm>
            <a:off x="2971800" y="3429000"/>
            <a:ext cx="1609725" cy="1066800"/>
            <a:chOff x="2971800" y="3429000"/>
            <a:chExt cx="1609725" cy="1066800"/>
          </a:xfrm>
        </p:grpSpPr>
        <p:grpSp>
          <p:nvGrpSpPr>
            <p:cNvPr id="22" name="Group 22"/>
            <p:cNvGrpSpPr>
              <a:grpSpLocks/>
            </p:cNvGrpSpPr>
            <p:nvPr/>
          </p:nvGrpSpPr>
          <p:grpSpPr bwMode="auto">
            <a:xfrm>
              <a:off x="2971800" y="3729038"/>
              <a:ext cx="1609725" cy="766762"/>
              <a:chOff x="1248" y="2784"/>
              <a:chExt cx="1014" cy="483"/>
            </a:xfrm>
          </p:grpSpPr>
          <p:grpSp>
            <p:nvGrpSpPr>
              <p:cNvPr id="23" name="Group 23"/>
              <p:cNvGrpSpPr>
                <a:grpSpLocks/>
              </p:cNvGrpSpPr>
              <p:nvPr/>
            </p:nvGrpSpPr>
            <p:grpSpPr bwMode="auto">
              <a:xfrm>
                <a:off x="1248" y="2784"/>
                <a:ext cx="1014" cy="483"/>
                <a:chOff x="3546" y="1869"/>
                <a:chExt cx="734" cy="504"/>
              </a:xfrm>
            </p:grpSpPr>
            <p:sp>
              <p:nvSpPr>
                <p:cNvPr id="25" name="Freeform 24"/>
                <p:cNvSpPr>
                  <a:spLocks/>
                </p:cNvSpPr>
                <p:nvPr/>
              </p:nvSpPr>
              <p:spPr bwMode="auto">
                <a:xfrm>
                  <a:off x="3546" y="1869"/>
                  <a:ext cx="734" cy="504"/>
                </a:xfrm>
                <a:custGeom>
                  <a:avLst/>
                  <a:gdLst>
                    <a:gd name="T0" fmla="*/ 365 w 734"/>
                    <a:gd name="T1" fmla="*/ 0 h 504"/>
                    <a:gd name="T2" fmla="*/ 0 w 734"/>
                    <a:gd name="T3" fmla="*/ 250 h 504"/>
                    <a:gd name="T4" fmla="*/ 368 w 734"/>
                    <a:gd name="T5" fmla="*/ 503 h 504"/>
                    <a:gd name="T6" fmla="*/ 733 w 734"/>
                    <a:gd name="T7" fmla="*/ 250 h 504"/>
                    <a:gd name="T8" fmla="*/ 368 w 734"/>
                    <a:gd name="T9" fmla="*/ 0 h 504"/>
                    <a:gd name="T10" fmla="*/ 368 w 734"/>
                    <a:gd name="T11" fmla="*/ 0 h 504"/>
                    <a:gd name="T12" fmla="*/ 365 w 734"/>
                    <a:gd name="T13" fmla="*/ 0 h 50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734"/>
                    <a:gd name="T22" fmla="*/ 0 h 504"/>
                    <a:gd name="T23" fmla="*/ 734 w 734"/>
                    <a:gd name="T24" fmla="*/ 504 h 504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734" h="504">
                      <a:moveTo>
                        <a:pt x="365" y="0"/>
                      </a:moveTo>
                      <a:lnTo>
                        <a:pt x="0" y="250"/>
                      </a:lnTo>
                      <a:lnTo>
                        <a:pt x="368" y="503"/>
                      </a:lnTo>
                      <a:lnTo>
                        <a:pt x="733" y="250"/>
                      </a:lnTo>
                      <a:lnTo>
                        <a:pt x="368" y="0"/>
                      </a:lnTo>
                      <a:lnTo>
                        <a:pt x="365" y="0"/>
                      </a:lnTo>
                    </a:path>
                  </a:pathLst>
                </a:custGeom>
                <a:solidFill>
                  <a:srgbClr val="FFCC99"/>
                </a:solidFill>
                <a:ln w="19050" cap="rnd" cmpd="sng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6" name="Freeform 25"/>
                <p:cNvSpPr>
                  <a:spLocks/>
                </p:cNvSpPr>
                <p:nvPr/>
              </p:nvSpPr>
              <p:spPr bwMode="auto">
                <a:xfrm>
                  <a:off x="3546" y="1869"/>
                  <a:ext cx="734" cy="504"/>
                </a:xfrm>
                <a:custGeom>
                  <a:avLst/>
                  <a:gdLst>
                    <a:gd name="T0" fmla="*/ 365 w 734"/>
                    <a:gd name="T1" fmla="*/ 0 h 504"/>
                    <a:gd name="T2" fmla="*/ 0 w 734"/>
                    <a:gd name="T3" fmla="*/ 250 h 504"/>
                    <a:gd name="T4" fmla="*/ 368 w 734"/>
                    <a:gd name="T5" fmla="*/ 503 h 504"/>
                    <a:gd name="T6" fmla="*/ 733 w 734"/>
                    <a:gd name="T7" fmla="*/ 250 h 504"/>
                    <a:gd name="T8" fmla="*/ 368 w 734"/>
                    <a:gd name="T9" fmla="*/ 0 h 504"/>
                    <a:gd name="T10" fmla="*/ 368 w 734"/>
                    <a:gd name="T11" fmla="*/ 0 h 50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734"/>
                    <a:gd name="T19" fmla="*/ 0 h 504"/>
                    <a:gd name="T20" fmla="*/ 734 w 734"/>
                    <a:gd name="T21" fmla="*/ 504 h 504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734" h="504">
                      <a:moveTo>
                        <a:pt x="365" y="0"/>
                      </a:moveTo>
                      <a:lnTo>
                        <a:pt x="0" y="250"/>
                      </a:lnTo>
                      <a:lnTo>
                        <a:pt x="368" y="503"/>
                      </a:lnTo>
                      <a:lnTo>
                        <a:pt x="733" y="250"/>
                      </a:lnTo>
                      <a:lnTo>
                        <a:pt x="368" y="0"/>
                      </a:lnTo>
                    </a:path>
                  </a:pathLst>
                </a:custGeom>
                <a:solidFill>
                  <a:srgbClr val="FFCC99"/>
                </a:solidFill>
                <a:ln w="1905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4" name="Rectangle 26"/>
              <p:cNvSpPr>
                <a:spLocks noChangeArrowheads="1"/>
              </p:cNvSpPr>
              <p:nvPr/>
            </p:nvSpPr>
            <p:spPr bwMode="auto">
              <a:xfrm>
                <a:off x="1302" y="2812"/>
                <a:ext cx="960" cy="40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2075" tIns="46038" rIns="92075" bIns="46038">
                <a:spAutoFit/>
              </a:bodyPr>
              <a:lstStyle/>
              <a:p>
                <a:pPr algn="ctr"/>
                <a:r>
                  <a:rPr lang="en-US" sz="1800" b="1">
                    <a:latin typeface="Arial" charset="0"/>
                  </a:rPr>
                  <a:t>Corect </a:t>
                </a:r>
              </a:p>
              <a:p>
                <a:pPr algn="ctr"/>
                <a:r>
                  <a:rPr lang="en-US" sz="1800" b="1">
                    <a:latin typeface="Arial" charset="0"/>
                  </a:rPr>
                  <a:t>pred ?</a:t>
                </a:r>
                <a:endParaRPr lang="en-US" sz="1400" b="1">
                  <a:latin typeface="Arial" charset="0"/>
                </a:endParaRPr>
              </a:p>
            </p:txBody>
          </p:sp>
        </p:grpSp>
        <p:sp>
          <p:nvSpPr>
            <p:cNvPr id="44" name="Line 44"/>
            <p:cNvSpPr>
              <a:spLocks noChangeShapeType="1"/>
            </p:cNvSpPr>
            <p:nvPr/>
          </p:nvSpPr>
          <p:spPr bwMode="auto">
            <a:xfrm>
              <a:off x="3784600" y="3429000"/>
              <a:ext cx="0" cy="2921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0" name="Text Box 20"/>
          <p:cNvSpPr txBox="1">
            <a:spLocks noChangeArrowheads="1"/>
          </p:cNvSpPr>
          <p:nvPr/>
        </p:nvSpPr>
        <p:spPr bwMode="auto">
          <a:xfrm>
            <a:off x="2971800" y="1952625"/>
            <a:ext cx="1676400" cy="714375"/>
          </a:xfrm>
          <a:prstGeom prst="rect">
            <a:avLst/>
          </a:prstGeom>
          <a:solidFill>
            <a:srgbClr val="FFCC99"/>
          </a:solidFill>
          <a:ln w="12700">
            <a:solidFill>
              <a:schemeClr val="tx1"/>
            </a:solidFill>
            <a:miter lim="800000"/>
            <a:headEnd type="none" w="sm" len="sm"/>
            <a:tailEnd type="none" w="med" len="lg"/>
          </a:ln>
        </p:spPr>
        <p:txBody>
          <a:bodyPr lIns="45720" rIns="45720">
            <a:spAutoFit/>
          </a:bodyPr>
          <a:lstStyle/>
          <a:p>
            <a:pPr algn="ctr"/>
            <a:r>
              <a:rPr lang="en-US" sz="2000" b="1" dirty="0">
                <a:latin typeface="Arial" charset="0"/>
              </a:rPr>
              <a:t>Calculate </a:t>
            </a:r>
            <a:r>
              <a:rPr lang="en-US" sz="2000" b="1" dirty="0" err="1">
                <a:latin typeface="Arial" charset="0"/>
              </a:rPr>
              <a:t>br</a:t>
            </a:r>
            <a:endParaRPr lang="en-US" sz="2000" b="1" dirty="0">
              <a:latin typeface="Arial" charset="0"/>
            </a:endParaRPr>
          </a:p>
          <a:p>
            <a:pPr algn="ctr"/>
            <a:r>
              <a:rPr lang="en-US" sz="2000" b="1" dirty="0" err="1">
                <a:latin typeface="Arial" charset="0"/>
              </a:rPr>
              <a:t>cond</a:t>
            </a:r>
            <a:r>
              <a:rPr lang="en-US" sz="2000" b="1" dirty="0">
                <a:latin typeface="Arial" charset="0"/>
              </a:rPr>
              <a:t> &amp; </a:t>
            </a:r>
            <a:r>
              <a:rPr lang="en-US" sz="2000" b="1" dirty="0" err="1">
                <a:latin typeface="Arial" charset="0"/>
              </a:rPr>
              <a:t>trgt</a:t>
            </a:r>
            <a:endParaRPr lang="en-US" b="1" dirty="0">
              <a:latin typeface="Arial" charset="0"/>
            </a:endParaRPr>
          </a:p>
        </p:txBody>
      </p:sp>
      <p:grpSp>
        <p:nvGrpSpPr>
          <p:cNvPr id="51" name="Группа 50"/>
          <p:cNvGrpSpPr/>
          <p:nvPr/>
        </p:nvGrpSpPr>
        <p:grpSpPr>
          <a:xfrm>
            <a:off x="152400" y="533400"/>
            <a:ext cx="8534400" cy="2667000"/>
            <a:chOff x="152400" y="533400"/>
            <a:chExt cx="8534400" cy="2667000"/>
          </a:xfrm>
        </p:grpSpPr>
        <p:sp>
          <p:nvSpPr>
            <p:cNvPr id="3" name="Line 3"/>
            <p:cNvSpPr>
              <a:spLocks noChangeShapeType="1"/>
            </p:cNvSpPr>
            <p:nvPr/>
          </p:nvSpPr>
          <p:spPr bwMode="auto">
            <a:xfrm>
              <a:off x="533400" y="685800"/>
              <a:ext cx="0" cy="4572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med" len="lg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" name="Text Box 4"/>
            <p:cNvSpPr txBox="1">
              <a:spLocks noChangeArrowheads="1"/>
            </p:cNvSpPr>
            <p:nvPr/>
          </p:nvSpPr>
          <p:spPr bwMode="auto">
            <a:xfrm>
              <a:off x="304800" y="533400"/>
              <a:ext cx="5334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 dirty="0">
                  <a:latin typeface="Arial" charset="0"/>
                </a:rPr>
                <a:t>ID</a:t>
              </a:r>
            </a:p>
          </p:txBody>
        </p:sp>
        <p:grpSp>
          <p:nvGrpSpPr>
            <p:cNvPr id="50" name="Группа 49"/>
            <p:cNvGrpSpPr/>
            <p:nvPr/>
          </p:nvGrpSpPr>
          <p:grpSpPr>
            <a:xfrm>
              <a:off x="152400" y="762000"/>
              <a:ext cx="8534400" cy="2438400"/>
              <a:chOff x="152400" y="762000"/>
              <a:chExt cx="8534400" cy="2438400"/>
            </a:xfrm>
          </p:grpSpPr>
          <p:sp>
            <p:nvSpPr>
              <p:cNvPr id="5" name="Line 5"/>
              <p:cNvSpPr>
                <a:spLocks noChangeShapeType="1"/>
              </p:cNvSpPr>
              <p:nvPr/>
            </p:nvSpPr>
            <p:spPr bwMode="auto">
              <a:xfrm>
                <a:off x="457200" y="1143000"/>
                <a:ext cx="82296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" name="Line 6"/>
              <p:cNvSpPr>
                <a:spLocks noChangeShapeType="1"/>
              </p:cNvSpPr>
              <p:nvPr/>
            </p:nvSpPr>
            <p:spPr bwMode="auto">
              <a:xfrm>
                <a:off x="533400" y="1143000"/>
                <a:ext cx="0" cy="20574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stealth" w="med" len="lg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" name="Text Box 10"/>
              <p:cNvSpPr txBox="1">
                <a:spLocks noChangeArrowheads="1"/>
              </p:cNvSpPr>
              <p:nvPr/>
            </p:nvSpPr>
            <p:spPr bwMode="auto">
              <a:xfrm>
                <a:off x="152400" y="1905000"/>
                <a:ext cx="9906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b="1">
                    <a:latin typeface="Arial" charset="0"/>
                  </a:rPr>
                  <a:t>EXE</a:t>
                </a:r>
              </a:p>
            </p:txBody>
          </p:sp>
          <p:grpSp>
            <p:nvGrpSpPr>
              <p:cNvPr id="15" name="Group 15"/>
              <p:cNvGrpSpPr>
                <a:grpSpLocks/>
              </p:cNvGrpSpPr>
              <p:nvPr/>
            </p:nvGrpSpPr>
            <p:grpSpPr bwMode="auto">
              <a:xfrm>
                <a:off x="4419600" y="1114425"/>
                <a:ext cx="1609725" cy="766763"/>
                <a:chOff x="3546" y="1869"/>
                <a:chExt cx="1014" cy="483"/>
              </a:xfrm>
            </p:grpSpPr>
            <p:grpSp>
              <p:nvGrpSpPr>
                <p:cNvPr id="16" name="Group 16"/>
                <p:cNvGrpSpPr>
                  <a:grpSpLocks/>
                </p:cNvGrpSpPr>
                <p:nvPr/>
              </p:nvGrpSpPr>
              <p:grpSpPr bwMode="auto">
                <a:xfrm>
                  <a:off x="3546" y="1869"/>
                  <a:ext cx="1014" cy="483"/>
                  <a:chOff x="3546" y="1869"/>
                  <a:chExt cx="734" cy="504"/>
                </a:xfrm>
              </p:grpSpPr>
              <p:sp>
                <p:nvSpPr>
                  <p:cNvPr id="18" name="Freeform 17"/>
                  <p:cNvSpPr>
                    <a:spLocks/>
                  </p:cNvSpPr>
                  <p:nvPr/>
                </p:nvSpPr>
                <p:spPr bwMode="auto">
                  <a:xfrm>
                    <a:off x="3546" y="1869"/>
                    <a:ext cx="734" cy="504"/>
                  </a:xfrm>
                  <a:custGeom>
                    <a:avLst/>
                    <a:gdLst>
                      <a:gd name="T0" fmla="*/ 365 w 734"/>
                      <a:gd name="T1" fmla="*/ 0 h 504"/>
                      <a:gd name="T2" fmla="*/ 0 w 734"/>
                      <a:gd name="T3" fmla="*/ 250 h 504"/>
                      <a:gd name="T4" fmla="*/ 368 w 734"/>
                      <a:gd name="T5" fmla="*/ 503 h 504"/>
                      <a:gd name="T6" fmla="*/ 733 w 734"/>
                      <a:gd name="T7" fmla="*/ 250 h 504"/>
                      <a:gd name="T8" fmla="*/ 368 w 734"/>
                      <a:gd name="T9" fmla="*/ 0 h 504"/>
                      <a:gd name="T10" fmla="*/ 368 w 734"/>
                      <a:gd name="T11" fmla="*/ 0 h 504"/>
                      <a:gd name="T12" fmla="*/ 365 w 734"/>
                      <a:gd name="T13" fmla="*/ 0 h 504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734"/>
                      <a:gd name="T22" fmla="*/ 0 h 504"/>
                      <a:gd name="T23" fmla="*/ 734 w 734"/>
                      <a:gd name="T24" fmla="*/ 504 h 504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734" h="504">
                        <a:moveTo>
                          <a:pt x="365" y="0"/>
                        </a:moveTo>
                        <a:lnTo>
                          <a:pt x="0" y="250"/>
                        </a:lnTo>
                        <a:lnTo>
                          <a:pt x="368" y="503"/>
                        </a:lnTo>
                        <a:lnTo>
                          <a:pt x="733" y="250"/>
                        </a:lnTo>
                        <a:lnTo>
                          <a:pt x="368" y="0"/>
                        </a:lnTo>
                        <a:lnTo>
                          <a:pt x="365" y="0"/>
                        </a:lnTo>
                      </a:path>
                    </a:pathLst>
                  </a:custGeom>
                  <a:solidFill>
                    <a:srgbClr val="FFCC99"/>
                  </a:solidFill>
                  <a:ln w="19050" cap="rnd" cmpd="sng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9" name="Freeform 18"/>
                  <p:cNvSpPr>
                    <a:spLocks/>
                  </p:cNvSpPr>
                  <p:nvPr/>
                </p:nvSpPr>
                <p:spPr bwMode="auto">
                  <a:xfrm>
                    <a:off x="3546" y="1869"/>
                    <a:ext cx="734" cy="504"/>
                  </a:xfrm>
                  <a:custGeom>
                    <a:avLst/>
                    <a:gdLst>
                      <a:gd name="T0" fmla="*/ 365 w 734"/>
                      <a:gd name="T1" fmla="*/ 0 h 504"/>
                      <a:gd name="T2" fmla="*/ 0 w 734"/>
                      <a:gd name="T3" fmla="*/ 250 h 504"/>
                      <a:gd name="T4" fmla="*/ 368 w 734"/>
                      <a:gd name="T5" fmla="*/ 503 h 504"/>
                      <a:gd name="T6" fmla="*/ 733 w 734"/>
                      <a:gd name="T7" fmla="*/ 250 h 504"/>
                      <a:gd name="T8" fmla="*/ 368 w 734"/>
                      <a:gd name="T9" fmla="*/ 0 h 504"/>
                      <a:gd name="T10" fmla="*/ 368 w 734"/>
                      <a:gd name="T11" fmla="*/ 0 h 50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734"/>
                      <a:gd name="T19" fmla="*/ 0 h 504"/>
                      <a:gd name="T20" fmla="*/ 734 w 734"/>
                      <a:gd name="T21" fmla="*/ 504 h 504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734" h="504">
                        <a:moveTo>
                          <a:pt x="365" y="0"/>
                        </a:moveTo>
                        <a:lnTo>
                          <a:pt x="0" y="250"/>
                        </a:lnTo>
                        <a:lnTo>
                          <a:pt x="368" y="503"/>
                        </a:lnTo>
                        <a:lnTo>
                          <a:pt x="733" y="250"/>
                        </a:lnTo>
                        <a:lnTo>
                          <a:pt x="368" y="0"/>
                        </a:lnTo>
                      </a:path>
                    </a:pathLst>
                  </a:custGeom>
                  <a:solidFill>
                    <a:srgbClr val="FFCC99"/>
                  </a:solidFill>
                  <a:ln w="19050" cap="rnd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7" name="Rectangle 19"/>
                <p:cNvSpPr>
                  <a:spLocks noChangeArrowheads="1"/>
                </p:cNvSpPr>
                <p:nvPr/>
              </p:nvSpPr>
              <p:spPr bwMode="auto">
                <a:xfrm>
                  <a:off x="3600" y="2000"/>
                  <a:ext cx="96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lIns="92075" tIns="46038" rIns="92075" bIns="46038">
                  <a:spAutoFit/>
                </a:bodyPr>
                <a:lstStyle/>
                <a:p>
                  <a:pPr algn="ctr"/>
                  <a:r>
                    <a:rPr lang="en-US" sz="1800" b="1">
                      <a:latin typeface="Arial" charset="0"/>
                    </a:rPr>
                    <a:t>Branch ?</a:t>
                  </a:r>
                  <a:endParaRPr lang="en-US" sz="1400" b="1">
                    <a:latin typeface="Arial" charset="0"/>
                  </a:endParaRPr>
                </a:p>
              </p:txBody>
            </p:sp>
          </p:grpSp>
          <p:sp>
            <p:nvSpPr>
              <p:cNvPr id="37" name="Line 37"/>
              <p:cNvSpPr>
                <a:spLocks noChangeShapeType="1"/>
              </p:cNvSpPr>
              <p:nvPr/>
            </p:nvSpPr>
            <p:spPr bwMode="auto">
              <a:xfrm>
                <a:off x="3810000" y="1508125"/>
                <a:ext cx="0" cy="4445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" name="Line 38"/>
              <p:cNvSpPr>
                <a:spLocks noChangeShapeType="1"/>
              </p:cNvSpPr>
              <p:nvPr/>
            </p:nvSpPr>
            <p:spPr bwMode="auto">
              <a:xfrm>
                <a:off x="3810000" y="1495425"/>
                <a:ext cx="609600" cy="127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Text Box 39"/>
              <p:cNvSpPr txBox="1">
                <a:spLocks noChangeArrowheads="1"/>
              </p:cNvSpPr>
              <p:nvPr/>
            </p:nvSpPr>
            <p:spPr bwMode="auto">
              <a:xfrm>
                <a:off x="3810000" y="1190625"/>
                <a:ext cx="457200" cy="3048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000" b="1">
                    <a:latin typeface="Arial" charset="0"/>
                  </a:rPr>
                  <a:t>yes</a:t>
                </a:r>
                <a:endParaRPr lang="en-US" b="1">
                  <a:latin typeface="Arial" charset="0"/>
                </a:endParaRPr>
              </a:p>
            </p:txBody>
          </p:sp>
          <p:sp>
            <p:nvSpPr>
              <p:cNvPr id="40" name="Line 40"/>
              <p:cNvSpPr>
                <a:spLocks noChangeShapeType="1"/>
              </p:cNvSpPr>
              <p:nvPr/>
            </p:nvSpPr>
            <p:spPr bwMode="auto">
              <a:xfrm>
                <a:off x="6477000" y="1495425"/>
                <a:ext cx="0" cy="4572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Line 41"/>
              <p:cNvSpPr>
                <a:spLocks noChangeShapeType="1"/>
              </p:cNvSpPr>
              <p:nvPr/>
            </p:nvSpPr>
            <p:spPr bwMode="auto">
              <a:xfrm>
                <a:off x="5969000" y="1495425"/>
                <a:ext cx="5080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" name="Text Box 42"/>
              <p:cNvSpPr txBox="1">
                <a:spLocks noChangeArrowheads="1"/>
              </p:cNvSpPr>
              <p:nvPr/>
            </p:nvSpPr>
            <p:spPr bwMode="auto">
              <a:xfrm>
                <a:off x="6172200" y="1177925"/>
                <a:ext cx="457200" cy="3048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000" b="1">
                    <a:latin typeface="Arial" charset="0"/>
                  </a:rPr>
                  <a:t>no</a:t>
                </a:r>
                <a:endParaRPr lang="en-US" b="1">
                  <a:latin typeface="Arial" charset="0"/>
                </a:endParaRPr>
              </a:p>
            </p:txBody>
          </p:sp>
          <p:sp>
            <p:nvSpPr>
              <p:cNvPr id="46" name="Line 46"/>
              <p:cNvSpPr>
                <a:spLocks noChangeShapeType="1"/>
              </p:cNvSpPr>
              <p:nvPr/>
            </p:nvSpPr>
            <p:spPr bwMode="auto">
              <a:xfrm>
                <a:off x="5219700" y="762000"/>
                <a:ext cx="0" cy="3683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49" name="Rectangle 2"/>
          <p:cNvSpPr txBox="1">
            <a:spLocks noChangeArrowheads="1"/>
          </p:cNvSpPr>
          <p:nvPr/>
        </p:nvSpPr>
        <p:spPr>
          <a:xfrm>
            <a:off x="1085235" y="272845"/>
            <a:ext cx="7162800" cy="457200"/>
          </a:xfrm>
          <a:prstGeom prst="rect">
            <a:avLst/>
          </a:prstGeom>
          <a:noFill/>
        </p:spPr>
        <p:txBody>
          <a:bodyPr/>
          <a:lstStyle>
            <a:lvl1pPr algn="ctr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3000" b="0" i="0">
                <a:solidFill>
                  <a:schemeClr val="accent1"/>
                </a:solidFill>
                <a:latin typeface="Neo Sans Intel"/>
                <a:ea typeface="+mj-ea"/>
                <a:cs typeface="Neo Sans Intel"/>
              </a:defRPr>
            </a:lvl1pPr>
            <a:lvl2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2pPr>
            <a:lvl3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3pPr>
            <a:lvl4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4pPr>
            <a:lvl5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5pPr>
            <a:lvl6pPr marL="4572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6pPr>
            <a:lvl7pPr marL="9144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7pPr>
            <a:lvl8pPr marL="13716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8pPr>
            <a:lvl9pPr marL="18288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9pPr>
          </a:lstStyle>
          <a:p>
            <a:r>
              <a:rPr lang="en-US" sz="3200" kern="0" dirty="0">
                <a:solidFill>
                  <a:srgbClr val="0860A8"/>
                </a:solidFill>
                <a:cs typeface="Arial"/>
              </a:rPr>
              <a:t>Using The BTB</a:t>
            </a:r>
          </a:p>
        </p:txBody>
      </p:sp>
      <p:grpSp>
        <p:nvGrpSpPr>
          <p:cNvPr id="54" name="Группа 53"/>
          <p:cNvGrpSpPr/>
          <p:nvPr/>
        </p:nvGrpSpPr>
        <p:grpSpPr>
          <a:xfrm>
            <a:off x="2667000" y="2679700"/>
            <a:ext cx="2209800" cy="749300"/>
            <a:chOff x="2667000" y="2679700"/>
            <a:chExt cx="2209800" cy="749300"/>
          </a:xfrm>
        </p:grpSpPr>
        <p:sp>
          <p:nvSpPr>
            <p:cNvPr id="36" name="Text Box 36"/>
            <p:cNvSpPr txBox="1">
              <a:spLocks noChangeArrowheads="1"/>
            </p:cNvSpPr>
            <p:nvPr/>
          </p:nvSpPr>
          <p:spPr bwMode="auto">
            <a:xfrm>
              <a:off x="2667000" y="3019425"/>
              <a:ext cx="22098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Update BTB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53" name="Line 45"/>
            <p:cNvSpPr>
              <a:spLocks noChangeShapeType="1"/>
            </p:cNvSpPr>
            <p:nvPr/>
          </p:nvSpPr>
          <p:spPr bwMode="auto">
            <a:xfrm>
              <a:off x="3771900" y="2679700"/>
              <a:ext cx="0" cy="3683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73586655"/>
      </p:ext>
    </p:extLst>
  </p:cSld>
  <p:clrMapOvr>
    <a:masterClrMapping/>
  </p:clrMapOvr>
  <p:transition advTm="303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animBg="1"/>
      <p:bldP spid="12" grpId="0" animBg="1"/>
      <p:bldP spid="43" grpId="0" animBg="1"/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685800" y="304800"/>
            <a:ext cx="7772400" cy="762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3000" b="0" i="0">
                <a:solidFill>
                  <a:schemeClr val="accent1"/>
                </a:solidFill>
                <a:latin typeface="Neo Sans Intel"/>
                <a:ea typeface="+mj-ea"/>
                <a:cs typeface="Neo Sans Intel"/>
              </a:defRPr>
            </a:lvl1pPr>
            <a:lvl2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2pPr>
            <a:lvl3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3pPr>
            <a:lvl4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4pPr>
            <a:lvl5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5pPr>
            <a:lvl6pPr marL="4572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6pPr>
            <a:lvl7pPr marL="9144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7pPr>
            <a:lvl8pPr marL="13716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8pPr>
            <a:lvl9pPr marL="18288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9pPr>
          </a:lstStyle>
          <a:p>
            <a:r>
              <a:rPr lang="en-US" kern="0" dirty="0" smtClean="0">
                <a:solidFill>
                  <a:srgbClr val="0070C0"/>
                </a:solidFill>
              </a:rPr>
              <a:t>Adding a BTB to the Pipeline</a:t>
            </a:r>
          </a:p>
        </p:txBody>
      </p:sp>
      <p:grpSp>
        <p:nvGrpSpPr>
          <p:cNvPr id="3" name="Group 239"/>
          <p:cNvGrpSpPr>
            <a:grpSpLocks/>
          </p:cNvGrpSpPr>
          <p:nvPr/>
        </p:nvGrpSpPr>
        <p:grpSpPr bwMode="auto">
          <a:xfrm>
            <a:off x="519483" y="1066800"/>
            <a:ext cx="8446785" cy="4727575"/>
            <a:chOff x="436" y="912"/>
            <a:chExt cx="4892" cy="2738"/>
          </a:xfrm>
        </p:grpSpPr>
        <p:sp>
          <p:nvSpPr>
            <p:cNvPr id="4" name="AutoShape 151"/>
            <p:cNvSpPr>
              <a:spLocks noChangeArrowheads="1"/>
            </p:cNvSpPr>
            <p:nvPr/>
          </p:nvSpPr>
          <p:spPr bwMode="auto">
            <a:xfrm rot="5400000">
              <a:off x="4939" y="2562"/>
              <a:ext cx="297" cy="88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" name="AutoShape 138"/>
            <p:cNvSpPr>
              <a:spLocks noChangeArrowheads="1"/>
            </p:cNvSpPr>
            <p:nvPr/>
          </p:nvSpPr>
          <p:spPr bwMode="auto">
            <a:xfrm rot="5400000">
              <a:off x="2959" y="3266"/>
              <a:ext cx="297" cy="89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Freeform 39"/>
            <p:cNvSpPr>
              <a:spLocks/>
            </p:cNvSpPr>
            <p:nvPr/>
          </p:nvSpPr>
          <p:spPr bwMode="auto">
            <a:xfrm>
              <a:off x="2960" y="1992"/>
              <a:ext cx="151" cy="179"/>
            </a:xfrm>
            <a:custGeom>
              <a:avLst/>
              <a:gdLst>
                <a:gd name="T0" fmla="*/ 73 w 151"/>
                <a:gd name="T1" fmla="*/ 177 h 239"/>
                <a:gd name="T2" fmla="*/ 86 w 151"/>
                <a:gd name="T3" fmla="*/ 177 h 239"/>
                <a:gd name="T4" fmla="*/ 98 w 151"/>
                <a:gd name="T5" fmla="*/ 174 h 239"/>
                <a:gd name="T6" fmla="*/ 109 w 151"/>
                <a:gd name="T7" fmla="*/ 168 h 239"/>
                <a:gd name="T8" fmla="*/ 119 w 151"/>
                <a:gd name="T9" fmla="*/ 161 h 239"/>
                <a:gd name="T10" fmla="*/ 129 w 151"/>
                <a:gd name="T11" fmla="*/ 152 h 239"/>
                <a:gd name="T12" fmla="*/ 134 w 151"/>
                <a:gd name="T13" fmla="*/ 141 h 239"/>
                <a:gd name="T14" fmla="*/ 142 w 151"/>
                <a:gd name="T15" fmla="*/ 129 h 239"/>
                <a:gd name="T16" fmla="*/ 146 w 151"/>
                <a:gd name="T17" fmla="*/ 116 h 239"/>
                <a:gd name="T18" fmla="*/ 150 w 151"/>
                <a:gd name="T19" fmla="*/ 103 h 239"/>
                <a:gd name="T20" fmla="*/ 150 w 151"/>
                <a:gd name="T21" fmla="*/ 89 h 239"/>
                <a:gd name="T22" fmla="*/ 150 w 151"/>
                <a:gd name="T23" fmla="*/ 75 h 239"/>
                <a:gd name="T24" fmla="*/ 146 w 151"/>
                <a:gd name="T25" fmla="*/ 60 h 239"/>
                <a:gd name="T26" fmla="*/ 142 w 151"/>
                <a:gd name="T27" fmla="*/ 47 h 239"/>
                <a:gd name="T28" fmla="*/ 134 w 151"/>
                <a:gd name="T29" fmla="*/ 36 h 239"/>
                <a:gd name="T30" fmla="*/ 129 w 151"/>
                <a:gd name="T31" fmla="*/ 25 h 239"/>
                <a:gd name="T32" fmla="*/ 119 w 151"/>
                <a:gd name="T33" fmla="*/ 17 h 239"/>
                <a:gd name="T34" fmla="*/ 109 w 151"/>
                <a:gd name="T35" fmla="*/ 10 h 239"/>
                <a:gd name="T36" fmla="*/ 98 w 151"/>
                <a:gd name="T37" fmla="*/ 4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4 h 239"/>
                <a:gd name="T46" fmla="*/ 40 w 151"/>
                <a:gd name="T47" fmla="*/ 10 h 239"/>
                <a:gd name="T48" fmla="*/ 31 w 151"/>
                <a:gd name="T49" fmla="*/ 17 h 239"/>
                <a:gd name="T50" fmla="*/ 21 w 151"/>
                <a:gd name="T51" fmla="*/ 25 h 239"/>
                <a:gd name="T52" fmla="*/ 14 w 151"/>
                <a:gd name="T53" fmla="*/ 36 h 239"/>
                <a:gd name="T54" fmla="*/ 8 w 151"/>
                <a:gd name="T55" fmla="*/ 47 h 239"/>
                <a:gd name="T56" fmla="*/ 4 w 151"/>
                <a:gd name="T57" fmla="*/ 60 h 239"/>
                <a:gd name="T58" fmla="*/ 0 w 151"/>
                <a:gd name="T59" fmla="*/ 75 h 239"/>
                <a:gd name="T60" fmla="*/ 0 w 151"/>
                <a:gd name="T61" fmla="*/ 89 h 239"/>
                <a:gd name="T62" fmla="*/ 0 w 151"/>
                <a:gd name="T63" fmla="*/ 103 h 239"/>
                <a:gd name="T64" fmla="*/ 4 w 151"/>
                <a:gd name="T65" fmla="*/ 116 h 239"/>
                <a:gd name="T66" fmla="*/ 8 w 151"/>
                <a:gd name="T67" fmla="*/ 129 h 239"/>
                <a:gd name="T68" fmla="*/ 14 w 151"/>
                <a:gd name="T69" fmla="*/ 141 h 239"/>
                <a:gd name="T70" fmla="*/ 21 w 151"/>
                <a:gd name="T71" fmla="*/ 152 h 239"/>
                <a:gd name="T72" fmla="*/ 31 w 151"/>
                <a:gd name="T73" fmla="*/ 161 h 239"/>
                <a:gd name="T74" fmla="*/ 40 w 151"/>
                <a:gd name="T75" fmla="*/ 168 h 239"/>
                <a:gd name="T76" fmla="*/ 50 w 151"/>
                <a:gd name="T77" fmla="*/ 174 h 239"/>
                <a:gd name="T78" fmla="*/ 62 w 151"/>
                <a:gd name="T79" fmla="*/ 177 h 239"/>
                <a:gd name="T80" fmla="*/ 75 w 151"/>
                <a:gd name="T81" fmla="*/ 178 h 239"/>
                <a:gd name="T82" fmla="*/ 75 w 151"/>
                <a:gd name="T83" fmla="*/ 17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Rectangle 44"/>
            <p:cNvSpPr>
              <a:spLocks noChangeArrowheads="1"/>
            </p:cNvSpPr>
            <p:nvPr/>
          </p:nvSpPr>
          <p:spPr bwMode="auto">
            <a:xfrm>
              <a:off x="2985" y="2022"/>
              <a:ext cx="119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Shift </a:t>
              </a:r>
            </a:p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left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8" name="AutoShape 142"/>
            <p:cNvSpPr>
              <a:spLocks noChangeArrowheads="1"/>
            </p:cNvSpPr>
            <p:nvPr/>
          </p:nvSpPr>
          <p:spPr bwMode="auto">
            <a:xfrm rot="5400000">
              <a:off x="2992" y="2540"/>
              <a:ext cx="297" cy="89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AutoShape 147"/>
            <p:cNvSpPr>
              <a:spLocks noChangeArrowheads="1"/>
            </p:cNvSpPr>
            <p:nvPr/>
          </p:nvSpPr>
          <p:spPr bwMode="auto">
            <a:xfrm rot="16200000" flipH="1">
              <a:off x="1006" y="1425"/>
              <a:ext cx="327" cy="88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Rectangle 153"/>
            <p:cNvSpPr>
              <a:spLocks noChangeArrowheads="1"/>
            </p:cNvSpPr>
            <p:nvPr/>
          </p:nvSpPr>
          <p:spPr bwMode="auto">
            <a:xfrm>
              <a:off x="1162" y="2852"/>
              <a:ext cx="436" cy="58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Line 3"/>
            <p:cNvSpPr>
              <a:spLocks noChangeShapeType="1"/>
            </p:cNvSpPr>
            <p:nvPr/>
          </p:nvSpPr>
          <p:spPr bwMode="auto">
            <a:xfrm flipV="1">
              <a:off x="1566" y="1584"/>
              <a:ext cx="0" cy="3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Line 4"/>
            <p:cNvSpPr>
              <a:spLocks noChangeShapeType="1"/>
            </p:cNvSpPr>
            <p:nvPr/>
          </p:nvSpPr>
          <p:spPr bwMode="auto">
            <a:xfrm>
              <a:off x="1041" y="2136"/>
              <a:ext cx="12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Line 5"/>
            <p:cNvSpPr>
              <a:spLocks noChangeShapeType="1"/>
            </p:cNvSpPr>
            <p:nvPr/>
          </p:nvSpPr>
          <p:spPr bwMode="auto">
            <a:xfrm flipH="1" flipV="1">
              <a:off x="2334" y="2959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Rectangle 6"/>
            <p:cNvSpPr>
              <a:spLocks noChangeArrowheads="1"/>
            </p:cNvSpPr>
            <p:nvPr/>
          </p:nvSpPr>
          <p:spPr bwMode="auto">
            <a:xfrm>
              <a:off x="2260" y="3037"/>
              <a:ext cx="107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" name="Line 7"/>
            <p:cNvSpPr>
              <a:spLocks noChangeShapeType="1"/>
            </p:cNvSpPr>
            <p:nvPr/>
          </p:nvSpPr>
          <p:spPr bwMode="auto">
            <a:xfrm flipH="1" flipV="1">
              <a:off x="2656" y="2959"/>
              <a:ext cx="30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8"/>
            <p:cNvSpPr>
              <a:spLocks/>
            </p:cNvSpPr>
            <p:nvPr/>
          </p:nvSpPr>
          <p:spPr bwMode="auto">
            <a:xfrm>
              <a:off x="2169" y="2112"/>
              <a:ext cx="479" cy="612"/>
            </a:xfrm>
            <a:custGeom>
              <a:avLst/>
              <a:gdLst>
                <a:gd name="T0" fmla="*/ 478 w 519"/>
                <a:gd name="T1" fmla="*/ 611 h 541"/>
                <a:gd name="T2" fmla="*/ 47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478 w 519"/>
                <a:gd name="T9" fmla="*/ 611 h 541"/>
                <a:gd name="T10" fmla="*/ 47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2233" y="2154"/>
              <a:ext cx="107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8" name="Line 10"/>
            <p:cNvSpPr>
              <a:spLocks noChangeShapeType="1"/>
            </p:cNvSpPr>
            <p:nvPr/>
          </p:nvSpPr>
          <p:spPr bwMode="auto">
            <a:xfrm>
              <a:off x="2028" y="2987"/>
              <a:ext cx="40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Line 11"/>
            <p:cNvSpPr>
              <a:spLocks noChangeShapeType="1"/>
            </p:cNvSpPr>
            <p:nvPr/>
          </p:nvSpPr>
          <p:spPr bwMode="auto">
            <a:xfrm flipV="1">
              <a:off x="2623" y="2987"/>
              <a:ext cx="12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12"/>
            <p:cNvSpPr>
              <a:spLocks/>
            </p:cNvSpPr>
            <p:nvPr/>
          </p:nvSpPr>
          <p:spPr bwMode="auto">
            <a:xfrm>
              <a:off x="2002" y="2441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7 w 24"/>
                <a:gd name="T7" fmla="*/ 21 h 24"/>
                <a:gd name="T8" fmla="*/ 17 w 24"/>
                <a:gd name="T9" fmla="*/ 21 h 24"/>
                <a:gd name="T10" fmla="*/ 18 w 24"/>
                <a:gd name="T11" fmla="*/ 19 h 24"/>
                <a:gd name="T12" fmla="*/ 20 w 24"/>
                <a:gd name="T13" fmla="*/ 19 h 24"/>
                <a:gd name="T14" fmla="*/ 20 w 24"/>
                <a:gd name="T15" fmla="*/ 17 h 24"/>
                <a:gd name="T16" fmla="*/ 21 w 24"/>
                <a:gd name="T17" fmla="*/ 15 h 24"/>
                <a:gd name="T18" fmla="*/ 21 w 24"/>
                <a:gd name="T19" fmla="*/ 13 h 24"/>
                <a:gd name="T20" fmla="*/ 21 w 24"/>
                <a:gd name="T21" fmla="*/ 11 h 24"/>
                <a:gd name="T22" fmla="*/ 21 w 24"/>
                <a:gd name="T23" fmla="*/ 9 h 24"/>
                <a:gd name="T24" fmla="*/ 21 w 24"/>
                <a:gd name="T25" fmla="*/ 7 h 24"/>
                <a:gd name="T26" fmla="*/ 20 w 24"/>
                <a:gd name="T27" fmla="*/ 5 h 24"/>
                <a:gd name="T28" fmla="*/ 20 w 24"/>
                <a:gd name="T29" fmla="*/ 5 h 24"/>
                <a:gd name="T30" fmla="*/ 18 w 24"/>
                <a:gd name="T31" fmla="*/ 4 h 24"/>
                <a:gd name="T32" fmla="*/ 17 w 24"/>
                <a:gd name="T33" fmla="*/ 2 h 24"/>
                <a:gd name="T34" fmla="*/ 17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/>
            <p:cNvSpPr>
              <a:spLocks/>
            </p:cNvSpPr>
            <p:nvPr/>
          </p:nvSpPr>
          <p:spPr bwMode="auto">
            <a:xfrm>
              <a:off x="2002" y="2348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7 w 24"/>
                <a:gd name="T7" fmla="*/ 21 h 24"/>
                <a:gd name="T8" fmla="*/ 17 w 24"/>
                <a:gd name="T9" fmla="*/ 21 h 24"/>
                <a:gd name="T10" fmla="*/ 18 w 24"/>
                <a:gd name="T11" fmla="*/ 19 h 24"/>
                <a:gd name="T12" fmla="*/ 20 w 24"/>
                <a:gd name="T13" fmla="*/ 19 h 24"/>
                <a:gd name="T14" fmla="*/ 20 w 24"/>
                <a:gd name="T15" fmla="*/ 17 h 24"/>
                <a:gd name="T16" fmla="*/ 21 w 24"/>
                <a:gd name="T17" fmla="*/ 15 h 24"/>
                <a:gd name="T18" fmla="*/ 21 w 24"/>
                <a:gd name="T19" fmla="*/ 13 h 24"/>
                <a:gd name="T20" fmla="*/ 21 w 24"/>
                <a:gd name="T21" fmla="*/ 11 h 24"/>
                <a:gd name="T22" fmla="*/ 21 w 24"/>
                <a:gd name="T23" fmla="*/ 9 h 24"/>
                <a:gd name="T24" fmla="*/ 21 w 24"/>
                <a:gd name="T25" fmla="*/ 7 h 24"/>
                <a:gd name="T26" fmla="*/ 20 w 24"/>
                <a:gd name="T27" fmla="*/ 5 h 24"/>
                <a:gd name="T28" fmla="*/ 20 w 24"/>
                <a:gd name="T29" fmla="*/ 5 h 24"/>
                <a:gd name="T30" fmla="*/ 18 w 24"/>
                <a:gd name="T31" fmla="*/ 4 h 24"/>
                <a:gd name="T32" fmla="*/ 17 w 24"/>
                <a:gd name="T33" fmla="*/ 2 h 24"/>
                <a:gd name="T34" fmla="*/ 17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/>
            <p:cNvSpPr>
              <a:spLocks/>
            </p:cNvSpPr>
            <p:nvPr/>
          </p:nvSpPr>
          <p:spPr bwMode="auto">
            <a:xfrm>
              <a:off x="2002" y="3194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8 w 24"/>
                <a:gd name="T11" fmla="*/ 19 h 24"/>
                <a:gd name="T12" fmla="*/ 20 w 24"/>
                <a:gd name="T13" fmla="*/ 18 h 24"/>
                <a:gd name="T14" fmla="*/ 20 w 24"/>
                <a:gd name="T15" fmla="*/ 18 h 24"/>
                <a:gd name="T16" fmla="*/ 20 w 24"/>
                <a:gd name="T17" fmla="*/ 16 h 24"/>
                <a:gd name="T18" fmla="*/ 21 w 24"/>
                <a:gd name="T19" fmla="*/ 14 h 24"/>
                <a:gd name="T20" fmla="*/ 21 w 24"/>
                <a:gd name="T21" fmla="*/ 12 h 24"/>
                <a:gd name="T22" fmla="*/ 21 w 24"/>
                <a:gd name="T23" fmla="*/ 10 h 24"/>
                <a:gd name="T24" fmla="*/ 20 w 24"/>
                <a:gd name="T25" fmla="*/ 8 h 24"/>
                <a:gd name="T26" fmla="*/ 20 w 24"/>
                <a:gd name="T27" fmla="*/ 6 h 24"/>
                <a:gd name="T28" fmla="*/ 20 w 24"/>
                <a:gd name="T29" fmla="*/ 4 h 24"/>
                <a:gd name="T30" fmla="*/ 18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15"/>
            <p:cNvSpPr>
              <a:spLocks noChangeShapeType="1"/>
            </p:cNvSpPr>
            <p:nvPr/>
          </p:nvSpPr>
          <p:spPr bwMode="auto">
            <a:xfrm>
              <a:off x="1836" y="2449"/>
              <a:ext cx="18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Line 16"/>
            <p:cNvSpPr>
              <a:spLocks noChangeShapeType="1"/>
            </p:cNvSpPr>
            <p:nvPr/>
          </p:nvSpPr>
          <p:spPr bwMode="auto">
            <a:xfrm flipV="1">
              <a:off x="2028" y="3203"/>
              <a:ext cx="71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17"/>
            <p:cNvSpPr>
              <a:spLocks noChangeShapeType="1"/>
            </p:cNvSpPr>
            <p:nvPr/>
          </p:nvSpPr>
          <p:spPr bwMode="auto">
            <a:xfrm flipH="1">
              <a:off x="1834" y="1920"/>
              <a:ext cx="91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auto">
            <a:xfrm>
              <a:off x="4841" y="1679"/>
              <a:ext cx="86" cy="1777"/>
            </a:xfrm>
            <a:custGeom>
              <a:avLst/>
              <a:gdLst>
                <a:gd name="T0" fmla="*/ 85 w 93"/>
                <a:gd name="T1" fmla="*/ 1776 h 1777"/>
                <a:gd name="T2" fmla="*/ 85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85 w 93"/>
                <a:gd name="T9" fmla="*/ 1776 h 1777"/>
                <a:gd name="T10" fmla="*/ 85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/>
            <p:cNvSpPr>
              <a:spLocks/>
            </p:cNvSpPr>
            <p:nvPr/>
          </p:nvSpPr>
          <p:spPr bwMode="auto">
            <a:xfrm>
              <a:off x="2747" y="1679"/>
              <a:ext cx="86" cy="1777"/>
            </a:xfrm>
            <a:custGeom>
              <a:avLst/>
              <a:gdLst>
                <a:gd name="T0" fmla="*/ 85 w 93"/>
                <a:gd name="T1" fmla="*/ 1776 h 1777"/>
                <a:gd name="T2" fmla="*/ 85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85 w 93"/>
                <a:gd name="T9" fmla="*/ 1776 h 1777"/>
                <a:gd name="T10" fmla="*/ 85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20"/>
            <p:cNvSpPr>
              <a:spLocks noChangeShapeType="1"/>
            </p:cNvSpPr>
            <p:nvPr/>
          </p:nvSpPr>
          <p:spPr bwMode="auto">
            <a:xfrm flipV="1">
              <a:off x="3107" y="3457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Line 21"/>
            <p:cNvSpPr>
              <a:spLocks noChangeShapeType="1"/>
            </p:cNvSpPr>
            <p:nvPr/>
          </p:nvSpPr>
          <p:spPr bwMode="auto">
            <a:xfrm>
              <a:off x="3134" y="2388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Line 22"/>
            <p:cNvSpPr>
              <a:spLocks noChangeShapeType="1"/>
            </p:cNvSpPr>
            <p:nvPr/>
          </p:nvSpPr>
          <p:spPr bwMode="auto">
            <a:xfrm flipV="1">
              <a:off x="3273" y="3168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Line 23"/>
            <p:cNvSpPr>
              <a:spLocks noChangeShapeType="1"/>
            </p:cNvSpPr>
            <p:nvPr/>
          </p:nvSpPr>
          <p:spPr bwMode="auto">
            <a:xfrm flipV="1">
              <a:off x="3604" y="2395"/>
              <a:ext cx="198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4"/>
            <p:cNvSpPr>
              <a:spLocks/>
            </p:cNvSpPr>
            <p:nvPr/>
          </p:nvSpPr>
          <p:spPr bwMode="auto">
            <a:xfrm>
              <a:off x="3154" y="2817"/>
              <a:ext cx="226" cy="345"/>
            </a:xfrm>
            <a:custGeom>
              <a:avLst/>
              <a:gdLst>
                <a:gd name="T0" fmla="*/ 113 w 174"/>
                <a:gd name="T1" fmla="*/ 344 h 367"/>
                <a:gd name="T2" fmla="*/ 132 w 174"/>
                <a:gd name="T3" fmla="*/ 342 h 367"/>
                <a:gd name="T4" fmla="*/ 149 w 174"/>
                <a:gd name="T5" fmla="*/ 336 h 367"/>
                <a:gd name="T6" fmla="*/ 165 w 174"/>
                <a:gd name="T7" fmla="*/ 324 h 367"/>
                <a:gd name="T8" fmla="*/ 179 w 174"/>
                <a:gd name="T9" fmla="*/ 312 h 367"/>
                <a:gd name="T10" fmla="*/ 192 w 174"/>
                <a:gd name="T11" fmla="*/ 294 h 367"/>
                <a:gd name="T12" fmla="*/ 204 w 174"/>
                <a:gd name="T13" fmla="*/ 274 h 367"/>
                <a:gd name="T14" fmla="*/ 212 w 174"/>
                <a:gd name="T15" fmla="*/ 251 h 367"/>
                <a:gd name="T16" fmla="*/ 220 w 174"/>
                <a:gd name="T17" fmla="*/ 227 h 367"/>
                <a:gd name="T18" fmla="*/ 225 w 174"/>
                <a:gd name="T19" fmla="*/ 200 h 367"/>
                <a:gd name="T20" fmla="*/ 225 w 174"/>
                <a:gd name="T21" fmla="*/ 171 h 367"/>
                <a:gd name="T22" fmla="*/ 225 w 174"/>
                <a:gd name="T23" fmla="*/ 145 h 367"/>
                <a:gd name="T24" fmla="*/ 220 w 174"/>
                <a:gd name="T25" fmla="*/ 118 h 367"/>
                <a:gd name="T26" fmla="*/ 212 w 174"/>
                <a:gd name="T27" fmla="*/ 92 h 367"/>
                <a:gd name="T28" fmla="*/ 204 w 174"/>
                <a:gd name="T29" fmla="*/ 71 h 367"/>
                <a:gd name="T30" fmla="*/ 192 w 174"/>
                <a:gd name="T31" fmla="*/ 51 h 367"/>
                <a:gd name="T32" fmla="*/ 179 w 174"/>
                <a:gd name="T33" fmla="*/ 33 h 367"/>
                <a:gd name="T34" fmla="*/ 165 w 174"/>
                <a:gd name="T35" fmla="*/ 19 h 367"/>
                <a:gd name="T36" fmla="*/ 149 w 174"/>
                <a:gd name="T37" fmla="*/ 8 h 367"/>
                <a:gd name="T38" fmla="*/ 132 w 174"/>
                <a:gd name="T39" fmla="*/ 2 h 367"/>
                <a:gd name="T40" fmla="*/ 113 w 174"/>
                <a:gd name="T41" fmla="*/ 0 h 367"/>
                <a:gd name="T42" fmla="*/ 95 w 174"/>
                <a:gd name="T43" fmla="*/ 2 h 367"/>
                <a:gd name="T44" fmla="*/ 78 w 174"/>
                <a:gd name="T45" fmla="*/ 8 h 367"/>
                <a:gd name="T46" fmla="*/ 62 w 174"/>
                <a:gd name="T47" fmla="*/ 19 h 367"/>
                <a:gd name="T48" fmla="*/ 48 w 174"/>
                <a:gd name="T49" fmla="*/ 33 h 367"/>
                <a:gd name="T50" fmla="*/ 35 w 174"/>
                <a:gd name="T51" fmla="*/ 51 h 367"/>
                <a:gd name="T52" fmla="*/ 22 w 174"/>
                <a:gd name="T53" fmla="*/ 71 h 367"/>
                <a:gd name="T54" fmla="*/ 13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3 w 174"/>
                <a:gd name="T67" fmla="*/ 251 h 367"/>
                <a:gd name="T68" fmla="*/ 22 w 174"/>
                <a:gd name="T69" fmla="*/ 274 h 367"/>
                <a:gd name="T70" fmla="*/ 35 w 174"/>
                <a:gd name="T71" fmla="*/ 294 h 367"/>
                <a:gd name="T72" fmla="*/ 48 w 174"/>
                <a:gd name="T73" fmla="*/ 312 h 367"/>
                <a:gd name="T74" fmla="*/ 62 w 174"/>
                <a:gd name="T75" fmla="*/ 324 h 367"/>
                <a:gd name="T76" fmla="*/ 78 w 174"/>
                <a:gd name="T77" fmla="*/ 336 h 367"/>
                <a:gd name="T78" fmla="*/ 95 w 174"/>
                <a:gd name="T79" fmla="*/ 342 h 367"/>
                <a:gd name="T80" fmla="*/ 113 w 174"/>
                <a:gd name="T81" fmla="*/ 344 h 367"/>
                <a:gd name="T82" fmla="*/ 11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25"/>
            <p:cNvSpPr>
              <a:spLocks noChangeShapeType="1"/>
            </p:cNvSpPr>
            <p:nvPr/>
          </p:nvSpPr>
          <p:spPr bwMode="auto">
            <a:xfrm>
              <a:off x="2834" y="2987"/>
              <a:ext cx="32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Rectangle 26"/>
            <p:cNvSpPr>
              <a:spLocks noChangeArrowheads="1"/>
            </p:cNvSpPr>
            <p:nvPr/>
          </p:nvSpPr>
          <p:spPr bwMode="auto">
            <a:xfrm>
              <a:off x="2946" y="2304"/>
              <a:ext cx="264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ALUSrc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35" name="Line 27"/>
            <p:cNvSpPr>
              <a:spLocks noChangeShapeType="1"/>
            </p:cNvSpPr>
            <p:nvPr/>
          </p:nvSpPr>
          <p:spPr bwMode="auto">
            <a:xfrm flipH="1" flipV="1">
              <a:off x="2836" y="1920"/>
              <a:ext cx="3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8"/>
            <p:cNvSpPr>
              <a:spLocks/>
            </p:cNvSpPr>
            <p:nvPr/>
          </p:nvSpPr>
          <p:spPr bwMode="auto">
            <a:xfrm>
              <a:off x="2973" y="2472"/>
              <a:ext cx="24" cy="24"/>
            </a:xfrm>
            <a:custGeom>
              <a:avLst/>
              <a:gdLst>
                <a:gd name="T0" fmla="*/ 10 w 26"/>
                <a:gd name="T1" fmla="*/ 23 h 24"/>
                <a:gd name="T2" fmla="*/ 12 w 26"/>
                <a:gd name="T3" fmla="*/ 23 h 24"/>
                <a:gd name="T4" fmla="*/ 14 w 26"/>
                <a:gd name="T5" fmla="*/ 23 h 24"/>
                <a:gd name="T6" fmla="*/ 16 w 26"/>
                <a:gd name="T7" fmla="*/ 23 h 24"/>
                <a:gd name="T8" fmla="*/ 18 w 26"/>
                <a:gd name="T9" fmla="*/ 21 h 24"/>
                <a:gd name="T10" fmla="*/ 19 w 26"/>
                <a:gd name="T11" fmla="*/ 21 h 24"/>
                <a:gd name="T12" fmla="*/ 19 w 26"/>
                <a:gd name="T13" fmla="*/ 19 h 24"/>
                <a:gd name="T14" fmla="*/ 21 w 26"/>
                <a:gd name="T15" fmla="*/ 17 h 24"/>
                <a:gd name="T16" fmla="*/ 21 w 26"/>
                <a:gd name="T17" fmla="*/ 15 h 24"/>
                <a:gd name="T18" fmla="*/ 21 w 26"/>
                <a:gd name="T19" fmla="*/ 14 h 24"/>
                <a:gd name="T20" fmla="*/ 23 w 26"/>
                <a:gd name="T21" fmla="*/ 12 h 24"/>
                <a:gd name="T22" fmla="*/ 21 w 26"/>
                <a:gd name="T23" fmla="*/ 10 h 24"/>
                <a:gd name="T24" fmla="*/ 21 w 26"/>
                <a:gd name="T25" fmla="*/ 10 h 24"/>
                <a:gd name="T26" fmla="*/ 21 w 26"/>
                <a:gd name="T27" fmla="*/ 8 h 24"/>
                <a:gd name="T28" fmla="*/ 19 w 26"/>
                <a:gd name="T29" fmla="*/ 6 h 24"/>
                <a:gd name="T30" fmla="*/ 19 w 26"/>
                <a:gd name="T31" fmla="*/ 4 h 24"/>
                <a:gd name="T32" fmla="*/ 18 w 26"/>
                <a:gd name="T33" fmla="*/ 4 h 24"/>
                <a:gd name="T34" fmla="*/ 16 w 26"/>
                <a:gd name="T35" fmla="*/ 2 h 24"/>
                <a:gd name="T36" fmla="*/ 14 w 26"/>
                <a:gd name="T37" fmla="*/ 2 h 24"/>
                <a:gd name="T38" fmla="*/ 12 w 26"/>
                <a:gd name="T39" fmla="*/ 2 h 24"/>
                <a:gd name="T40" fmla="*/ 10 w 26"/>
                <a:gd name="T41" fmla="*/ 0 h 24"/>
                <a:gd name="T42" fmla="*/ 10 w 26"/>
                <a:gd name="T43" fmla="*/ 2 h 24"/>
                <a:gd name="T44" fmla="*/ 8 w 26"/>
                <a:gd name="T45" fmla="*/ 2 h 24"/>
                <a:gd name="T46" fmla="*/ 7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7 w 26"/>
                <a:gd name="T75" fmla="*/ 23 h 24"/>
                <a:gd name="T76" fmla="*/ 8 w 26"/>
                <a:gd name="T77" fmla="*/ 23 h 24"/>
                <a:gd name="T78" fmla="*/ 10 w 26"/>
                <a:gd name="T79" fmla="*/ 23 h 24"/>
                <a:gd name="T80" fmla="*/ 10 w 26"/>
                <a:gd name="T81" fmla="*/ 23 h 24"/>
                <a:gd name="T82" fmla="*/ 10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29"/>
            <p:cNvSpPr>
              <a:spLocks noChangeShapeType="1"/>
            </p:cNvSpPr>
            <p:nvPr/>
          </p:nvSpPr>
          <p:spPr bwMode="auto">
            <a:xfrm>
              <a:off x="3031" y="2175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0"/>
            <p:cNvSpPr>
              <a:spLocks/>
            </p:cNvSpPr>
            <p:nvPr/>
          </p:nvSpPr>
          <p:spPr bwMode="auto">
            <a:xfrm>
              <a:off x="3023" y="2679"/>
              <a:ext cx="22" cy="24"/>
            </a:xfrm>
            <a:custGeom>
              <a:avLst/>
              <a:gdLst>
                <a:gd name="T0" fmla="*/ 8 w 24"/>
                <a:gd name="T1" fmla="*/ 23 h 24"/>
                <a:gd name="T2" fmla="*/ 12 w 24"/>
                <a:gd name="T3" fmla="*/ 23 h 24"/>
                <a:gd name="T4" fmla="*/ 14 w 24"/>
                <a:gd name="T5" fmla="*/ 23 h 24"/>
                <a:gd name="T6" fmla="*/ 14 w 24"/>
                <a:gd name="T7" fmla="*/ 21 h 24"/>
                <a:gd name="T8" fmla="*/ 16 w 24"/>
                <a:gd name="T9" fmla="*/ 21 h 24"/>
                <a:gd name="T10" fmla="*/ 17 w 24"/>
                <a:gd name="T11" fmla="*/ 19 h 24"/>
                <a:gd name="T12" fmla="*/ 19 w 24"/>
                <a:gd name="T13" fmla="*/ 19 h 24"/>
                <a:gd name="T14" fmla="*/ 19 w 24"/>
                <a:gd name="T15" fmla="*/ 17 h 24"/>
                <a:gd name="T16" fmla="*/ 19 w 24"/>
                <a:gd name="T17" fmla="*/ 15 h 24"/>
                <a:gd name="T18" fmla="*/ 21 w 24"/>
                <a:gd name="T19" fmla="*/ 13 h 24"/>
                <a:gd name="T20" fmla="*/ 21 w 24"/>
                <a:gd name="T21" fmla="*/ 12 h 24"/>
                <a:gd name="T22" fmla="*/ 21 w 24"/>
                <a:gd name="T23" fmla="*/ 10 h 24"/>
                <a:gd name="T24" fmla="*/ 19 w 24"/>
                <a:gd name="T25" fmla="*/ 8 h 24"/>
                <a:gd name="T26" fmla="*/ 19 w 24"/>
                <a:gd name="T27" fmla="*/ 6 h 24"/>
                <a:gd name="T28" fmla="*/ 19 w 24"/>
                <a:gd name="T29" fmla="*/ 6 h 24"/>
                <a:gd name="T30" fmla="*/ 17 w 24"/>
                <a:gd name="T31" fmla="*/ 4 h 24"/>
                <a:gd name="T32" fmla="*/ 16 w 24"/>
                <a:gd name="T33" fmla="*/ 2 h 24"/>
                <a:gd name="T34" fmla="*/ 14 w 24"/>
                <a:gd name="T35" fmla="*/ 2 h 24"/>
                <a:gd name="T36" fmla="*/ 14 w 24"/>
                <a:gd name="T37" fmla="*/ 0 h 24"/>
                <a:gd name="T38" fmla="*/ 12 w 24"/>
                <a:gd name="T39" fmla="*/ 0 h 24"/>
                <a:gd name="T40" fmla="*/ 10 w 24"/>
                <a:gd name="T41" fmla="*/ 0 h 24"/>
                <a:gd name="T42" fmla="*/ 8 w 24"/>
                <a:gd name="T43" fmla="*/ 0 h 24"/>
                <a:gd name="T44" fmla="*/ 6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6 w 24"/>
                <a:gd name="T77" fmla="*/ 23 h 24"/>
                <a:gd name="T78" fmla="*/ 8 w 24"/>
                <a:gd name="T79" fmla="*/ 23 h 24"/>
                <a:gd name="T80" fmla="*/ 10 w 24"/>
                <a:gd name="T81" fmla="*/ 23 h 24"/>
                <a:gd name="T82" fmla="*/ 10 w 24"/>
                <a:gd name="T83" fmla="*/ 23 h 24"/>
                <a:gd name="T84" fmla="*/ 8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/>
            <p:cNvSpPr>
              <a:spLocks/>
            </p:cNvSpPr>
            <p:nvPr/>
          </p:nvSpPr>
          <p:spPr bwMode="auto">
            <a:xfrm>
              <a:off x="3023" y="2976"/>
              <a:ext cx="22" cy="24"/>
            </a:xfrm>
            <a:custGeom>
              <a:avLst/>
              <a:gdLst>
                <a:gd name="T0" fmla="*/ 8 w 24"/>
                <a:gd name="T1" fmla="*/ 23 h 24"/>
                <a:gd name="T2" fmla="*/ 12 w 24"/>
                <a:gd name="T3" fmla="*/ 23 h 24"/>
                <a:gd name="T4" fmla="*/ 14 w 24"/>
                <a:gd name="T5" fmla="*/ 23 h 24"/>
                <a:gd name="T6" fmla="*/ 14 w 24"/>
                <a:gd name="T7" fmla="*/ 23 h 24"/>
                <a:gd name="T8" fmla="*/ 16 w 24"/>
                <a:gd name="T9" fmla="*/ 21 h 24"/>
                <a:gd name="T10" fmla="*/ 17 w 24"/>
                <a:gd name="T11" fmla="*/ 19 h 24"/>
                <a:gd name="T12" fmla="*/ 17 w 24"/>
                <a:gd name="T13" fmla="*/ 19 h 24"/>
                <a:gd name="T14" fmla="*/ 19 w 24"/>
                <a:gd name="T15" fmla="*/ 17 h 24"/>
                <a:gd name="T16" fmla="*/ 19 w 24"/>
                <a:gd name="T17" fmla="*/ 15 h 24"/>
                <a:gd name="T18" fmla="*/ 21 w 24"/>
                <a:gd name="T19" fmla="*/ 13 h 24"/>
                <a:gd name="T20" fmla="*/ 21 w 24"/>
                <a:gd name="T21" fmla="*/ 11 h 24"/>
                <a:gd name="T22" fmla="*/ 21 w 24"/>
                <a:gd name="T23" fmla="*/ 10 h 24"/>
                <a:gd name="T24" fmla="*/ 19 w 24"/>
                <a:gd name="T25" fmla="*/ 8 h 24"/>
                <a:gd name="T26" fmla="*/ 19 w 24"/>
                <a:gd name="T27" fmla="*/ 6 h 24"/>
                <a:gd name="T28" fmla="*/ 17 w 24"/>
                <a:gd name="T29" fmla="*/ 6 h 24"/>
                <a:gd name="T30" fmla="*/ 17 w 24"/>
                <a:gd name="T31" fmla="*/ 4 h 24"/>
                <a:gd name="T32" fmla="*/ 16 w 24"/>
                <a:gd name="T33" fmla="*/ 2 h 24"/>
                <a:gd name="T34" fmla="*/ 14 w 24"/>
                <a:gd name="T35" fmla="*/ 2 h 24"/>
                <a:gd name="T36" fmla="*/ 14 w 24"/>
                <a:gd name="T37" fmla="*/ 0 h 24"/>
                <a:gd name="T38" fmla="*/ 12 w 24"/>
                <a:gd name="T39" fmla="*/ 0 h 24"/>
                <a:gd name="T40" fmla="*/ 10 w 24"/>
                <a:gd name="T41" fmla="*/ 0 h 24"/>
                <a:gd name="T42" fmla="*/ 8 w 24"/>
                <a:gd name="T43" fmla="*/ 0 h 24"/>
                <a:gd name="T44" fmla="*/ 6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6 w 24"/>
                <a:gd name="T77" fmla="*/ 23 h 24"/>
                <a:gd name="T78" fmla="*/ 8 w 24"/>
                <a:gd name="T79" fmla="*/ 23 h 24"/>
                <a:gd name="T80" fmla="*/ 10 w 24"/>
                <a:gd name="T81" fmla="*/ 23 h 24"/>
                <a:gd name="T82" fmla="*/ 10 w 24"/>
                <a:gd name="T83" fmla="*/ 23 h 24"/>
                <a:gd name="T84" fmla="*/ 8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2"/>
            <p:cNvSpPr>
              <a:spLocks noChangeShapeType="1"/>
            </p:cNvSpPr>
            <p:nvPr/>
          </p:nvSpPr>
          <p:spPr bwMode="auto">
            <a:xfrm flipH="1" flipV="1">
              <a:off x="3068" y="2959"/>
              <a:ext cx="33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Rectangle 33"/>
            <p:cNvSpPr>
              <a:spLocks noChangeArrowheads="1"/>
            </p:cNvSpPr>
            <p:nvPr/>
          </p:nvSpPr>
          <p:spPr bwMode="auto">
            <a:xfrm>
              <a:off x="3025" y="2880"/>
              <a:ext cx="143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6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" name="Line 34"/>
            <p:cNvSpPr>
              <a:spLocks noChangeShapeType="1"/>
            </p:cNvSpPr>
            <p:nvPr/>
          </p:nvSpPr>
          <p:spPr bwMode="auto">
            <a:xfrm flipH="1" flipV="1">
              <a:off x="2836" y="2289"/>
              <a:ext cx="406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35"/>
            <p:cNvSpPr>
              <a:spLocks/>
            </p:cNvSpPr>
            <p:nvPr/>
          </p:nvSpPr>
          <p:spPr bwMode="auto">
            <a:xfrm>
              <a:off x="2983" y="2484"/>
              <a:ext cx="822" cy="284"/>
            </a:xfrm>
            <a:custGeom>
              <a:avLst/>
              <a:gdLst>
                <a:gd name="T0" fmla="*/ 821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/>
            <p:cNvSpPr>
              <a:spLocks/>
            </p:cNvSpPr>
            <p:nvPr/>
          </p:nvSpPr>
          <p:spPr bwMode="auto">
            <a:xfrm>
              <a:off x="3805" y="1584"/>
              <a:ext cx="86" cy="1872"/>
            </a:xfrm>
            <a:custGeom>
              <a:avLst/>
              <a:gdLst>
                <a:gd name="T0" fmla="*/ 83 w 93"/>
                <a:gd name="T1" fmla="*/ 1871 h 1777"/>
                <a:gd name="T2" fmla="*/ 85 w 93"/>
                <a:gd name="T3" fmla="*/ 0 h 1777"/>
                <a:gd name="T4" fmla="*/ 0 w 93"/>
                <a:gd name="T5" fmla="*/ 0 h 1777"/>
                <a:gd name="T6" fmla="*/ 0 w 93"/>
                <a:gd name="T7" fmla="*/ 1871 h 1777"/>
                <a:gd name="T8" fmla="*/ 85 w 93"/>
                <a:gd name="T9" fmla="*/ 1871 h 1777"/>
                <a:gd name="T10" fmla="*/ 85 w 93"/>
                <a:gd name="T11" fmla="*/ 1871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/>
            <p:cNvSpPr>
              <a:spLocks/>
            </p:cNvSpPr>
            <p:nvPr/>
          </p:nvSpPr>
          <p:spPr bwMode="auto">
            <a:xfrm>
              <a:off x="3230" y="1864"/>
              <a:ext cx="192" cy="276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11 h 422"/>
                <a:gd name="T4" fmla="*/ 40 w 301"/>
                <a:gd name="T5" fmla="*/ 137 h 422"/>
                <a:gd name="T6" fmla="*/ 0 w 301"/>
                <a:gd name="T7" fmla="*/ 164 h 422"/>
                <a:gd name="T8" fmla="*/ 0 w 301"/>
                <a:gd name="T9" fmla="*/ 275 h 422"/>
                <a:gd name="T10" fmla="*/ 191 w 301"/>
                <a:gd name="T11" fmla="*/ 186 h 422"/>
                <a:gd name="T12" fmla="*/ 191 w 301"/>
                <a:gd name="T13" fmla="*/ 90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/>
            <p:cNvSpPr>
              <a:spLocks/>
            </p:cNvSpPr>
            <p:nvPr/>
          </p:nvSpPr>
          <p:spPr bwMode="auto">
            <a:xfrm>
              <a:off x="3239" y="2223"/>
              <a:ext cx="36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73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60 w 300"/>
                <a:gd name="T11" fmla="*/ 309 h 422"/>
                <a:gd name="T12" fmla="*/ 36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Rectangle 40"/>
            <p:cNvSpPr>
              <a:spLocks noChangeArrowheads="1"/>
            </p:cNvSpPr>
            <p:nvPr/>
          </p:nvSpPr>
          <p:spPr bwMode="auto">
            <a:xfrm>
              <a:off x="3251" y="2499"/>
              <a:ext cx="19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ALU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8" name="Rectangle 41"/>
            <p:cNvSpPr>
              <a:spLocks noChangeArrowheads="1"/>
            </p:cNvSpPr>
            <p:nvPr/>
          </p:nvSpPr>
          <p:spPr bwMode="auto">
            <a:xfrm>
              <a:off x="3428" y="2459"/>
              <a:ext cx="175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9" name="Rectangle 42"/>
            <p:cNvSpPr>
              <a:spLocks noChangeArrowheads="1"/>
            </p:cNvSpPr>
            <p:nvPr/>
          </p:nvSpPr>
          <p:spPr bwMode="auto">
            <a:xfrm>
              <a:off x="3460" y="2366"/>
              <a:ext cx="139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Zero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50" name="Rectangle 43"/>
            <p:cNvSpPr>
              <a:spLocks noChangeArrowheads="1"/>
            </p:cNvSpPr>
            <p:nvPr/>
          </p:nvSpPr>
          <p:spPr bwMode="auto">
            <a:xfrm>
              <a:off x="3318" y="1941"/>
              <a:ext cx="5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+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51" name="Line 45"/>
            <p:cNvSpPr>
              <a:spLocks noChangeShapeType="1"/>
            </p:cNvSpPr>
            <p:nvPr/>
          </p:nvSpPr>
          <p:spPr bwMode="auto">
            <a:xfrm flipH="1" flipV="1">
              <a:off x="3182" y="2582"/>
              <a:ext cx="6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Line 46"/>
            <p:cNvSpPr>
              <a:spLocks noChangeShapeType="1"/>
            </p:cNvSpPr>
            <p:nvPr/>
          </p:nvSpPr>
          <p:spPr bwMode="auto">
            <a:xfrm flipH="1" flipV="1">
              <a:off x="2830" y="2483"/>
              <a:ext cx="268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Line 47"/>
            <p:cNvSpPr>
              <a:spLocks noChangeShapeType="1"/>
            </p:cNvSpPr>
            <p:nvPr/>
          </p:nvSpPr>
          <p:spPr bwMode="auto">
            <a:xfrm flipH="1" flipV="1">
              <a:off x="3033" y="2687"/>
              <a:ext cx="66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Line 48"/>
            <p:cNvSpPr>
              <a:spLocks noChangeShapeType="1"/>
            </p:cNvSpPr>
            <p:nvPr/>
          </p:nvSpPr>
          <p:spPr bwMode="auto">
            <a:xfrm flipH="1" flipV="1">
              <a:off x="3422" y="1998"/>
              <a:ext cx="38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Line 49"/>
            <p:cNvSpPr>
              <a:spLocks noChangeShapeType="1"/>
            </p:cNvSpPr>
            <p:nvPr/>
          </p:nvSpPr>
          <p:spPr bwMode="auto">
            <a:xfrm flipH="1" flipV="1">
              <a:off x="3596" y="2510"/>
              <a:ext cx="209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Line 50"/>
            <p:cNvSpPr>
              <a:spLocks noChangeShapeType="1"/>
            </p:cNvSpPr>
            <p:nvPr/>
          </p:nvSpPr>
          <p:spPr bwMode="auto">
            <a:xfrm flipH="1">
              <a:off x="2827" y="3213"/>
              <a:ext cx="23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Line 51"/>
            <p:cNvSpPr>
              <a:spLocks noChangeShapeType="1"/>
            </p:cNvSpPr>
            <p:nvPr/>
          </p:nvSpPr>
          <p:spPr bwMode="auto">
            <a:xfrm flipH="1" flipV="1">
              <a:off x="2830" y="3409"/>
              <a:ext cx="23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Rectangle 52"/>
            <p:cNvSpPr>
              <a:spLocks noChangeArrowheads="1"/>
            </p:cNvSpPr>
            <p:nvPr/>
          </p:nvSpPr>
          <p:spPr bwMode="auto">
            <a:xfrm>
              <a:off x="3155" y="2889"/>
              <a:ext cx="227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ALU</a:t>
              </a:r>
            </a:p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59" name="Rectangle 53"/>
            <p:cNvSpPr>
              <a:spLocks noChangeArrowheads="1"/>
            </p:cNvSpPr>
            <p:nvPr/>
          </p:nvSpPr>
          <p:spPr bwMode="auto">
            <a:xfrm>
              <a:off x="3197" y="3196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ALUOp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60" name="Rectangle 54"/>
            <p:cNvSpPr>
              <a:spLocks noChangeArrowheads="1"/>
            </p:cNvSpPr>
            <p:nvPr/>
          </p:nvSpPr>
          <p:spPr bwMode="auto">
            <a:xfrm>
              <a:off x="3121" y="3462"/>
              <a:ext cx="25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RegDst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61" name="Line 55"/>
            <p:cNvSpPr>
              <a:spLocks noChangeShapeType="1"/>
            </p:cNvSpPr>
            <p:nvPr/>
          </p:nvSpPr>
          <p:spPr bwMode="auto">
            <a:xfrm flipH="1">
              <a:off x="3152" y="3317"/>
              <a:ext cx="649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Line 56"/>
            <p:cNvSpPr>
              <a:spLocks noChangeShapeType="1"/>
            </p:cNvSpPr>
            <p:nvPr/>
          </p:nvSpPr>
          <p:spPr bwMode="auto">
            <a:xfrm flipH="1" flipV="1">
              <a:off x="3107" y="2076"/>
              <a:ext cx="12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Rectangle 57"/>
            <p:cNvSpPr>
              <a:spLocks noChangeArrowheads="1"/>
            </p:cNvSpPr>
            <p:nvPr/>
          </p:nvSpPr>
          <p:spPr bwMode="auto">
            <a:xfrm>
              <a:off x="2258" y="1968"/>
              <a:ext cx="3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RegWrite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64" name="Rectangle 58"/>
            <p:cNvSpPr>
              <a:spLocks noChangeArrowheads="1"/>
            </p:cNvSpPr>
            <p:nvPr/>
          </p:nvSpPr>
          <p:spPr bwMode="auto">
            <a:xfrm>
              <a:off x="2182" y="2136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5" name="Rectangle 59"/>
            <p:cNvSpPr>
              <a:spLocks noChangeArrowheads="1"/>
            </p:cNvSpPr>
            <p:nvPr/>
          </p:nvSpPr>
          <p:spPr bwMode="auto">
            <a:xfrm>
              <a:off x="2181" y="2286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6" name="Rectangle 60"/>
            <p:cNvSpPr>
              <a:spLocks noChangeArrowheads="1"/>
            </p:cNvSpPr>
            <p:nvPr/>
          </p:nvSpPr>
          <p:spPr bwMode="auto">
            <a:xfrm>
              <a:off x="2187" y="2445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7" name="Rectangle 61"/>
            <p:cNvSpPr>
              <a:spLocks noChangeArrowheads="1"/>
            </p:cNvSpPr>
            <p:nvPr/>
          </p:nvSpPr>
          <p:spPr bwMode="auto">
            <a:xfrm>
              <a:off x="2190" y="2598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8" name="Rectangle 62"/>
            <p:cNvSpPr>
              <a:spLocks noChangeArrowheads="1"/>
            </p:cNvSpPr>
            <p:nvPr/>
          </p:nvSpPr>
          <p:spPr bwMode="auto">
            <a:xfrm>
              <a:off x="2473" y="2232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9" name="Rectangle 63"/>
            <p:cNvSpPr>
              <a:spLocks noChangeArrowheads="1"/>
            </p:cNvSpPr>
            <p:nvPr/>
          </p:nvSpPr>
          <p:spPr bwMode="auto">
            <a:xfrm>
              <a:off x="2464" y="2406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2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0" name="Rectangle 64"/>
            <p:cNvSpPr>
              <a:spLocks noChangeArrowheads="1"/>
            </p:cNvSpPr>
            <p:nvPr/>
          </p:nvSpPr>
          <p:spPr bwMode="auto">
            <a:xfrm rot="-5400000">
              <a:off x="2106" y="2358"/>
              <a:ext cx="57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Register File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1" name="Rectangle 65"/>
            <p:cNvSpPr>
              <a:spLocks noChangeArrowheads="1"/>
            </p:cNvSpPr>
            <p:nvPr/>
          </p:nvSpPr>
          <p:spPr bwMode="auto">
            <a:xfrm>
              <a:off x="2107" y="2899"/>
              <a:ext cx="19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2" name="Rectangle 66"/>
            <p:cNvSpPr>
              <a:spLocks noChangeArrowheads="1"/>
            </p:cNvSpPr>
            <p:nvPr/>
          </p:nvSpPr>
          <p:spPr bwMode="auto">
            <a:xfrm>
              <a:off x="2104" y="3120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[20-16]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3" name="Rectangle 67"/>
            <p:cNvSpPr>
              <a:spLocks noChangeArrowheads="1"/>
            </p:cNvSpPr>
            <p:nvPr/>
          </p:nvSpPr>
          <p:spPr bwMode="auto">
            <a:xfrm>
              <a:off x="2107" y="3312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[15-11]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4" name="Freeform 68"/>
            <p:cNvSpPr>
              <a:spLocks/>
            </p:cNvSpPr>
            <p:nvPr/>
          </p:nvSpPr>
          <p:spPr bwMode="auto">
            <a:xfrm>
              <a:off x="2002" y="2975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8 w 24"/>
                <a:gd name="T11" fmla="*/ 19 h 24"/>
                <a:gd name="T12" fmla="*/ 20 w 24"/>
                <a:gd name="T13" fmla="*/ 18 h 24"/>
                <a:gd name="T14" fmla="*/ 20 w 24"/>
                <a:gd name="T15" fmla="*/ 18 h 24"/>
                <a:gd name="T16" fmla="*/ 20 w 24"/>
                <a:gd name="T17" fmla="*/ 16 h 24"/>
                <a:gd name="T18" fmla="*/ 21 w 24"/>
                <a:gd name="T19" fmla="*/ 14 h 24"/>
                <a:gd name="T20" fmla="*/ 21 w 24"/>
                <a:gd name="T21" fmla="*/ 12 h 24"/>
                <a:gd name="T22" fmla="*/ 21 w 24"/>
                <a:gd name="T23" fmla="*/ 10 h 24"/>
                <a:gd name="T24" fmla="*/ 20 w 24"/>
                <a:gd name="T25" fmla="*/ 8 h 24"/>
                <a:gd name="T26" fmla="*/ 20 w 24"/>
                <a:gd name="T27" fmla="*/ 6 h 24"/>
                <a:gd name="T28" fmla="*/ 20 w 24"/>
                <a:gd name="T29" fmla="*/ 4 h 24"/>
                <a:gd name="T30" fmla="*/ 18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69"/>
            <p:cNvSpPr>
              <a:spLocks/>
            </p:cNvSpPr>
            <p:nvPr/>
          </p:nvSpPr>
          <p:spPr bwMode="auto">
            <a:xfrm>
              <a:off x="2428" y="2801"/>
              <a:ext cx="199" cy="367"/>
            </a:xfrm>
            <a:custGeom>
              <a:avLst/>
              <a:gdLst>
                <a:gd name="T0" fmla="*/ 99 w 173"/>
                <a:gd name="T1" fmla="*/ 366 h 367"/>
                <a:gd name="T2" fmla="*/ 114 w 173"/>
                <a:gd name="T3" fmla="*/ 364 h 367"/>
                <a:gd name="T4" fmla="*/ 130 w 173"/>
                <a:gd name="T5" fmla="*/ 357 h 367"/>
                <a:gd name="T6" fmla="*/ 145 w 173"/>
                <a:gd name="T7" fmla="*/ 345 h 367"/>
                <a:gd name="T8" fmla="*/ 159 w 173"/>
                <a:gd name="T9" fmla="*/ 332 h 367"/>
                <a:gd name="T10" fmla="*/ 169 w 173"/>
                <a:gd name="T11" fmla="*/ 313 h 367"/>
                <a:gd name="T12" fmla="*/ 178 w 173"/>
                <a:gd name="T13" fmla="*/ 292 h 367"/>
                <a:gd name="T14" fmla="*/ 187 w 173"/>
                <a:gd name="T15" fmla="*/ 267 h 367"/>
                <a:gd name="T16" fmla="*/ 193 w 173"/>
                <a:gd name="T17" fmla="*/ 242 h 367"/>
                <a:gd name="T18" fmla="*/ 198 w 173"/>
                <a:gd name="T19" fmla="*/ 213 h 367"/>
                <a:gd name="T20" fmla="*/ 198 w 173"/>
                <a:gd name="T21" fmla="*/ 182 h 367"/>
                <a:gd name="T22" fmla="*/ 198 w 173"/>
                <a:gd name="T23" fmla="*/ 154 h 367"/>
                <a:gd name="T24" fmla="*/ 193 w 173"/>
                <a:gd name="T25" fmla="*/ 125 h 367"/>
                <a:gd name="T26" fmla="*/ 187 w 173"/>
                <a:gd name="T27" fmla="*/ 98 h 367"/>
                <a:gd name="T28" fmla="*/ 178 w 173"/>
                <a:gd name="T29" fmla="*/ 75 h 367"/>
                <a:gd name="T30" fmla="*/ 169 w 173"/>
                <a:gd name="T31" fmla="*/ 54 h 367"/>
                <a:gd name="T32" fmla="*/ 159 w 173"/>
                <a:gd name="T33" fmla="*/ 35 h 367"/>
                <a:gd name="T34" fmla="*/ 145 w 173"/>
                <a:gd name="T35" fmla="*/ 20 h 367"/>
                <a:gd name="T36" fmla="*/ 130 w 173"/>
                <a:gd name="T37" fmla="*/ 8 h 367"/>
                <a:gd name="T38" fmla="*/ 114 w 173"/>
                <a:gd name="T39" fmla="*/ 2 h 367"/>
                <a:gd name="T40" fmla="*/ 99 w 173"/>
                <a:gd name="T41" fmla="*/ 0 h 367"/>
                <a:gd name="T42" fmla="*/ 84 w 173"/>
                <a:gd name="T43" fmla="*/ 2 h 367"/>
                <a:gd name="T44" fmla="*/ 68 w 173"/>
                <a:gd name="T45" fmla="*/ 8 h 367"/>
                <a:gd name="T46" fmla="*/ 53 w 173"/>
                <a:gd name="T47" fmla="*/ 20 h 367"/>
                <a:gd name="T48" fmla="*/ 41 w 173"/>
                <a:gd name="T49" fmla="*/ 35 h 367"/>
                <a:gd name="T50" fmla="*/ 29 w 173"/>
                <a:gd name="T51" fmla="*/ 54 h 367"/>
                <a:gd name="T52" fmla="*/ 20 w 173"/>
                <a:gd name="T53" fmla="*/ 75 h 367"/>
                <a:gd name="T54" fmla="*/ 10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0 w 173"/>
                <a:gd name="T67" fmla="*/ 267 h 367"/>
                <a:gd name="T68" fmla="*/ 20 w 173"/>
                <a:gd name="T69" fmla="*/ 292 h 367"/>
                <a:gd name="T70" fmla="*/ 29 w 173"/>
                <a:gd name="T71" fmla="*/ 313 h 367"/>
                <a:gd name="T72" fmla="*/ 41 w 173"/>
                <a:gd name="T73" fmla="*/ 332 h 367"/>
                <a:gd name="T74" fmla="*/ 53 w 173"/>
                <a:gd name="T75" fmla="*/ 345 h 367"/>
                <a:gd name="T76" fmla="*/ 68 w 173"/>
                <a:gd name="T77" fmla="*/ 357 h 367"/>
                <a:gd name="T78" fmla="*/ 84 w 173"/>
                <a:gd name="T79" fmla="*/ 364 h 367"/>
                <a:gd name="T80" fmla="*/ 99 w 173"/>
                <a:gd name="T81" fmla="*/ 366 h 367"/>
                <a:gd name="T82" fmla="*/ 99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Rectangle 70"/>
            <p:cNvSpPr>
              <a:spLocks noChangeArrowheads="1"/>
            </p:cNvSpPr>
            <p:nvPr/>
          </p:nvSpPr>
          <p:spPr bwMode="auto">
            <a:xfrm>
              <a:off x="2425" y="2886"/>
              <a:ext cx="207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extend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7" name="Rectangle 71"/>
            <p:cNvSpPr>
              <a:spLocks noChangeArrowheads="1"/>
            </p:cNvSpPr>
            <p:nvPr/>
          </p:nvSpPr>
          <p:spPr bwMode="auto">
            <a:xfrm>
              <a:off x="2315" y="2885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8" name="Rectangle 72"/>
            <p:cNvSpPr>
              <a:spLocks noChangeArrowheads="1"/>
            </p:cNvSpPr>
            <p:nvPr/>
          </p:nvSpPr>
          <p:spPr bwMode="auto">
            <a:xfrm>
              <a:off x="2639" y="2889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9" name="Line 73"/>
            <p:cNvSpPr>
              <a:spLocks noChangeShapeType="1"/>
            </p:cNvSpPr>
            <p:nvPr/>
          </p:nvSpPr>
          <p:spPr bwMode="auto">
            <a:xfrm flipH="1">
              <a:off x="2009" y="2360"/>
              <a:ext cx="1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Line 74"/>
            <p:cNvSpPr>
              <a:spLocks noChangeShapeType="1"/>
            </p:cNvSpPr>
            <p:nvPr/>
          </p:nvSpPr>
          <p:spPr bwMode="auto">
            <a:xfrm flipH="1">
              <a:off x="2007" y="2196"/>
              <a:ext cx="1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Line 75"/>
            <p:cNvSpPr>
              <a:spLocks noChangeShapeType="1"/>
            </p:cNvSpPr>
            <p:nvPr/>
          </p:nvSpPr>
          <p:spPr bwMode="auto">
            <a:xfrm flipH="1">
              <a:off x="2644" y="2289"/>
              <a:ext cx="10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" name="Line 76"/>
            <p:cNvSpPr>
              <a:spLocks noChangeShapeType="1"/>
            </p:cNvSpPr>
            <p:nvPr/>
          </p:nvSpPr>
          <p:spPr bwMode="auto">
            <a:xfrm flipH="1">
              <a:off x="2644" y="2483"/>
              <a:ext cx="10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" name="Line 77"/>
            <p:cNvSpPr>
              <a:spLocks noChangeShapeType="1"/>
            </p:cNvSpPr>
            <p:nvPr/>
          </p:nvSpPr>
          <p:spPr bwMode="auto">
            <a:xfrm flipH="1">
              <a:off x="2403" y="206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Rectangle 78"/>
            <p:cNvSpPr>
              <a:spLocks noChangeArrowheads="1"/>
            </p:cNvSpPr>
            <p:nvPr/>
          </p:nvSpPr>
          <p:spPr bwMode="auto">
            <a:xfrm>
              <a:off x="2676" y="1554"/>
              <a:ext cx="25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85" name="Rectangle 79"/>
            <p:cNvSpPr>
              <a:spLocks noChangeArrowheads="1"/>
            </p:cNvSpPr>
            <p:nvPr/>
          </p:nvSpPr>
          <p:spPr bwMode="auto">
            <a:xfrm>
              <a:off x="3682" y="1440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86" name="Rectangle 80"/>
            <p:cNvSpPr>
              <a:spLocks noChangeArrowheads="1"/>
            </p:cNvSpPr>
            <p:nvPr/>
          </p:nvSpPr>
          <p:spPr bwMode="auto">
            <a:xfrm>
              <a:off x="4768" y="1392"/>
              <a:ext cx="224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</a:t>
              </a:r>
            </a:p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/WB</a:t>
              </a:r>
            </a:p>
          </p:txBody>
        </p:sp>
        <p:sp>
          <p:nvSpPr>
            <p:cNvPr id="87" name="Rectangle 81"/>
            <p:cNvSpPr>
              <a:spLocks noChangeArrowheads="1"/>
            </p:cNvSpPr>
            <p:nvPr/>
          </p:nvSpPr>
          <p:spPr bwMode="auto">
            <a:xfrm rot="16200000" flipH="1">
              <a:off x="1731" y="2182"/>
              <a:ext cx="41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88" name="Freeform 82"/>
            <p:cNvSpPr>
              <a:spLocks/>
            </p:cNvSpPr>
            <p:nvPr/>
          </p:nvSpPr>
          <p:spPr bwMode="auto">
            <a:xfrm>
              <a:off x="3996" y="2497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3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8 w 24"/>
                <a:gd name="T11" fmla="*/ 19 h 24"/>
                <a:gd name="T12" fmla="*/ 18 w 24"/>
                <a:gd name="T13" fmla="*/ 19 h 24"/>
                <a:gd name="T14" fmla="*/ 19 w 24"/>
                <a:gd name="T15" fmla="*/ 17 h 24"/>
                <a:gd name="T16" fmla="*/ 19 w 24"/>
                <a:gd name="T17" fmla="*/ 15 h 24"/>
                <a:gd name="T18" fmla="*/ 21 w 24"/>
                <a:gd name="T19" fmla="*/ 13 h 24"/>
                <a:gd name="T20" fmla="*/ 21 w 24"/>
                <a:gd name="T21" fmla="*/ 12 h 24"/>
                <a:gd name="T22" fmla="*/ 21 w 24"/>
                <a:gd name="T23" fmla="*/ 10 h 24"/>
                <a:gd name="T24" fmla="*/ 19 w 24"/>
                <a:gd name="T25" fmla="*/ 8 h 24"/>
                <a:gd name="T26" fmla="*/ 19 w 24"/>
                <a:gd name="T27" fmla="*/ 6 h 24"/>
                <a:gd name="T28" fmla="*/ 18 w 24"/>
                <a:gd name="T29" fmla="*/ 6 h 24"/>
                <a:gd name="T30" fmla="*/ 18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3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Line 83"/>
            <p:cNvSpPr>
              <a:spLocks noChangeShapeType="1"/>
            </p:cNvSpPr>
            <p:nvPr/>
          </p:nvSpPr>
          <p:spPr bwMode="auto">
            <a:xfrm flipH="1">
              <a:off x="3895" y="2765"/>
              <a:ext cx="231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" name="Freeform 84"/>
            <p:cNvSpPr>
              <a:spLocks/>
            </p:cNvSpPr>
            <p:nvPr/>
          </p:nvSpPr>
          <p:spPr bwMode="auto">
            <a:xfrm>
              <a:off x="4007" y="2509"/>
              <a:ext cx="834" cy="611"/>
            </a:xfrm>
            <a:custGeom>
              <a:avLst/>
              <a:gdLst>
                <a:gd name="T0" fmla="*/ 833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85"/>
            <p:cNvSpPr>
              <a:spLocks noChangeShapeType="1"/>
            </p:cNvSpPr>
            <p:nvPr/>
          </p:nvSpPr>
          <p:spPr bwMode="auto">
            <a:xfrm>
              <a:off x="3893" y="3320"/>
              <a:ext cx="94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" name="Line 86"/>
            <p:cNvSpPr>
              <a:spLocks noChangeShapeType="1"/>
            </p:cNvSpPr>
            <p:nvPr/>
          </p:nvSpPr>
          <p:spPr bwMode="auto">
            <a:xfrm flipH="1">
              <a:off x="3895" y="2509"/>
              <a:ext cx="23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3" name="Line 87"/>
            <p:cNvSpPr>
              <a:spLocks noChangeShapeType="1"/>
            </p:cNvSpPr>
            <p:nvPr/>
          </p:nvSpPr>
          <p:spPr bwMode="auto">
            <a:xfrm flipH="1">
              <a:off x="4700" y="2504"/>
              <a:ext cx="143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" name="Line 88"/>
            <p:cNvSpPr>
              <a:spLocks noChangeShapeType="1"/>
            </p:cNvSpPr>
            <p:nvPr/>
          </p:nvSpPr>
          <p:spPr bwMode="auto">
            <a:xfrm flipH="1" flipV="1">
              <a:off x="4415" y="2244"/>
              <a:ext cx="0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5" name="Line 89"/>
            <p:cNvSpPr>
              <a:spLocks noChangeShapeType="1"/>
            </p:cNvSpPr>
            <p:nvPr/>
          </p:nvSpPr>
          <p:spPr bwMode="auto">
            <a:xfrm flipH="1">
              <a:off x="4420" y="2870"/>
              <a:ext cx="1" cy="10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6" name="Rectangle 90"/>
            <p:cNvSpPr>
              <a:spLocks noChangeArrowheads="1"/>
            </p:cNvSpPr>
            <p:nvPr/>
          </p:nvSpPr>
          <p:spPr bwMode="auto">
            <a:xfrm>
              <a:off x="4258" y="2973"/>
              <a:ext cx="340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MemRead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97" name="Rectangle 91"/>
            <p:cNvSpPr>
              <a:spLocks noChangeArrowheads="1"/>
            </p:cNvSpPr>
            <p:nvPr/>
          </p:nvSpPr>
          <p:spPr bwMode="auto">
            <a:xfrm>
              <a:off x="4322" y="2160"/>
              <a:ext cx="38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algn="ctr"/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MemWrite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98" name="Rectangle 92"/>
            <p:cNvSpPr>
              <a:spLocks noChangeArrowheads="1"/>
            </p:cNvSpPr>
            <p:nvPr/>
          </p:nvSpPr>
          <p:spPr bwMode="auto">
            <a:xfrm>
              <a:off x="4132" y="2315"/>
              <a:ext cx="562" cy="5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" name="Rectangle 93"/>
            <p:cNvSpPr>
              <a:spLocks noChangeArrowheads="1"/>
            </p:cNvSpPr>
            <p:nvPr/>
          </p:nvSpPr>
          <p:spPr bwMode="auto">
            <a:xfrm>
              <a:off x="4145" y="2478"/>
              <a:ext cx="264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0" name="Rectangle 94"/>
            <p:cNvSpPr>
              <a:spLocks noChangeArrowheads="1"/>
            </p:cNvSpPr>
            <p:nvPr/>
          </p:nvSpPr>
          <p:spPr bwMode="auto">
            <a:xfrm>
              <a:off x="4147" y="2699"/>
              <a:ext cx="16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1" name="Rectangle 95"/>
            <p:cNvSpPr>
              <a:spLocks noChangeArrowheads="1"/>
            </p:cNvSpPr>
            <p:nvPr/>
          </p:nvSpPr>
          <p:spPr bwMode="auto">
            <a:xfrm>
              <a:off x="4517" y="2411"/>
              <a:ext cx="172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2" name="Rectangle 96"/>
            <p:cNvSpPr>
              <a:spLocks noChangeArrowheads="1"/>
            </p:cNvSpPr>
            <p:nvPr/>
          </p:nvSpPr>
          <p:spPr bwMode="auto">
            <a:xfrm>
              <a:off x="4323" y="2630"/>
              <a:ext cx="367" cy="2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Data</a:t>
              </a:r>
            </a:p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3" name="Freeform 97"/>
            <p:cNvSpPr>
              <a:spLocks/>
            </p:cNvSpPr>
            <p:nvPr/>
          </p:nvSpPr>
          <p:spPr bwMode="auto">
            <a:xfrm>
              <a:off x="3965" y="2104"/>
              <a:ext cx="66" cy="72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65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98"/>
            <p:cNvSpPr>
              <a:spLocks/>
            </p:cNvSpPr>
            <p:nvPr/>
          </p:nvSpPr>
          <p:spPr bwMode="auto">
            <a:xfrm>
              <a:off x="3901" y="2256"/>
              <a:ext cx="130" cy="135"/>
            </a:xfrm>
            <a:custGeom>
              <a:avLst/>
              <a:gdLst>
                <a:gd name="T0" fmla="*/ 0 w 141"/>
                <a:gd name="T1" fmla="*/ 134 h 229"/>
                <a:gd name="T2" fmla="*/ 65 w 141"/>
                <a:gd name="T3" fmla="*/ 134 h 229"/>
                <a:gd name="T4" fmla="*/ 65 w 141"/>
                <a:gd name="T5" fmla="*/ 0 h 229"/>
                <a:gd name="T6" fmla="*/ 129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99"/>
            <p:cNvSpPr>
              <a:spLocks/>
            </p:cNvSpPr>
            <p:nvPr/>
          </p:nvSpPr>
          <p:spPr bwMode="auto">
            <a:xfrm>
              <a:off x="4030" y="2154"/>
              <a:ext cx="134" cy="122"/>
            </a:xfrm>
            <a:custGeom>
              <a:avLst/>
              <a:gdLst>
                <a:gd name="T0" fmla="*/ 79 w 145"/>
                <a:gd name="T1" fmla="*/ 119 h 122"/>
                <a:gd name="T2" fmla="*/ 89 w 145"/>
                <a:gd name="T3" fmla="*/ 119 h 122"/>
                <a:gd name="T4" fmla="*/ 96 w 145"/>
                <a:gd name="T5" fmla="*/ 117 h 122"/>
                <a:gd name="T6" fmla="*/ 104 w 145"/>
                <a:gd name="T7" fmla="*/ 113 h 122"/>
                <a:gd name="T8" fmla="*/ 112 w 145"/>
                <a:gd name="T9" fmla="*/ 107 h 122"/>
                <a:gd name="T10" fmla="*/ 117 w 145"/>
                <a:gd name="T11" fmla="*/ 102 h 122"/>
                <a:gd name="T12" fmla="*/ 122 w 145"/>
                <a:gd name="T13" fmla="*/ 96 h 122"/>
                <a:gd name="T14" fmla="*/ 128 w 145"/>
                <a:gd name="T15" fmla="*/ 88 h 122"/>
                <a:gd name="T16" fmla="*/ 131 w 145"/>
                <a:gd name="T17" fmla="*/ 79 h 122"/>
                <a:gd name="T18" fmla="*/ 133 w 145"/>
                <a:gd name="T19" fmla="*/ 69 h 122"/>
                <a:gd name="T20" fmla="*/ 133 w 145"/>
                <a:gd name="T21" fmla="*/ 60 h 122"/>
                <a:gd name="T22" fmla="*/ 133 w 145"/>
                <a:gd name="T23" fmla="*/ 50 h 122"/>
                <a:gd name="T24" fmla="*/ 131 w 145"/>
                <a:gd name="T25" fmla="*/ 40 h 122"/>
                <a:gd name="T26" fmla="*/ 128 w 145"/>
                <a:gd name="T27" fmla="*/ 33 h 122"/>
                <a:gd name="T28" fmla="*/ 122 w 145"/>
                <a:gd name="T29" fmla="*/ 25 h 122"/>
                <a:gd name="T30" fmla="*/ 117 w 145"/>
                <a:gd name="T31" fmla="*/ 17 h 122"/>
                <a:gd name="T32" fmla="*/ 112 w 145"/>
                <a:gd name="T33" fmla="*/ 12 h 122"/>
                <a:gd name="T34" fmla="*/ 104 w 145"/>
                <a:gd name="T35" fmla="*/ 6 h 122"/>
                <a:gd name="T36" fmla="*/ 96 w 145"/>
                <a:gd name="T37" fmla="*/ 2 h 122"/>
                <a:gd name="T38" fmla="*/ 89 w 145"/>
                <a:gd name="T39" fmla="*/ 0 h 122"/>
                <a:gd name="T40" fmla="*/ 79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79 w 145"/>
                <a:gd name="T47" fmla="*/ 121 h 122"/>
                <a:gd name="T48" fmla="*/ 79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Rectangle 100"/>
            <p:cNvSpPr>
              <a:spLocks noChangeArrowheads="1"/>
            </p:cNvSpPr>
            <p:nvPr/>
          </p:nvSpPr>
          <p:spPr bwMode="auto">
            <a:xfrm>
              <a:off x="3945" y="2024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Branch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107" name="Rectangle 101"/>
            <p:cNvSpPr>
              <a:spLocks noChangeArrowheads="1"/>
            </p:cNvSpPr>
            <p:nvPr/>
          </p:nvSpPr>
          <p:spPr bwMode="auto">
            <a:xfrm>
              <a:off x="4243" y="1344"/>
              <a:ext cx="2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PCSrc</a:t>
              </a:r>
            </a:p>
          </p:txBody>
        </p:sp>
        <p:sp>
          <p:nvSpPr>
            <p:cNvPr id="108" name="Line 102"/>
            <p:cNvSpPr>
              <a:spLocks noChangeShapeType="1"/>
            </p:cNvSpPr>
            <p:nvPr/>
          </p:nvSpPr>
          <p:spPr bwMode="auto">
            <a:xfrm>
              <a:off x="1922" y="3566"/>
              <a:ext cx="310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9" name="Line 103"/>
            <p:cNvSpPr>
              <a:spLocks noChangeShapeType="1"/>
            </p:cNvSpPr>
            <p:nvPr/>
          </p:nvSpPr>
          <p:spPr bwMode="auto">
            <a:xfrm flipV="1">
              <a:off x="1924" y="2513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" name="Line 104"/>
            <p:cNvSpPr>
              <a:spLocks noChangeShapeType="1"/>
            </p:cNvSpPr>
            <p:nvPr/>
          </p:nvSpPr>
          <p:spPr bwMode="auto">
            <a:xfrm>
              <a:off x="1921" y="2510"/>
              <a:ext cx="24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" name="Line 105"/>
            <p:cNvSpPr>
              <a:spLocks noChangeShapeType="1"/>
            </p:cNvSpPr>
            <p:nvPr/>
          </p:nvSpPr>
          <p:spPr bwMode="auto">
            <a:xfrm>
              <a:off x="2090" y="2657"/>
              <a:ext cx="7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Line 106"/>
            <p:cNvSpPr>
              <a:spLocks noChangeShapeType="1"/>
            </p:cNvSpPr>
            <p:nvPr/>
          </p:nvSpPr>
          <p:spPr bwMode="auto">
            <a:xfrm flipV="1">
              <a:off x="2093" y="2657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3" name="Line 107"/>
            <p:cNvSpPr>
              <a:spLocks noChangeShapeType="1"/>
            </p:cNvSpPr>
            <p:nvPr/>
          </p:nvSpPr>
          <p:spPr bwMode="auto">
            <a:xfrm>
              <a:off x="2093" y="3644"/>
              <a:ext cx="3081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4" name="Line 108"/>
            <p:cNvSpPr>
              <a:spLocks noChangeShapeType="1"/>
            </p:cNvSpPr>
            <p:nvPr/>
          </p:nvSpPr>
          <p:spPr bwMode="auto">
            <a:xfrm flipV="1">
              <a:off x="5080" y="2413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5" name="Line 109"/>
            <p:cNvSpPr>
              <a:spLocks noChangeShapeType="1"/>
            </p:cNvSpPr>
            <p:nvPr/>
          </p:nvSpPr>
          <p:spPr bwMode="auto">
            <a:xfrm flipH="1">
              <a:off x="4930" y="2506"/>
              <a:ext cx="10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110"/>
            <p:cNvSpPr>
              <a:spLocks/>
            </p:cNvSpPr>
            <p:nvPr/>
          </p:nvSpPr>
          <p:spPr bwMode="auto">
            <a:xfrm>
              <a:off x="4930" y="2715"/>
              <a:ext cx="110" cy="405"/>
            </a:xfrm>
            <a:custGeom>
              <a:avLst/>
              <a:gdLst>
                <a:gd name="T0" fmla="*/ 109 w 104"/>
                <a:gd name="T1" fmla="*/ 0 h 204"/>
                <a:gd name="T2" fmla="*/ 55 w 104"/>
                <a:gd name="T3" fmla="*/ 0 h 204"/>
                <a:gd name="T4" fmla="*/ 55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Rectangle 111"/>
            <p:cNvSpPr>
              <a:spLocks noChangeArrowheads="1"/>
            </p:cNvSpPr>
            <p:nvPr/>
          </p:nvSpPr>
          <p:spPr bwMode="auto">
            <a:xfrm>
              <a:off x="4960" y="2323"/>
              <a:ext cx="36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MemtoReg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118" name="Line 112"/>
            <p:cNvSpPr>
              <a:spLocks noChangeShapeType="1"/>
            </p:cNvSpPr>
            <p:nvPr/>
          </p:nvSpPr>
          <p:spPr bwMode="auto">
            <a:xfrm>
              <a:off x="4933" y="3320"/>
              <a:ext cx="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9" name="Line 113"/>
            <p:cNvSpPr>
              <a:spLocks noChangeShapeType="1"/>
            </p:cNvSpPr>
            <p:nvPr/>
          </p:nvSpPr>
          <p:spPr bwMode="auto">
            <a:xfrm rot="5400000">
              <a:off x="4892" y="3443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Line 114"/>
            <p:cNvSpPr>
              <a:spLocks noChangeShapeType="1"/>
            </p:cNvSpPr>
            <p:nvPr/>
          </p:nvSpPr>
          <p:spPr bwMode="auto">
            <a:xfrm flipV="1">
              <a:off x="5176" y="2609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" name="Line 115"/>
            <p:cNvSpPr>
              <a:spLocks noChangeShapeType="1"/>
            </p:cNvSpPr>
            <p:nvPr/>
          </p:nvSpPr>
          <p:spPr bwMode="auto">
            <a:xfrm flipV="1">
              <a:off x="5138" y="2609"/>
              <a:ext cx="38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2" name="Freeform 116"/>
            <p:cNvSpPr>
              <a:spLocks/>
            </p:cNvSpPr>
            <p:nvPr/>
          </p:nvSpPr>
          <p:spPr bwMode="auto">
            <a:xfrm>
              <a:off x="1085" y="1824"/>
              <a:ext cx="255" cy="1104"/>
            </a:xfrm>
            <a:custGeom>
              <a:avLst/>
              <a:gdLst>
                <a:gd name="T0" fmla="*/ 254 w 194"/>
                <a:gd name="T1" fmla="*/ 0 h 631"/>
                <a:gd name="T2" fmla="*/ 0 w 194"/>
                <a:gd name="T3" fmla="*/ 3 h 631"/>
                <a:gd name="T4" fmla="*/ 0 w 194"/>
                <a:gd name="T5" fmla="*/ 1102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Freeform 117"/>
            <p:cNvSpPr>
              <a:spLocks/>
            </p:cNvSpPr>
            <p:nvPr/>
          </p:nvSpPr>
          <p:spPr bwMode="auto">
            <a:xfrm>
              <a:off x="1074" y="2126"/>
              <a:ext cx="22" cy="24"/>
            </a:xfrm>
            <a:custGeom>
              <a:avLst/>
              <a:gdLst>
                <a:gd name="T0" fmla="*/ 11 w 24"/>
                <a:gd name="T1" fmla="*/ 21 h 24"/>
                <a:gd name="T2" fmla="*/ 13 w 24"/>
                <a:gd name="T3" fmla="*/ 21 h 24"/>
                <a:gd name="T4" fmla="*/ 15 w 24"/>
                <a:gd name="T5" fmla="*/ 21 h 24"/>
                <a:gd name="T6" fmla="*/ 16 w 24"/>
                <a:gd name="T7" fmla="*/ 21 h 24"/>
                <a:gd name="T8" fmla="*/ 17 w 24"/>
                <a:gd name="T9" fmla="*/ 19 h 24"/>
                <a:gd name="T10" fmla="*/ 17 w 24"/>
                <a:gd name="T11" fmla="*/ 19 h 24"/>
                <a:gd name="T12" fmla="*/ 19 w 24"/>
                <a:gd name="T13" fmla="*/ 18 h 24"/>
                <a:gd name="T14" fmla="*/ 21 w 24"/>
                <a:gd name="T15" fmla="*/ 16 h 24"/>
                <a:gd name="T16" fmla="*/ 21 w 24"/>
                <a:gd name="T17" fmla="*/ 14 h 24"/>
                <a:gd name="T18" fmla="*/ 21 w 24"/>
                <a:gd name="T19" fmla="*/ 14 h 24"/>
                <a:gd name="T20" fmla="*/ 21 w 24"/>
                <a:gd name="T21" fmla="*/ 12 h 24"/>
                <a:gd name="T22" fmla="*/ 21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4 h 24"/>
                <a:gd name="T30" fmla="*/ 17 w 24"/>
                <a:gd name="T31" fmla="*/ 2 h 24"/>
                <a:gd name="T32" fmla="*/ 17 w 24"/>
                <a:gd name="T33" fmla="*/ 2 h 24"/>
                <a:gd name="T34" fmla="*/ 16 w 24"/>
                <a:gd name="T35" fmla="*/ 0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7 w 24"/>
                <a:gd name="T77" fmla="*/ 21 h 24"/>
                <a:gd name="T78" fmla="*/ 9 w 24"/>
                <a:gd name="T79" fmla="*/ 21 h 24"/>
                <a:gd name="T80" fmla="*/ 11 w 24"/>
                <a:gd name="T81" fmla="*/ 23 h 24"/>
                <a:gd name="T82" fmla="*/ 11 w 24"/>
                <a:gd name="T83" fmla="*/ 23 h 24"/>
                <a:gd name="T84" fmla="*/ 11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Rectangle 118"/>
            <p:cNvSpPr>
              <a:spLocks noChangeArrowheads="1"/>
            </p:cNvSpPr>
            <p:nvPr/>
          </p:nvSpPr>
          <p:spPr bwMode="auto">
            <a:xfrm>
              <a:off x="1179" y="1936"/>
              <a:ext cx="53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25" name="Freeform 119"/>
            <p:cNvSpPr>
              <a:spLocks/>
            </p:cNvSpPr>
            <p:nvPr/>
          </p:nvSpPr>
          <p:spPr bwMode="auto">
            <a:xfrm>
              <a:off x="1752" y="1679"/>
              <a:ext cx="86" cy="1777"/>
            </a:xfrm>
            <a:custGeom>
              <a:avLst/>
              <a:gdLst>
                <a:gd name="T0" fmla="*/ 83 w 93"/>
                <a:gd name="T1" fmla="*/ 1776 h 1777"/>
                <a:gd name="T2" fmla="*/ 85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85 w 93"/>
                <a:gd name="T9" fmla="*/ 1776 h 1777"/>
                <a:gd name="T10" fmla="*/ 85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Line 120"/>
            <p:cNvSpPr>
              <a:spLocks noChangeShapeType="1"/>
            </p:cNvSpPr>
            <p:nvPr/>
          </p:nvSpPr>
          <p:spPr bwMode="auto">
            <a:xfrm flipH="1" flipV="1">
              <a:off x="1505" y="1920"/>
              <a:ext cx="24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7" name="Freeform 121"/>
            <p:cNvSpPr>
              <a:spLocks noChangeAspect="1"/>
            </p:cNvSpPr>
            <p:nvPr/>
          </p:nvSpPr>
          <p:spPr bwMode="auto">
            <a:xfrm>
              <a:off x="1550" y="1901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122"/>
            <p:cNvSpPr>
              <a:spLocks/>
            </p:cNvSpPr>
            <p:nvPr/>
          </p:nvSpPr>
          <p:spPr bwMode="auto">
            <a:xfrm>
              <a:off x="1342" y="1788"/>
              <a:ext cx="160" cy="264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07 h 413"/>
                <a:gd name="T4" fmla="*/ 51 w 210"/>
                <a:gd name="T5" fmla="*/ 132 h 413"/>
                <a:gd name="T6" fmla="*/ 0 w 210"/>
                <a:gd name="T7" fmla="*/ 157 h 413"/>
                <a:gd name="T8" fmla="*/ 0 w 210"/>
                <a:gd name="T9" fmla="*/ 263 h 413"/>
                <a:gd name="T10" fmla="*/ 159 w 210"/>
                <a:gd name="T11" fmla="*/ 183 h 413"/>
                <a:gd name="T12" fmla="*/ 159 w 210"/>
                <a:gd name="T13" fmla="*/ 81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Line 123"/>
            <p:cNvSpPr>
              <a:spLocks noChangeShapeType="1"/>
            </p:cNvSpPr>
            <p:nvPr/>
          </p:nvSpPr>
          <p:spPr bwMode="auto">
            <a:xfrm flipH="1" flipV="1">
              <a:off x="1247" y="1992"/>
              <a:ext cx="9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" name="Rectangle 124"/>
            <p:cNvSpPr>
              <a:spLocks noChangeArrowheads="1"/>
            </p:cNvSpPr>
            <p:nvPr/>
          </p:nvSpPr>
          <p:spPr bwMode="auto">
            <a:xfrm>
              <a:off x="1418" y="1856"/>
              <a:ext cx="5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+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1" name="Rectangle 125"/>
            <p:cNvSpPr>
              <a:spLocks noChangeArrowheads="1"/>
            </p:cNvSpPr>
            <p:nvPr/>
          </p:nvSpPr>
          <p:spPr bwMode="auto">
            <a:xfrm>
              <a:off x="1716" y="1552"/>
              <a:ext cx="20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</a:t>
              </a:r>
            </a:p>
          </p:txBody>
        </p:sp>
        <p:sp>
          <p:nvSpPr>
            <p:cNvPr id="132" name="Freeform 126"/>
            <p:cNvSpPr>
              <a:spLocks/>
            </p:cNvSpPr>
            <p:nvPr/>
          </p:nvSpPr>
          <p:spPr bwMode="auto">
            <a:xfrm>
              <a:off x="897" y="2016"/>
              <a:ext cx="144" cy="245"/>
            </a:xfrm>
            <a:custGeom>
              <a:avLst/>
              <a:gdLst>
                <a:gd name="T0" fmla="*/ 143 w 104"/>
                <a:gd name="T1" fmla="*/ 242 h 245"/>
                <a:gd name="T2" fmla="*/ 143 w 104"/>
                <a:gd name="T3" fmla="*/ 0 h 245"/>
                <a:gd name="T4" fmla="*/ 0 w 104"/>
                <a:gd name="T5" fmla="*/ 0 h 245"/>
                <a:gd name="T6" fmla="*/ 0 w 104"/>
                <a:gd name="T7" fmla="*/ 244 h 245"/>
                <a:gd name="T8" fmla="*/ 143 w 104"/>
                <a:gd name="T9" fmla="*/ 244 h 245"/>
                <a:gd name="T10" fmla="*/ 143 w 104"/>
                <a:gd name="T11" fmla="*/ 244 h 24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4"/>
                <a:gd name="T19" fmla="*/ 0 h 245"/>
                <a:gd name="T20" fmla="*/ 104 w 104"/>
                <a:gd name="T21" fmla="*/ 245 h 24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4" h="245">
                  <a:moveTo>
                    <a:pt x="103" y="242"/>
                  </a:moveTo>
                  <a:lnTo>
                    <a:pt x="103" y="0"/>
                  </a:lnTo>
                  <a:lnTo>
                    <a:pt x="0" y="0"/>
                  </a:lnTo>
                  <a:lnTo>
                    <a:pt x="0" y="244"/>
                  </a:lnTo>
                  <a:lnTo>
                    <a:pt x="103" y="244"/>
                  </a:lnTo>
                </a:path>
              </a:pathLst>
            </a:custGeom>
            <a:solidFill>
              <a:srgbClr val="FFE6CD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Rectangle 127"/>
            <p:cNvSpPr>
              <a:spLocks noChangeArrowheads="1"/>
            </p:cNvSpPr>
            <p:nvPr/>
          </p:nvSpPr>
          <p:spPr bwMode="auto">
            <a:xfrm>
              <a:off x="907" y="2081"/>
              <a:ext cx="133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PC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4" name="Line 128"/>
            <p:cNvSpPr>
              <a:spLocks noChangeShapeType="1"/>
            </p:cNvSpPr>
            <p:nvPr/>
          </p:nvSpPr>
          <p:spPr bwMode="auto">
            <a:xfrm flipH="1">
              <a:off x="1598" y="3096"/>
              <a:ext cx="15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5" name="Line 129"/>
            <p:cNvSpPr>
              <a:spLocks noChangeShapeType="1"/>
            </p:cNvSpPr>
            <p:nvPr/>
          </p:nvSpPr>
          <p:spPr bwMode="auto">
            <a:xfrm flipH="1" flipV="1">
              <a:off x="4142" y="1344"/>
              <a:ext cx="0" cy="6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Line 130"/>
            <p:cNvSpPr>
              <a:spLocks noChangeShapeType="1"/>
            </p:cNvSpPr>
            <p:nvPr/>
          </p:nvSpPr>
          <p:spPr bwMode="auto">
            <a:xfrm rot="16200000" flipH="1">
              <a:off x="1390" y="1408"/>
              <a:ext cx="0" cy="35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7" name="Line 131"/>
            <p:cNvSpPr>
              <a:spLocks noChangeShapeType="1"/>
            </p:cNvSpPr>
            <p:nvPr/>
          </p:nvSpPr>
          <p:spPr bwMode="auto">
            <a:xfrm rot="5400000">
              <a:off x="4105" y="1785"/>
              <a:ext cx="0" cy="43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8" name="Line 132"/>
            <p:cNvSpPr>
              <a:spLocks noChangeShapeType="1"/>
            </p:cNvSpPr>
            <p:nvPr/>
          </p:nvSpPr>
          <p:spPr bwMode="auto">
            <a:xfrm rot="16200000" flipV="1">
              <a:off x="979" y="1303"/>
              <a:ext cx="0" cy="29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" name="Line 133"/>
            <p:cNvSpPr>
              <a:spLocks noChangeShapeType="1"/>
            </p:cNvSpPr>
            <p:nvPr/>
          </p:nvSpPr>
          <p:spPr bwMode="auto">
            <a:xfrm flipV="1">
              <a:off x="830" y="1445"/>
              <a:ext cx="0" cy="69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Line 134"/>
            <p:cNvSpPr>
              <a:spLocks noChangeShapeType="1"/>
            </p:cNvSpPr>
            <p:nvPr/>
          </p:nvSpPr>
          <p:spPr bwMode="auto">
            <a:xfrm rot="16200000" flipV="1">
              <a:off x="861" y="2106"/>
              <a:ext cx="0" cy="6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1" name="Rectangle 135"/>
            <p:cNvSpPr>
              <a:spLocks noChangeArrowheads="1"/>
            </p:cNvSpPr>
            <p:nvPr/>
          </p:nvSpPr>
          <p:spPr bwMode="auto">
            <a:xfrm>
              <a:off x="3027" y="3153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2" name="Rectangle 136"/>
            <p:cNvSpPr>
              <a:spLocks noChangeArrowheads="1"/>
            </p:cNvSpPr>
            <p:nvPr/>
          </p:nvSpPr>
          <p:spPr bwMode="auto">
            <a:xfrm>
              <a:off x="3024" y="3354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3" name="Rectangle 137"/>
            <p:cNvSpPr>
              <a:spLocks noChangeArrowheads="1"/>
            </p:cNvSpPr>
            <p:nvPr/>
          </p:nvSpPr>
          <p:spPr bwMode="auto">
            <a:xfrm>
              <a:off x="3080" y="3230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4" name="Rectangle 139"/>
            <p:cNvSpPr>
              <a:spLocks noChangeArrowheads="1"/>
            </p:cNvSpPr>
            <p:nvPr/>
          </p:nvSpPr>
          <p:spPr bwMode="auto">
            <a:xfrm>
              <a:off x="3060" y="2427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5" name="Rectangle 140"/>
            <p:cNvSpPr>
              <a:spLocks noChangeArrowheads="1"/>
            </p:cNvSpPr>
            <p:nvPr/>
          </p:nvSpPr>
          <p:spPr bwMode="auto">
            <a:xfrm>
              <a:off x="3057" y="2628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6" name="Rectangle 141"/>
            <p:cNvSpPr>
              <a:spLocks noChangeArrowheads="1"/>
            </p:cNvSpPr>
            <p:nvPr/>
          </p:nvSpPr>
          <p:spPr bwMode="auto">
            <a:xfrm>
              <a:off x="3113" y="2504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7" name="Line 143"/>
            <p:cNvSpPr>
              <a:spLocks noChangeShapeType="1"/>
            </p:cNvSpPr>
            <p:nvPr/>
          </p:nvSpPr>
          <p:spPr bwMode="auto">
            <a:xfrm flipV="1">
              <a:off x="3423" y="2606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8" name="Line 144"/>
            <p:cNvSpPr>
              <a:spLocks noChangeShapeType="1"/>
            </p:cNvSpPr>
            <p:nvPr/>
          </p:nvSpPr>
          <p:spPr bwMode="auto">
            <a:xfrm rot="5400000" flipV="1">
              <a:off x="3399" y="2967"/>
              <a:ext cx="0" cy="48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9" name="Rectangle 145"/>
            <p:cNvSpPr>
              <a:spLocks noChangeArrowheads="1"/>
            </p:cNvSpPr>
            <p:nvPr/>
          </p:nvSpPr>
          <p:spPr bwMode="auto">
            <a:xfrm flipH="1">
              <a:off x="1180" y="1334"/>
              <a:ext cx="27" cy="58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0" name="Rectangle 146"/>
            <p:cNvSpPr>
              <a:spLocks noChangeArrowheads="1"/>
            </p:cNvSpPr>
            <p:nvPr/>
          </p:nvSpPr>
          <p:spPr bwMode="auto">
            <a:xfrm flipH="1">
              <a:off x="1136" y="1393"/>
              <a:ext cx="43" cy="123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1" name="Rectangle 148"/>
            <p:cNvSpPr>
              <a:spLocks noChangeArrowheads="1"/>
            </p:cNvSpPr>
            <p:nvPr/>
          </p:nvSpPr>
          <p:spPr bwMode="auto">
            <a:xfrm>
              <a:off x="5008" y="2448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2" name="Rectangle 149"/>
            <p:cNvSpPr>
              <a:spLocks noChangeArrowheads="1"/>
            </p:cNvSpPr>
            <p:nvPr/>
          </p:nvSpPr>
          <p:spPr bwMode="auto">
            <a:xfrm>
              <a:off x="5005" y="2649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3" name="Rectangle 150"/>
            <p:cNvSpPr>
              <a:spLocks noChangeArrowheads="1"/>
            </p:cNvSpPr>
            <p:nvPr/>
          </p:nvSpPr>
          <p:spPr bwMode="auto">
            <a:xfrm>
              <a:off x="5061" y="2525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4" name="Rectangle 152"/>
            <p:cNvSpPr>
              <a:spLocks noChangeArrowheads="1"/>
            </p:cNvSpPr>
            <p:nvPr/>
          </p:nvSpPr>
          <p:spPr bwMode="auto">
            <a:xfrm>
              <a:off x="1214" y="3186"/>
              <a:ext cx="367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Inst.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5" name="Rectangle 154"/>
            <p:cNvSpPr>
              <a:spLocks noChangeArrowheads="1"/>
            </p:cNvSpPr>
            <p:nvPr/>
          </p:nvSpPr>
          <p:spPr bwMode="auto">
            <a:xfrm>
              <a:off x="1187" y="2893"/>
              <a:ext cx="288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6" name="Rectangle 155"/>
            <p:cNvSpPr>
              <a:spLocks noChangeArrowheads="1"/>
            </p:cNvSpPr>
            <p:nvPr/>
          </p:nvSpPr>
          <p:spPr bwMode="auto">
            <a:xfrm>
              <a:off x="1214" y="3060"/>
              <a:ext cx="37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7" name="Line 156"/>
            <p:cNvSpPr>
              <a:spLocks noChangeShapeType="1"/>
            </p:cNvSpPr>
            <p:nvPr/>
          </p:nvSpPr>
          <p:spPr bwMode="auto">
            <a:xfrm flipV="1">
              <a:off x="2010" y="2193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8" name="Line 157"/>
            <p:cNvSpPr>
              <a:spLocks noChangeShapeType="1"/>
            </p:cNvSpPr>
            <p:nvPr/>
          </p:nvSpPr>
          <p:spPr bwMode="auto">
            <a:xfrm flipV="1">
              <a:off x="2011" y="3405"/>
              <a:ext cx="73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9" name="Line 158"/>
            <p:cNvSpPr>
              <a:spLocks noChangeShapeType="1"/>
            </p:cNvSpPr>
            <p:nvPr/>
          </p:nvSpPr>
          <p:spPr bwMode="auto">
            <a:xfrm flipH="1">
              <a:off x="1215" y="1356"/>
              <a:ext cx="292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0" name="Line 159"/>
            <p:cNvSpPr>
              <a:spLocks noChangeShapeType="1"/>
            </p:cNvSpPr>
            <p:nvPr/>
          </p:nvSpPr>
          <p:spPr bwMode="auto">
            <a:xfrm flipV="1">
              <a:off x="4162" y="2211"/>
              <a:ext cx="60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1" name="Line 160"/>
            <p:cNvSpPr>
              <a:spLocks noChangeShapeType="1"/>
            </p:cNvSpPr>
            <p:nvPr/>
          </p:nvSpPr>
          <p:spPr bwMode="auto">
            <a:xfrm rot="-5400000" flipH="1" flipV="1">
              <a:off x="3714" y="1703"/>
              <a:ext cx="1008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2" name="Line 161"/>
            <p:cNvSpPr>
              <a:spLocks noChangeShapeType="1"/>
            </p:cNvSpPr>
            <p:nvPr/>
          </p:nvSpPr>
          <p:spPr bwMode="auto">
            <a:xfrm>
              <a:off x="686" y="1200"/>
              <a:ext cx="3535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3" name="Line 162"/>
            <p:cNvSpPr>
              <a:spLocks noChangeShapeType="1"/>
            </p:cNvSpPr>
            <p:nvPr/>
          </p:nvSpPr>
          <p:spPr bwMode="auto">
            <a:xfrm rot="-5400000" flipH="1" flipV="1">
              <a:off x="945" y="1108"/>
              <a:ext cx="395" cy="3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" name="Rectangle 163"/>
            <p:cNvSpPr>
              <a:spLocks noChangeArrowheads="1"/>
            </p:cNvSpPr>
            <p:nvPr/>
          </p:nvSpPr>
          <p:spPr bwMode="auto">
            <a:xfrm>
              <a:off x="1166" y="2100"/>
              <a:ext cx="432" cy="636"/>
            </a:xfrm>
            <a:prstGeom prst="rect">
              <a:avLst/>
            </a:prstGeom>
            <a:solidFill>
              <a:srgbClr val="66FFCC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tIns="0"/>
            <a:lstStyle/>
            <a:p>
              <a:pPr algn="ctr"/>
              <a:r>
                <a:rPr lang="en-US" sz="1200" b="1">
                  <a:latin typeface="Arial" charset="0"/>
                </a:rPr>
                <a:t>BTB</a:t>
              </a:r>
            </a:p>
          </p:txBody>
        </p:sp>
        <p:sp>
          <p:nvSpPr>
            <p:cNvPr id="165" name="Line 164"/>
            <p:cNvSpPr>
              <a:spLocks noChangeShapeType="1"/>
            </p:cNvSpPr>
            <p:nvPr/>
          </p:nvSpPr>
          <p:spPr bwMode="auto">
            <a:xfrm>
              <a:off x="1086" y="2928"/>
              <a:ext cx="81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6" name="Line 165"/>
            <p:cNvSpPr>
              <a:spLocks noChangeShapeType="1"/>
            </p:cNvSpPr>
            <p:nvPr/>
          </p:nvSpPr>
          <p:spPr bwMode="auto">
            <a:xfrm flipH="1">
              <a:off x="686" y="1200"/>
              <a:ext cx="0" cy="124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7" name="Line 166"/>
            <p:cNvSpPr>
              <a:spLocks noChangeShapeType="1"/>
            </p:cNvSpPr>
            <p:nvPr/>
          </p:nvSpPr>
          <p:spPr bwMode="auto">
            <a:xfrm rot="10800000" flipH="1" flipV="1">
              <a:off x="686" y="2440"/>
              <a:ext cx="480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8" name="Rectangle 167"/>
            <p:cNvSpPr>
              <a:spLocks noChangeArrowheads="1"/>
            </p:cNvSpPr>
            <p:nvPr/>
          </p:nvSpPr>
          <p:spPr bwMode="auto">
            <a:xfrm flipH="1">
              <a:off x="1182" y="1404"/>
              <a:ext cx="27" cy="58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69" name="Rectangle 168"/>
            <p:cNvSpPr>
              <a:spLocks noChangeArrowheads="1"/>
            </p:cNvSpPr>
            <p:nvPr/>
          </p:nvSpPr>
          <p:spPr bwMode="auto">
            <a:xfrm flipH="1">
              <a:off x="1180" y="1488"/>
              <a:ext cx="27" cy="58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2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70" name="Line 169"/>
            <p:cNvSpPr>
              <a:spLocks noChangeShapeType="1"/>
            </p:cNvSpPr>
            <p:nvPr/>
          </p:nvSpPr>
          <p:spPr bwMode="auto">
            <a:xfrm flipV="1">
              <a:off x="1646" y="1512"/>
              <a:ext cx="0" cy="7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1" name="Line 170"/>
            <p:cNvSpPr>
              <a:spLocks noChangeShapeType="1"/>
            </p:cNvSpPr>
            <p:nvPr/>
          </p:nvSpPr>
          <p:spPr bwMode="auto">
            <a:xfrm rot="16200000" flipH="1">
              <a:off x="1430" y="1300"/>
              <a:ext cx="0" cy="43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2" name="Line 171"/>
            <p:cNvSpPr>
              <a:spLocks noChangeShapeType="1"/>
            </p:cNvSpPr>
            <p:nvPr/>
          </p:nvSpPr>
          <p:spPr bwMode="auto">
            <a:xfrm flipV="1">
              <a:off x="1598" y="2265"/>
              <a:ext cx="4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3" name="Rectangle 172"/>
            <p:cNvSpPr>
              <a:spLocks noChangeArrowheads="1"/>
            </p:cNvSpPr>
            <p:nvPr/>
          </p:nvSpPr>
          <p:spPr bwMode="auto">
            <a:xfrm>
              <a:off x="1251" y="2226"/>
              <a:ext cx="335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pred target</a:t>
              </a:r>
            </a:p>
          </p:txBody>
        </p:sp>
        <p:sp>
          <p:nvSpPr>
            <p:cNvPr id="174" name="Rectangle 173"/>
            <p:cNvSpPr>
              <a:spLocks noChangeArrowheads="1"/>
            </p:cNvSpPr>
            <p:nvPr/>
          </p:nvSpPr>
          <p:spPr bwMode="auto">
            <a:xfrm>
              <a:off x="1255" y="2316"/>
              <a:ext cx="239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pred dir</a:t>
              </a:r>
            </a:p>
          </p:txBody>
        </p:sp>
        <p:sp>
          <p:nvSpPr>
            <p:cNvPr id="175" name="Line 174"/>
            <p:cNvSpPr>
              <a:spLocks noChangeShapeType="1"/>
            </p:cNvSpPr>
            <p:nvPr/>
          </p:nvSpPr>
          <p:spPr bwMode="auto">
            <a:xfrm rot="5400000" flipH="1">
              <a:off x="1646" y="2304"/>
              <a:ext cx="0" cy="9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6" name="Line 175"/>
            <p:cNvSpPr>
              <a:spLocks noChangeShapeType="1"/>
            </p:cNvSpPr>
            <p:nvPr/>
          </p:nvSpPr>
          <p:spPr bwMode="auto">
            <a:xfrm flipH="1">
              <a:off x="1694" y="1248"/>
              <a:ext cx="0" cy="1107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Line 176"/>
            <p:cNvSpPr>
              <a:spLocks noChangeShapeType="1"/>
            </p:cNvSpPr>
            <p:nvPr/>
          </p:nvSpPr>
          <p:spPr bwMode="auto">
            <a:xfrm rot="5400000" flipH="1">
              <a:off x="1447" y="1000"/>
              <a:ext cx="0" cy="49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8" name="Line 177"/>
            <p:cNvSpPr>
              <a:spLocks noChangeShapeType="1"/>
            </p:cNvSpPr>
            <p:nvPr/>
          </p:nvSpPr>
          <p:spPr bwMode="auto">
            <a:xfrm rot="-5400000" flipH="1" flipV="1">
              <a:off x="1171" y="1277"/>
              <a:ext cx="59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9" name="Rectangle 178"/>
            <p:cNvSpPr>
              <a:spLocks noChangeArrowheads="1"/>
            </p:cNvSpPr>
            <p:nvPr/>
          </p:nvSpPr>
          <p:spPr bwMode="auto">
            <a:xfrm>
              <a:off x="1838" y="1352"/>
              <a:ext cx="891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PC+4 (Not-taken target)</a:t>
              </a:r>
            </a:p>
          </p:txBody>
        </p:sp>
        <p:sp>
          <p:nvSpPr>
            <p:cNvPr id="180" name="Rectangle 179"/>
            <p:cNvSpPr>
              <a:spLocks noChangeArrowheads="1"/>
            </p:cNvSpPr>
            <p:nvPr/>
          </p:nvSpPr>
          <p:spPr bwMode="auto">
            <a:xfrm>
              <a:off x="1838" y="1248"/>
              <a:ext cx="45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taken target</a:t>
              </a:r>
            </a:p>
          </p:txBody>
        </p:sp>
        <p:sp>
          <p:nvSpPr>
            <p:cNvPr id="181" name="Line 180"/>
            <p:cNvSpPr>
              <a:spLocks noChangeShapeType="1"/>
            </p:cNvSpPr>
            <p:nvPr/>
          </p:nvSpPr>
          <p:spPr bwMode="auto">
            <a:xfrm flipH="1">
              <a:off x="3038" y="1632"/>
              <a:ext cx="76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2" name="Freeform 181"/>
            <p:cNvSpPr>
              <a:spLocks noChangeAspect="1"/>
            </p:cNvSpPr>
            <p:nvPr/>
          </p:nvSpPr>
          <p:spPr bwMode="auto">
            <a:xfrm>
              <a:off x="3026" y="1905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Line 182"/>
            <p:cNvSpPr>
              <a:spLocks noChangeShapeType="1"/>
            </p:cNvSpPr>
            <p:nvPr/>
          </p:nvSpPr>
          <p:spPr bwMode="auto">
            <a:xfrm>
              <a:off x="3038" y="1632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Line 183"/>
            <p:cNvSpPr>
              <a:spLocks noChangeShapeType="1"/>
            </p:cNvSpPr>
            <p:nvPr/>
          </p:nvSpPr>
          <p:spPr bwMode="auto">
            <a:xfrm rot="16200000" flipV="1">
              <a:off x="3920" y="1602"/>
              <a:ext cx="0" cy="6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Line 184"/>
            <p:cNvSpPr>
              <a:spLocks noChangeShapeType="1"/>
            </p:cNvSpPr>
            <p:nvPr/>
          </p:nvSpPr>
          <p:spPr bwMode="auto">
            <a:xfrm rot="10800000" flipV="1">
              <a:off x="3950" y="1434"/>
              <a:ext cx="1" cy="19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" name="Rectangle 185"/>
            <p:cNvSpPr>
              <a:spLocks noChangeArrowheads="1"/>
            </p:cNvSpPr>
            <p:nvPr/>
          </p:nvSpPr>
          <p:spPr bwMode="auto">
            <a:xfrm flipH="1">
              <a:off x="1179" y="1548"/>
              <a:ext cx="27" cy="58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he-IL" sz="600" b="1">
                  <a:solidFill>
                    <a:srgbClr val="000000"/>
                  </a:solidFill>
                  <a:latin typeface="Arial" charset="0"/>
                  <a:cs typeface="Arial" charset="0"/>
                </a:rPr>
                <a:t>3</a:t>
              </a:r>
              <a:endParaRPr lang="en-US" sz="600">
                <a:solidFill>
                  <a:srgbClr val="000000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87" name="Line 186"/>
            <p:cNvSpPr>
              <a:spLocks noChangeShapeType="1"/>
            </p:cNvSpPr>
            <p:nvPr/>
          </p:nvSpPr>
          <p:spPr bwMode="auto">
            <a:xfrm rot="16200000" flipH="1">
              <a:off x="2582" y="68"/>
              <a:ext cx="0" cy="27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" name="Line 187"/>
            <p:cNvSpPr>
              <a:spLocks noChangeShapeType="1"/>
            </p:cNvSpPr>
            <p:nvPr/>
          </p:nvSpPr>
          <p:spPr bwMode="auto">
            <a:xfrm>
              <a:off x="590" y="2516"/>
              <a:ext cx="57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Line 188"/>
            <p:cNvSpPr>
              <a:spLocks noChangeShapeType="1"/>
            </p:cNvSpPr>
            <p:nvPr/>
          </p:nvSpPr>
          <p:spPr bwMode="auto">
            <a:xfrm flipV="1">
              <a:off x="590" y="1104"/>
              <a:ext cx="0" cy="14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0" name="Line 189"/>
            <p:cNvSpPr>
              <a:spLocks noChangeShapeType="1"/>
            </p:cNvSpPr>
            <p:nvPr/>
          </p:nvSpPr>
          <p:spPr bwMode="auto">
            <a:xfrm rot="16200000" flipV="1">
              <a:off x="998" y="696"/>
              <a:ext cx="0" cy="8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1" name="Line 190"/>
            <p:cNvSpPr>
              <a:spLocks noChangeShapeType="1"/>
            </p:cNvSpPr>
            <p:nvPr/>
          </p:nvSpPr>
          <p:spPr bwMode="auto">
            <a:xfrm>
              <a:off x="1406" y="1104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91"/>
            <p:cNvSpPr>
              <a:spLocks noChangeAspect="1"/>
            </p:cNvSpPr>
            <p:nvPr/>
          </p:nvSpPr>
          <p:spPr bwMode="auto">
            <a:xfrm>
              <a:off x="1394" y="1344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Line 192"/>
            <p:cNvSpPr>
              <a:spLocks noChangeShapeType="1"/>
            </p:cNvSpPr>
            <p:nvPr/>
          </p:nvSpPr>
          <p:spPr bwMode="auto">
            <a:xfrm rot="5400000" flipV="1">
              <a:off x="1478" y="1368"/>
              <a:ext cx="624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" name="Line 193"/>
            <p:cNvSpPr>
              <a:spLocks noChangeShapeType="1"/>
            </p:cNvSpPr>
            <p:nvPr/>
          </p:nvSpPr>
          <p:spPr bwMode="auto">
            <a:xfrm rot="5400000" flipV="1">
              <a:off x="2486" y="1368"/>
              <a:ext cx="624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" name="Line 194"/>
            <p:cNvSpPr>
              <a:spLocks noChangeShapeType="1"/>
            </p:cNvSpPr>
            <p:nvPr/>
          </p:nvSpPr>
          <p:spPr bwMode="auto">
            <a:xfrm rot="5400000" flipV="1">
              <a:off x="3590" y="1320"/>
              <a:ext cx="528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6" name="Line 195"/>
            <p:cNvSpPr>
              <a:spLocks noChangeShapeType="1"/>
            </p:cNvSpPr>
            <p:nvPr/>
          </p:nvSpPr>
          <p:spPr bwMode="auto">
            <a:xfrm rot="5400000" flipH="1">
              <a:off x="3464" y="-616"/>
              <a:ext cx="0" cy="334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Oval 196"/>
            <p:cNvSpPr>
              <a:spLocks noChangeAspect="1" noChangeArrowheads="1"/>
            </p:cNvSpPr>
            <p:nvPr/>
          </p:nvSpPr>
          <p:spPr bwMode="auto">
            <a:xfrm>
              <a:off x="2782" y="1044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8" name="AutoShape 197"/>
            <p:cNvSpPr>
              <a:spLocks noChangeArrowheads="1"/>
            </p:cNvSpPr>
            <p:nvPr/>
          </p:nvSpPr>
          <p:spPr bwMode="auto">
            <a:xfrm>
              <a:off x="4320" y="1584"/>
              <a:ext cx="384" cy="480"/>
            </a:xfrm>
            <a:prstGeom prst="roundRect">
              <a:avLst>
                <a:gd name="adj" fmla="val 22222"/>
              </a:avLst>
            </a:prstGeom>
            <a:solidFill>
              <a:srgbClr val="66FFCC"/>
            </a:solidFill>
            <a:ln w="28575" algn="ctr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tIns="0"/>
            <a:lstStyle/>
            <a:p>
              <a:pPr algn="ctr"/>
              <a:r>
                <a:rPr lang="en-US" sz="1000" b="1">
                  <a:latin typeface="Arial" charset="0"/>
                </a:rPr>
                <a:t>Mis-</a:t>
              </a:r>
            </a:p>
            <a:p>
              <a:pPr algn="ctr"/>
              <a:r>
                <a:rPr lang="en-US" sz="1000" b="1">
                  <a:latin typeface="Arial" charset="0"/>
                </a:rPr>
                <a:t>predict</a:t>
              </a:r>
            </a:p>
            <a:p>
              <a:pPr algn="ctr"/>
              <a:r>
                <a:rPr lang="en-US" sz="1000" b="1">
                  <a:latin typeface="Arial" charset="0"/>
                </a:rPr>
                <a:t>Detection</a:t>
              </a:r>
            </a:p>
            <a:p>
              <a:pPr algn="ctr"/>
              <a:r>
                <a:rPr lang="en-US" sz="1000" b="1">
                  <a:latin typeface="Arial" charset="0"/>
                </a:rPr>
                <a:t>Unit</a:t>
              </a:r>
            </a:p>
          </p:txBody>
        </p:sp>
        <p:sp>
          <p:nvSpPr>
            <p:cNvPr id="199" name="Oval 198"/>
            <p:cNvSpPr>
              <a:spLocks noChangeAspect="1" noChangeArrowheads="1"/>
            </p:cNvSpPr>
            <p:nvPr/>
          </p:nvSpPr>
          <p:spPr bwMode="auto">
            <a:xfrm>
              <a:off x="3840" y="1048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0" name="Oval 199"/>
            <p:cNvSpPr>
              <a:spLocks noChangeAspect="1" noChangeArrowheads="1"/>
            </p:cNvSpPr>
            <p:nvPr/>
          </p:nvSpPr>
          <p:spPr bwMode="auto">
            <a:xfrm>
              <a:off x="4206" y="1632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Rectangle 200"/>
            <p:cNvSpPr>
              <a:spLocks noChangeArrowheads="1"/>
            </p:cNvSpPr>
            <p:nvPr/>
          </p:nvSpPr>
          <p:spPr bwMode="auto">
            <a:xfrm>
              <a:off x="3936" y="960"/>
              <a:ext cx="19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Flush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02" name="Freeform 201"/>
            <p:cNvSpPr>
              <a:spLocks noChangeAspect="1"/>
            </p:cNvSpPr>
            <p:nvPr/>
          </p:nvSpPr>
          <p:spPr bwMode="auto">
            <a:xfrm>
              <a:off x="4129" y="1984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Line 202"/>
            <p:cNvSpPr>
              <a:spLocks noChangeShapeType="1"/>
            </p:cNvSpPr>
            <p:nvPr/>
          </p:nvSpPr>
          <p:spPr bwMode="auto">
            <a:xfrm flipH="1">
              <a:off x="1834" y="1824"/>
              <a:ext cx="91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" name="Line 203"/>
            <p:cNvSpPr>
              <a:spLocks noChangeShapeType="1"/>
            </p:cNvSpPr>
            <p:nvPr/>
          </p:nvSpPr>
          <p:spPr bwMode="auto">
            <a:xfrm flipH="1" flipV="1">
              <a:off x="1646" y="1824"/>
              <a:ext cx="10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204"/>
            <p:cNvSpPr>
              <a:spLocks noChangeAspect="1"/>
            </p:cNvSpPr>
            <p:nvPr/>
          </p:nvSpPr>
          <p:spPr bwMode="auto">
            <a:xfrm>
              <a:off x="1634" y="1808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Line 205"/>
            <p:cNvSpPr>
              <a:spLocks noChangeShapeType="1"/>
            </p:cNvSpPr>
            <p:nvPr/>
          </p:nvSpPr>
          <p:spPr bwMode="auto">
            <a:xfrm flipH="1">
              <a:off x="2826" y="1824"/>
              <a:ext cx="97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" name="Rectangle 206"/>
            <p:cNvSpPr>
              <a:spLocks noChangeArrowheads="1"/>
            </p:cNvSpPr>
            <p:nvPr/>
          </p:nvSpPr>
          <p:spPr bwMode="auto">
            <a:xfrm>
              <a:off x="1982" y="1728"/>
              <a:ext cx="603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predicted target</a:t>
              </a:r>
            </a:p>
          </p:txBody>
        </p:sp>
        <p:sp>
          <p:nvSpPr>
            <p:cNvPr id="208" name="Rectangle 207"/>
            <p:cNvSpPr>
              <a:spLocks noChangeArrowheads="1"/>
            </p:cNvSpPr>
            <p:nvPr/>
          </p:nvSpPr>
          <p:spPr bwMode="auto">
            <a:xfrm>
              <a:off x="1846" y="1836"/>
              <a:ext cx="891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PC+4 (Not-taken target)</a:t>
              </a:r>
            </a:p>
          </p:txBody>
        </p:sp>
        <p:sp>
          <p:nvSpPr>
            <p:cNvPr id="209" name="Line 208"/>
            <p:cNvSpPr>
              <a:spLocks noChangeShapeType="1"/>
            </p:cNvSpPr>
            <p:nvPr/>
          </p:nvSpPr>
          <p:spPr bwMode="auto">
            <a:xfrm>
              <a:off x="1838" y="1730"/>
              <a:ext cx="901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" name="Line 209"/>
            <p:cNvSpPr>
              <a:spLocks noChangeShapeType="1"/>
            </p:cNvSpPr>
            <p:nvPr/>
          </p:nvSpPr>
          <p:spPr bwMode="auto">
            <a:xfrm flipV="1">
              <a:off x="2838" y="1729"/>
              <a:ext cx="962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1" name="Rectangle 210"/>
            <p:cNvSpPr>
              <a:spLocks noChangeArrowheads="1"/>
            </p:cNvSpPr>
            <p:nvPr/>
          </p:nvSpPr>
          <p:spPr bwMode="auto">
            <a:xfrm>
              <a:off x="1920" y="1632"/>
              <a:ext cx="718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predicted direction</a:t>
              </a:r>
            </a:p>
          </p:txBody>
        </p:sp>
        <p:sp>
          <p:nvSpPr>
            <p:cNvPr id="212" name="Line 211"/>
            <p:cNvSpPr>
              <a:spLocks noChangeShapeType="1"/>
            </p:cNvSpPr>
            <p:nvPr/>
          </p:nvSpPr>
          <p:spPr bwMode="auto">
            <a:xfrm>
              <a:off x="1694" y="1728"/>
              <a:ext cx="56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Oval 212"/>
            <p:cNvSpPr>
              <a:spLocks noChangeAspect="1" noChangeArrowheads="1"/>
            </p:cNvSpPr>
            <p:nvPr/>
          </p:nvSpPr>
          <p:spPr bwMode="auto">
            <a:xfrm>
              <a:off x="1678" y="1716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4" name="Line 213"/>
            <p:cNvSpPr>
              <a:spLocks noChangeShapeType="1"/>
            </p:cNvSpPr>
            <p:nvPr/>
          </p:nvSpPr>
          <p:spPr bwMode="auto">
            <a:xfrm rot="5400000">
              <a:off x="4104" y="1512"/>
              <a:ext cx="0" cy="43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" name="Line 214"/>
            <p:cNvSpPr>
              <a:spLocks noChangeShapeType="1"/>
            </p:cNvSpPr>
            <p:nvPr/>
          </p:nvSpPr>
          <p:spPr bwMode="auto">
            <a:xfrm rot="5400000" flipH="1">
              <a:off x="5033" y="1720"/>
              <a:ext cx="0" cy="207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6" name="Line 215"/>
            <p:cNvSpPr>
              <a:spLocks noChangeShapeType="1"/>
            </p:cNvSpPr>
            <p:nvPr/>
          </p:nvSpPr>
          <p:spPr bwMode="auto">
            <a:xfrm rot="-5400000" flipH="1" flipV="1">
              <a:off x="1113" y="1253"/>
              <a:ext cx="107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Oval 216"/>
            <p:cNvSpPr>
              <a:spLocks noChangeAspect="1" noChangeArrowheads="1"/>
            </p:cNvSpPr>
            <p:nvPr/>
          </p:nvSpPr>
          <p:spPr bwMode="auto">
            <a:xfrm>
              <a:off x="1154" y="1188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8" name="Line 217"/>
            <p:cNvSpPr>
              <a:spLocks noChangeShapeType="1"/>
            </p:cNvSpPr>
            <p:nvPr/>
          </p:nvSpPr>
          <p:spPr bwMode="auto">
            <a:xfrm flipH="1">
              <a:off x="3888" y="1824"/>
              <a:ext cx="43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9" name="Line 218"/>
            <p:cNvSpPr>
              <a:spLocks noChangeShapeType="1"/>
            </p:cNvSpPr>
            <p:nvPr/>
          </p:nvSpPr>
          <p:spPr bwMode="auto">
            <a:xfrm rot="5400000">
              <a:off x="4270" y="1594"/>
              <a:ext cx="0" cy="10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0" name="Line 219"/>
            <p:cNvSpPr>
              <a:spLocks noChangeShapeType="1"/>
            </p:cNvSpPr>
            <p:nvPr/>
          </p:nvSpPr>
          <p:spPr bwMode="auto">
            <a:xfrm rot="5400000">
              <a:off x="4776" y="1752"/>
              <a:ext cx="0" cy="14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1" name="Line 220"/>
            <p:cNvSpPr>
              <a:spLocks noChangeShapeType="1"/>
            </p:cNvSpPr>
            <p:nvPr/>
          </p:nvSpPr>
          <p:spPr bwMode="auto">
            <a:xfrm rot="10800000" flipH="1">
              <a:off x="5136" y="1056"/>
              <a:ext cx="0" cy="768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2" name="Line 221"/>
            <p:cNvSpPr>
              <a:spLocks noChangeShapeType="1"/>
            </p:cNvSpPr>
            <p:nvPr/>
          </p:nvSpPr>
          <p:spPr bwMode="auto">
            <a:xfrm rot="10800000" flipH="1">
              <a:off x="4752" y="912"/>
              <a:ext cx="0" cy="91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3" name="Line 222"/>
            <p:cNvSpPr>
              <a:spLocks noChangeShapeType="1"/>
            </p:cNvSpPr>
            <p:nvPr/>
          </p:nvSpPr>
          <p:spPr bwMode="auto">
            <a:xfrm rot="5400000" flipH="1">
              <a:off x="2952" y="-888"/>
              <a:ext cx="0" cy="360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4" name="Oval 223"/>
            <p:cNvSpPr>
              <a:spLocks noChangeAspect="1" noChangeArrowheads="1"/>
            </p:cNvSpPr>
            <p:nvPr/>
          </p:nvSpPr>
          <p:spPr bwMode="auto">
            <a:xfrm>
              <a:off x="4744" y="1808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" name="Line 224"/>
            <p:cNvSpPr>
              <a:spLocks noChangeShapeType="1"/>
            </p:cNvSpPr>
            <p:nvPr/>
          </p:nvSpPr>
          <p:spPr bwMode="auto">
            <a:xfrm flipH="1">
              <a:off x="1536" y="1008"/>
              <a:ext cx="0" cy="43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225"/>
            <p:cNvSpPr>
              <a:spLocks noChangeAspect="1"/>
            </p:cNvSpPr>
            <p:nvPr/>
          </p:nvSpPr>
          <p:spPr bwMode="auto">
            <a:xfrm>
              <a:off x="1522" y="1420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Line 226"/>
            <p:cNvSpPr>
              <a:spLocks noChangeShapeType="1"/>
            </p:cNvSpPr>
            <p:nvPr/>
          </p:nvSpPr>
          <p:spPr bwMode="auto">
            <a:xfrm rot="16200000" flipV="1">
              <a:off x="1008" y="480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8" name="Line 227"/>
            <p:cNvSpPr>
              <a:spLocks noChangeShapeType="1"/>
            </p:cNvSpPr>
            <p:nvPr/>
          </p:nvSpPr>
          <p:spPr bwMode="auto">
            <a:xfrm flipV="1">
              <a:off x="480" y="1008"/>
              <a:ext cx="0" cy="15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9" name="Freeform 228"/>
            <p:cNvSpPr>
              <a:spLocks/>
            </p:cNvSpPr>
            <p:nvPr/>
          </p:nvSpPr>
          <p:spPr bwMode="auto">
            <a:xfrm>
              <a:off x="608" y="2552"/>
              <a:ext cx="160" cy="264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07 h 413"/>
                <a:gd name="T4" fmla="*/ 51 w 210"/>
                <a:gd name="T5" fmla="*/ 132 h 413"/>
                <a:gd name="T6" fmla="*/ 0 w 210"/>
                <a:gd name="T7" fmla="*/ 157 h 413"/>
                <a:gd name="T8" fmla="*/ 0 w 210"/>
                <a:gd name="T9" fmla="*/ 263 h 413"/>
                <a:gd name="T10" fmla="*/ 159 w 210"/>
                <a:gd name="T11" fmla="*/ 183 h 413"/>
                <a:gd name="T12" fmla="*/ 159 w 210"/>
                <a:gd name="T13" fmla="*/ 81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66FFCC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none" tIns="0"/>
            <a:lstStyle/>
            <a:p>
              <a:endParaRPr lang="en-US"/>
            </a:p>
          </p:txBody>
        </p:sp>
        <p:sp>
          <p:nvSpPr>
            <p:cNvPr id="230" name="Line 229"/>
            <p:cNvSpPr>
              <a:spLocks noChangeShapeType="1"/>
            </p:cNvSpPr>
            <p:nvPr/>
          </p:nvSpPr>
          <p:spPr bwMode="auto">
            <a:xfrm>
              <a:off x="768" y="2688"/>
              <a:ext cx="39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1" name="Rectangle 230"/>
            <p:cNvSpPr>
              <a:spLocks noChangeArrowheads="1"/>
            </p:cNvSpPr>
            <p:nvPr/>
          </p:nvSpPr>
          <p:spPr bwMode="auto">
            <a:xfrm>
              <a:off x="696" y="2628"/>
              <a:ext cx="5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  <a:cs typeface="Arial" charset="0"/>
                </a:rPr>
                <a:t>−</a:t>
              </a:r>
              <a:endParaRPr lang="en-US" sz="500">
                <a:solidFill>
                  <a:srgbClr val="000000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232" name="Line 231"/>
            <p:cNvSpPr>
              <a:spLocks noChangeShapeType="1"/>
            </p:cNvSpPr>
            <p:nvPr/>
          </p:nvSpPr>
          <p:spPr bwMode="auto">
            <a:xfrm flipH="1" flipV="1">
              <a:off x="1343" y="2088"/>
              <a:ext cx="9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Rectangle 232"/>
            <p:cNvSpPr>
              <a:spLocks noChangeArrowheads="1"/>
            </p:cNvSpPr>
            <p:nvPr/>
          </p:nvSpPr>
          <p:spPr bwMode="auto">
            <a:xfrm>
              <a:off x="436" y="2705"/>
              <a:ext cx="53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4" name="Line 233"/>
            <p:cNvSpPr>
              <a:spLocks noChangeShapeType="1"/>
            </p:cNvSpPr>
            <p:nvPr/>
          </p:nvSpPr>
          <p:spPr bwMode="auto">
            <a:xfrm flipH="1" flipV="1">
              <a:off x="504" y="2761"/>
              <a:ext cx="9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5" name="Line 234"/>
            <p:cNvSpPr>
              <a:spLocks noChangeShapeType="1"/>
            </p:cNvSpPr>
            <p:nvPr/>
          </p:nvSpPr>
          <p:spPr bwMode="auto">
            <a:xfrm flipH="1" flipV="1">
              <a:off x="480" y="2592"/>
              <a:ext cx="1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6" name="Rectangle 235"/>
            <p:cNvSpPr>
              <a:spLocks noChangeArrowheads="1"/>
            </p:cNvSpPr>
            <p:nvPr/>
          </p:nvSpPr>
          <p:spPr bwMode="auto">
            <a:xfrm>
              <a:off x="1264" y="2647"/>
              <a:ext cx="247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address</a:t>
              </a:r>
            </a:p>
          </p:txBody>
        </p:sp>
        <p:sp>
          <p:nvSpPr>
            <p:cNvPr id="237" name="Rectangle 236"/>
            <p:cNvSpPr>
              <a:spLocks noChangeArrowheads="1"/>
            </p:cNvSpPr>
            <p:nvPr/>
          </p:nvSpPr>
          <p:spPr bwMode="auto">
            <a:xfrm>
              <a:off x="1262" y="2496"/>
              <a:ext cx="178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target</a:t>
              </a:r>
            </a:p>
          </p:txBody>
        </p:sp>
        <p:sp>
          <p:nvSpPr>
            <p:cNvPr id="238" name="Rectangle 237"/>
            <p:cNvSpPr>
              <a:spLocks noChangeArrowheads="1"/>
            </p:cNvSpPr>
            <p:nvPr/>
          </p:nvSpPr>
          <p:spPr bwMode="auto">
            <a:xfrm>
              <a:off x="1262" y="2403"/>
              <a:ext cx="271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direction</a:t>
              </a:r>
            </a:p>
          </p:txBody>
        </p:sp>
        <p:sp>
          <p:nvSpPr>
            <p:cNvPr id="239" name="Rectangle 238"/>
            <p:cNvSpPr>
              <a:spLocks noChangeArrowheads="1"/>
            </p:cNvSpPr>
            <p:nvPr/>
          </p:nvSpPr>
          <p:spPr bwMode="auto">
            <a:xfrm rot="5400000" flipH="1">
              <a:off x="1062" y="2525"/>
              <a:ext cx="303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alloc/updt</a:t>
              </a:r>
            </a:p>
          </p:txBody>
        </p:sp>
      </p:grpSp>
      <p:pic>
        <p:nvPicPr>
          <p:cNvPr id="240" name="Audio 23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63518"/>
      </p:ext>
    </p:extLst>
  </p:cSld>
  <p:clrMapOvr>
    <a:masterClrMapping/>
  </p:clrMapOvr>
  <p:transition advTm="12473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419" x="8081963" y="4759325"/>
          <p14:tracePt t="18746" x="8993188" y="3973513"/>
          <p14:tracePt t="18756" x="9136063" y="3805238"/>
          <p14:tracePt t="18768" x="9136063" y="3759200"/>
          <p14:tracePt t="18782" x="9136063" y="3741738"/>
          <p14:tracePt t="18798" x="9117013" y="3741738"/>
          <p14:tracePt t="18868" x="9072563" y="3741738"/>
          <p14:tracePt t="18879" x="8850313" y="3768725"/>
          <p14:tracePt t="18897" x="8447088" y="3857625"/>
          <p14:tracePt t="18914" x="7670800" y="4108450"/>
          <p14:tracePt t="18931" x="7304088" y="4224338"/>
          <p14:tracePt t="18948" x="7045325" y="4295775"/>
          <p14:tracePt t="18963" x="6823075" y="4402138"/>
          <p14:tracePt t="18980" x="6616700" y="4554538"/>
          <p14:tracePt t="18996" x="6367463" y="4741863"/>
          <p14:tracePt t="19012" x="5894388" y="4921250"/>
          <p14:tracePt t="19031" x="5473700" y="5010150"/>
          <p14:tracePt t="19047" x="4973638" y="4992688"/>
          <p14:tracePt t="19062" x="4384675" y="4956175"/>
          <p14:tracePt t="19079" x="3633788" y="4786313"/>
          <p14:tracePt t="19096" x="2911475" y="4572000"/>
          <p14:tracePt t="19112" x="2455863" y="4465638"/>
          <p14:tracePt t="19128" x="2276475" y="4421188"/>
          <p14:tracePt t="19145" x="2179638" y="4340225"/>
          <p14:tracePt t="19162" x="2044700" y="4197350"/>
          <p14:tracePt t="19178" x="1874838" y="3973513"/>
          <p14:tracePt t="19195" x="1741488" y="3759200"/>
          <p14:tracePt t="19212" x="1670050" y="3662363"/>
          <p14:tracePt t="19228" x="1652588" y="3625850"/>
          <p14:tracePt t="19245" x="1652588" y="3616325"/>
          <p14:tracePt t="19261" x="1652588" y="3598863"/>
          <p14:tracePt t="19297" x="1652588" y="3581400"/>
          <p14:tracePt t="19304" x="1652588" y="3571875"/>
          <p14:tracePt t="19313" x="1652588" y="3563938"/>
          <p14:tracePt t="19328" x="1652588" y="3554413"/>
          <p14:tracePt t="19345" x="1652588" y="3544888"/>
          <p14:tracePt t="19390" x="1652588" y="3536950"/>
          <p14:tracePt t="19404" x="1652588" y="3517900"/>
          <p14:tracePt t="19414" x="1670050" y="3509963"/>
          <p14:tracePt t="19429" x="1679575" y="3500438"/>
          <p14:tracePt t="19445" x="1687513" y="3473450"/>
          <p14:tracePt t="19462" x="1714500" y="3438525"/>
          <p14:tracePt t="19479" x="1724025" y="3421063"/>
          <p14:tracePt t="19495" x="1751013" y="3375025"/>
          <p14:tracePt t="19512" x="1776413" y="3303588"/>
          <p14:tracePt t="19529" x="1839913" y="3170238"/>
          <p14:tracePt t="19546" x="1938338" y="2946400"/>
          <p14:tracePt t="19562" x="2000250" y="2786063"/>
          <p14:tracePt t="19579" x="2036763" y="2714625"/>
          <p14:tracePt t="19595" x="2054225" y="2660650"/>
          <p14:tracePt t="19612" x="2062163" y="2652713"/>
          <p14:tracePt t="19628" x="2071688" y="2635250"/>
          <p14:tracePt t="19645" x="2081213" y="2635250"/>
          <p14:tracePt t="19662" x="2071688" y="2643188"/>
          <p14:tracePt t="19795" x="2044700" y="2660650"/>
          <p14:tracePt t="19806" x="2017713" y="2687638"/>
          <p14:tracePt t="19817" x="1965325" y="2732088"/>
          <p14:tracePt t="19829" x="1919288" y="2741613"/>
          <p14:tracePt t="19845" x="1911350" y="2751138"/>
          <p14:tracePt t="19878" x="1893888" y="2759075"/>
          <p14:tracePt t="19929" x="1874838" y="2768600"/>
          <p14:tracePt t="19939" x="1857375" y="2778125"/>
          <p14:tracePt t="19951" x="1847850" y="2786063"/>
          <p14:tracePt t="19963" x="1830388" y="2803525"/>
          <p14:tracePt t="19979" x="1776413" y="2822575"/>
          <p14:tracePt t="19995" x="1731963" y="2867025"/>
          <p14:tracePt t="20012" x="1697038" y="2928938"/>
          <p14:tracePt t="20029" x="1670050" y="2982913"/>
          <p14:tracePt t="20045" x="1660525" y="3017838"/>
          <p14:tracePt t="20062" x="1652588" y="3063875"/>
          <p14:tracePt t="20078" x="1652588" y="3089275"/>
          <p14:tracePt t="20095" x="1652588" y="3125788"/>
          <p14:tracePt t="20112" x="1652588" y="3135313"/>
          <p14:tracePt t="20128" x="1652588" y="3152775"/>
          <p14:tracePt t="20145" x="1652588" y="3160713"/>
          <p14:tracePt t="20178" x="1660525" y="3160713"/>
          <p14:tracePt t="20217" x="1670050" y="3170238"/>
          <p14:tracePt t="20287" x="1670050" y="3179763"/>
          <p14:tracePt t="20298" x="1687513" y="3187700"/>
          <p14:tracePt t="20330" x="1714500" y="3187700"/>
          <p14:tracePt t="20467" x="1741488" y="3187700"/>
          <p14:tracePt t="20478" x="1857375" y="3187700"/>
          <p14:tracePt t="20497" x="1982788" y="3187700"/>
          <p14:tracePt t="20514" x="2125663" y="3143250"/>
          <p14:tracePt t="20530" x="2179638" y="3125788"/>
          <p14:tracePt t="20562" x="2187575" y="3116263"/>
          <p14:tracePt t="20631" x="2197100" y="3108325"/>
          <p14:tracePt t="20643" x="2197100" y="3098800"/>
          <p14:tracePt t="20656" x="2187575" y="3098800"/>
          <p14:tracePt t="20935" x="2160588" y="3098800"/>
          <p14:tracePt t="20946" x="2089150" y="3089275"/>
          <p14:tracePt t="20963" x="2000250" y="3071813"/>
          <p14:tracePt t="20979" x="1911350" y="3063875"/>
          <p14:tracePt t="20996" x="1822450" y="3054350"/>
          <p14:tracePt t="21014" x="1803400" y="3054350"/>
          <p14:tracePt t="21029" x="1785938" y="3063875"/>
          <p14:tracePt t="21045" x="1741488" y="3071813"/>
          <p14:tracePt t="21062" x="1724025" y="3089275"/>
          <p14:tracePt t="21079" x="1687513" y="3108325"/>
          <p14:tracePt t="21095" x="1643063" y="3125788"/>
          <p14:tracePt t="21112" x="1571625" y="3143250"/>
          <p14:tracePt t="21130" x="1544638" y="3160713"/>
          <p14:tracePt t="21146" x="1536700" y="3160713"/>
          <p14:tracePt t="21179" x="1536700" y="3170238"/>
          <p14:tracePt t="21208" x="1536700" y="3187700"/>
          <p14:tracePt t="21317" x="1544638" y="3197225"/>
          <p14:tracePt t="21328" x="1571625" y="3232150"/>
          <p14:tracePt t="21346" x="1589088" y="3286125"/>
          <p14:tracePt t="21363" x="1625600" y="3455988"/>
          <p14:tracePt t="21379" x="1643063" y="3563938"/>
          <p14:tracePt t="21396" x="1660525" y="3643313"/>
          <p14:tracePt t="21413" x="1679575" y="3714750"/>
          <p14:tracePt t="21429" x="1697038" y="3759200"/>
          <p14:tracePt t="21447" x="1714500" y="3795713"/>
          <p14:tracePt t="21463" x="1731963" y="3840163"/>
          <p14:tracePt t="21480" x="1751013" y="3911600"/>
          <p14:tracePt t="21498" x="1758950" y="3921125"/>
          <p14:tracePt t="21514" x="1768475" y="3929063"/>
          <p14:tracePt t="21529" x="1776413" y="3956050"/>
          <p14:tracePt t="21563" x="1776413" y="3965575"/>
          <p14:tracePt t="21678" x="1785938" y="4000500"/>
          <p14:tracePt t="21689" x="1839913" y="4116388"/>
          <p14:tracePt t="21701" x="1857375" y="4179888"/>
          <p14:tracePt t="21713" x="1884363" y="4278313"/>
          <p14:tracePt t="21729" x="1884363" y="4322763"/>
          <p14:tracePt t="21745" x="1866900" y="4349750"/>
          <p14:tracePt t="21762" x="1866900" y="4357688"/>
          <p14:tracePt t="21796" x="1866900" y="4367213"/>
          <p14:tracePt t="21925" x="1857375" y="4384675"/>
          <p14:tracePt t="21995" x="1847850" y="4394200"/>
          <p14:tracePt t="22006" x="1839913" y="4394200"/>
          <p14:tracePt t="22017" x="1839913" y="4411663"/>
          <p14:tracePt t="22029" x="1830388" y="4411663"/>
          <p14:tracePt t="22046" x="1822450" y="4421188"/>
          <p14:tracePt t="22081" x="1822450" y="4429125"/>
          <p14:tracePt t="22097" x="1822450" y="4438650"/>
          <p14:tracePt t="22108" x="1812925" y="4448175"/>
          <p14:tracePt t="22118" x="1803400" y="4483100"/>
          <p14:tracePt t="22130" x="1785938" y="4537075"/>
          <p14:tracePt t="22146" x="1768475" y="4581525"/>
          <p14:tracePt t="22163" x="1751013" y="4635500"/>
          <p14:tracePt t="22179" x="1741488" y="4679950"/>
          <p14:tracePt t="22196" x="1714500" y="4724400"/>
          <p14:tracePt t="22213" x="1697038" y="4741863"/>
          <p14:tracePt t="22230" x="1697038" y="4759325"/>
          <p14:tracePt t="22246" x="1697038" y="4778375"/>
          <p14:tracePt t="22263" x="1697038" y="4822825"/>
          <p14:tracePt t="22280" x="1704975" y="4894263"/>
          <p14:tracePt t="22296" x="1724025" y="4948238"/>
          <p14:tracePt t="22313" x="1741488" y="4983163"/>
          <p14:tracePt t="22331" x="1795463" y="5010150"/>
          <p14:tracePt t="22347" x="1839913" y="5027613"/>
          <p14:tracePt t="22364" x="1893888" y="5037138"/>
          <p14:tracePt t="22379" x="1911350" y="5037138"/>
          <p14:tracePt t="22396" x="1928813" y="5027613"/>
          <p14:tracePt t="22413" x="1973263" y="5019675"/>
          <p14:tracePt t="22429" x="2017713" y="5010150"/>
          <p14:tracePt t="22447" x="2125663" y="4983163"/>
          <p14:tracePt t="22464" x="2205038" y="4973638"/>
          <p14:tracePt t="22480" x="2295525" y="4965700"/>
          <p14:tracePt t="22496" x="2384425" y="4948238"/>
          <p14:tracePt t="22513" x="2438400" y="4929188"/>
          <p14:tracePt t="22530" x="2473325" y="4911725"/>
          <p14:tracePt t="22563" x="2482850" y="4894263"/>
          <p14:tracePt t="22589" x="2490788" y="4894263"/>
          <p14:tracePt t="22597" x="2500313" y="4876800"/>
          <p14:tracePt t="22613" x="2500313" y="4857750"/>
          <p14:tracePt t="22628" x="2500313" y="4830763"/>
          <p14:tracePt t="22645" x="2500313" y="4805363"/>
          <p14:tracePt t="22662" x="2473325" y="4768850"/>
          <p14:tracePt t="22679" x="2438400" y="4741863"/>
          <p14:tracePt t="22695" x="2374900" y="4714875"/>
          <p14:tracePt t="22714" x="2366963" y="4706938"/>
          <p14:tracePt t="22730" x="2347913" y="4697413"/>
          <p14:tracePt t="22746" x="2330450" y="4679950"/>
          <p14:tracePt t="22763" x="2322513" y="4670425"/>
          <p14:tracePt t="22780" x="2303463" y="4670425"/>
          <p14:tracePt t="22824" x="2286000" y="4679950"/>
          <p14:tracePt t="22835" x="2232025" y="4741863"/>
          <p14:tracePt t="22848" x="2179638" y="4795838"/>
          <p14:tracePt t="22863" x="2143125" y="4849813"/>
          <p14:tracePt t="22880" x="2125663" y="4884738"/>
          <p14:tracePt t="22896" x="2125663" y="4902200"/>
          <p14:tracePt t="22913" x="2125663" y="4921250"/>
          <p14:tracePt t="22930" x="2143125" y="4938713"/>
          <p14:tracePt t="22947" x="2187575" y="4948238"/>
          <p14:tracePt t="22963" x="2251075" y="4948238"/>
          <p14:tracePt t="22980" x="2347913" y="4884738"/>
          <p14:tracePt t="22996" x="2438400" y="4822825"/>
          <p14:tracePt t="23013" x="2509838" y="4751388"/>
          <p14:tracePt t="23030" x="2536825" y="4662488"/>
          <p14:tracePt t="23046" x="2554288" y="4510088"/>
          <p14:tracePt t="23062" x="2554288" y="4384675"/>
          <p14:tracePt t="23080" x="2527300" y="4295775"/>
          <p14:tracePt t="23096" x="2509838" y="4206875"/>
          <p14:tracePt t="23113" x="2490788" y="4054475"/>
          <p14:tracePt t="23130" x="2473325" y="3956050"/>
          <p14:tracePt t="23146" x="2465388" y="3929063"/>
          <p14:tracePt t="23163" x="2465388" y="3921125"/>
          <p14:tracePt t="23180" x="2455863" y="3911600"/>
          <p14:tracePt t="23214" x="2446338" y="3911600"/>
          <p14:tracePt t="23230" x="2438400" y="3884613"/>
          <p14:tracePt t="23240" x="2428875" y="3867150"/>
          <p14:tracePt t="23249" x="2411413" y="3857625"/>
          <p14:tracePt t="23262" x="2411413" y="3849688"/>
          <p14:tracePt t="23296" x="2411413" y="3822700"/>
          <p14:tracePt t="23354" x="2411413" y="3786188"/>
          <p14:tracePt t="23364" x="2411413" y="3741738"/>
          <p14:tracePt t="23380" x="2411413" y="3687763"/>
          <p14:tracePt t="23396" x="2401888" y="3616325"/>
          <p14:tracePt t="23413" x="2384425" y="3544888"/>
          <p14:tracePt t="23430" x="2366963" y="3465513"/>
          <p14:tracePt t="23448" x="2366963" y="3429000"/>
          <p14:tracePt t="23464" x="2374900" y="3384550"/>
          <p14:tracePt t="23480" x="2374900" y="3340100"/>
          <p14:tracePt t="23497" x="2384425" y="3286125"/>
          <p14:tracePt t="23513" x="2384425" y="3251200"/>
          <p14:tracePt t="23530" x="2366963" y="3197225"/>
          <p14:tracePt t="23546" x="2347913" y="3063875"/>
          <p14:tracePt t="23563" x="2339975" y="3017838"/>
          <p14:tracePt t="23579" x="2339975" y="3009900"/>
          <p14:tracePt t="23612" x="2339975" y="3000375"/>
          <p14:tracePt t="23665" x="2330450" y="2982913"/>
          <p14:tracePt t="23682" x="2322513" y="2965450"/>
          <p14:tracePt t="23692" x="2303463" y="2955925"/>
          <p14:tracePt t="23700" x="2295525" y="2938463"/>
          <p14:tracePt t="23713" x="2251075" y="2901950"/>
          <p14:tracePt t="23729" x="2241550" y="2901950"/>
          <p14:tracePt t="23763" x="2232025" y="2894013"/>
          <p14:tracePt t="24500" x="2224088" y="2884488"/>
          <p14:tracePt t="24512" x="2224088" y="2857500"/>
          <p14:tracePt t="24531" x="2224088" y="2822575"/>
          <p14:tracePt t="24546" x="2259013" y="2687638"/>
          <p14:tracePt t="24563" x="2276475" y="2571750"/>
          <p14:tracePt t="24579" x="2303463" y="2473325"/>
          <p14:tracePt t="24596" x="2312988" y="2428875"/>
          <p14:tracePt t="24612" x="2312988" y="2411413"/>
          <p14:tracePt t="24629" x="2312988" y="2401888"/>
          <p14:tracePt t="24662" x="2303463" y="2401888"/>
          <p14:tracePt t="24758" x="2295525" y="2401888"/>
          <p14:tracePt t="24774" x="2295525" y="2411413"/>
          <p14:tracePt t="24786" x="2268538" y="2428875"/>
          <p14:tracePt t="24798" x="2224088" y="2446338"/>
          <p14:tracePt t="24814" x="2197100" y="2473325"/>
          <p14:tracePt t="24832" x="2187575" y="2482850"/>
          <p14:tracePt t="24847" x="2179638" y="2500313"/>
          <p14:tracePt t="24863" x="2179638" y="2509838"/>
          <p14:tracePt t="24880" x="2170113" y="2517775"/>
          <p14:tracePt t="24898" x="2170113" y="2527300"/>
          <p14:tracePt t="24913" x="2187575" y="2527300"/>
          <p14:tracePt t="25032" x="2214563" y="2536825"/>
          <p14:tracePt t="25042" x="2232025" y="2544763"/>
          <p14:tracePt t="25051" x="2286000" y="2563813"/>
          <p14:tracePt t="25062" x="2357438" y="2581275"/>
          <p14:tracePt t="25079" x="2411413" y="2598738"/>
          <p14:tracePt t="25096" x="2536825" y="2608263"/>
          <p14:tracePt t="25113" x="2687638" y="2598738"/>
          <p14:tracePt t="25130" x="2830513" y="2571750"/>
          <p14:tracePt t="25148" x="2867025" y="2563813"/>
          <p14:tracePt t="25164" x="2894013" y="2544763"/>
          <p14:tracePt t="25181" x="2894013" y="2536825"/>
          <p14:tracePt t="25197" x="2911475" y="2536825"/>
          <p14:tracePt t="25230" x="2919413" y="2536825"/>
          <p14:tracePt t="25246" x="2928938" y="2536825"/>
          <p14:tracePt t="25263" x="2955925" y="2536825"/>
          <p14:tracePt t="25280" x="2990850" y="2536825"/>
          <p14:tracePt t="25296" x="3009900" y="2536825"/>
          <p14:tracePt t="25313" x="3017838" y="2527300"/>
          <p14:tracePt t="25330" x="3036888" y="2527300"/>
          <p14:tracePt t="25346" x="3089275" y="2527300"/>
          <p14:tracePt t="25363" x="3133725" y="2527300"/>
          <p14:tracePt t="25380" x="3205163" y="2527300"/>
          <p14:tracePt t="25398" x="3259138" y="2527300"/>
          <p14:tracePt t="25415" x="3330575" y="2527300"/>
          <p14:tracePt t="25430" x="3438525" y="2527300"/>
          <p14:tracePt t="25447" x="3554413" y="2527300"/>
          <p14:tracePt t="25463" x="3741738" y="2527300"/>
          <p14:tracePt t="25480" x="3938588" y="2536825"/>
          <p14:tracePt t="25497" x="4062413" y="2563813"/>
          <p14:tracePt t="25514" x="4152900" y="2554288"/>
          <p14:tracePt t="25529" x="4224338" y="2536825"/>
          <p14:tracePt t="25546" x="4340225" y="2527300"/>
          <p14:tracePt t="25563" x="4446588" y="2527300"/>
          <p14:tracePt t="25580" x="4562475" y="2517775"/>
          <p14:tracePt t="25597" x="4679950" y="2500313"/>
          <p14:tracePt t="25613" x="4830763" y="2500313"/>
          <p14:tracePt t="25630" x="5000625" y="2500313"/>
          <p14:tracePt t="25648" x="5045075" y="2500313"/>
          <p14:tracePt t="25664" x="5064125" y="2492375"/>
          <p14:tracePt t="25696" x="5072063" y="2482850"/>
          <p14:tracePt t="25780" x="5081588" y="2482850"/>
          <p14:tracePt t="25791" x="5108575" y="2473325"/>
          <p14:tracePt t="25802" x="5160963" y="2473325"/>
          <p14:tracePt t="25814" x="5268913" y="2455863"/>
          <p14:tracePt t="25829" x="5438775" y="2428875"/>
          <p14:tracePt t="25846" x="5635625" y="2428875"/>
          <p14:tracePt t="25863" x="5813425" y="2446338"/>
          <p14:tracePt t="25880" x="5956300" y="2482850"/>
          <p14:tracePt t="25896" x="6072188" y="2509838"/>
          <p14:tracePt t="25913" x="6153150" y="2517775"/>
          <p14:tracePt t="25929" x="6251575" y="2536825"/>
          <p14:tracePt t="25946" x="6357938" y="2554288"/>
          <p14:tracePt t="25963" x="6446838" y="2571750"/>
          <p14:tracePt t="25980" x="6518275" y="2598738"/>
          <p14:tracePt t="25998" x="6616700" y="2652713"/>
          <p14:tracePt t="26016" x="6680200" y="2697163"/>
          <p14:tracePt t="26031" x="6724650" y="2751138"/>
          <p14:tracePt t="26046" x="6796088" y="2803525"/>
          <p14:tracePt t="26063" x="6884988" y="2894013"/>
          <p14:tracePt t="26079" x="7010400" y="2965450"/>
          <p14:tracePt t="26096" x="7135813" y="3027363"/>
          <p14:tracePt t="26113" x="7224713" y="3089275"/>
          <p14:tracePt t="26130" x="7331075" y="3143250"/>
          <p14:tracePt t="26147" x="7375525" y="3170238"/>
          <p14:tracePt t="26163" x="7446963" y="3206750"/>
          <p14:tracePt t="26180" x="7510463" y="3232150"/>
          <p14:tracePt t="26196" x="7554913" y="3251200"/>
          <p14:tracePt t="26213" x="7572375" y="3251200"/>
          <p14:tracePt t="26246" x="7581900" y="3251200"/>
          <p14:tracePt t="26281" x="7589838" y="3251200"/>
          <p14:tracePt t="26294" x="7599363" y="3241675"/>
          <p14:tracePt t="26305" x="7599363" y="3232150"/>
          <p14:tracePt t="26313" x="7626350" y="3224213"/>
          <p14:tracePt t="26330" x="7635875" y="3214688"/>
          <p14:tracePt t="26346" x="7643813" y="3197225"/>
          <p14:tracePt t="26363" x="7670800" y="3187700"/>
          <p14:tracePt t="26380" x="7688263" y="3170238"/>
          <p14:tracePt t="26396" x="7697788" y="3160713"/>
          <p14:tracePt t="26413" x="7707313" y="3143250"/>
          <p14:tracePt t="26429" x="7715250" y="3125788"/>
          <p14:tracePt t="26446" x="7715250" y="3098800"/>
          <p14:tracePt t="26463" x="7697788" y="3081338"/>
          <p14:tracePt t="26480" x="7653338" y="3054350"/>
          <p14:tracePt t="26496" x="7572375" y="3027363"/>
          <p14:tracePt t="26514" x="7518400" y="3017838"/>
          <p14:tracePt t="26530" x="7493000" y="3009900"/>
          <p14:tracePt t="26563" x="7493000" y="2992438"/>
          <p14:tracePt t="26678" x="7493000" y="2965450"/>
          <p14:tracePt t="26689" x="7510463" y="2921000"/>
          <p14:tracePt t="26701" x="7518400" y="2894013"/>
          <p14:tracePt t="26713" x="7537450" y="2857500"/>
          <p14:tracePt t="26729" x="7545388" y="2849563"/>
          <p14:tracePt t="26746" x="7564438" y="2830513"/>
          <p14:tracePt t="26765" x="7564438" y="2822575"/>
          <p14:tracePt t="26780" x="7564438" y="2803525"/>
          <p14:tracePt t="26834" x="7564438" y="2786063"/>
          <p14:tracePt t="26844" x="7564438" y="2732088"/>
          <p14:tracePt t="26865" x="7564438" y="2679700"/>
          <p14:tracePt t="26880" x="7554913" y="2635250"/>
          <p14:tracePt t="26897" x="7545388" y="2581275"/>
          <p14:tracePt t="26913" x="7545388" y="2517775"/>
          <p14:tracePt t="26929" x="7545388" y="2455863"/>
          <p14:tracePt t="26946" x="7554913" y="2428875"/>
          <p14:tracePt t="26963" x="7572375" y="2411413"/>
          <p14:tracePt t="26980" x="7589838" y="2374900"/>
          <p14:tracePt t="26998" x="7608888" y="2303463"/>
          <p14:tracePt t="27014" x="7608888" y="2259013"/>
          <p14:tracePt t="27030" x="7608888" y="2206625"/>
          <p14:tracePt t="27047" x="7572375" y="2179638"/>
          <p14:tracePt t="27064" x="7518400" y="2143125"/>
          <p14:tracePt t="27080" x="7466013" y="2116138"/>
          <p14:tracePt t="27097" x="7385050" y="2089150"/>
          <p14:tracePt t="27115" x="7367588" y="2089150"/>
          <p14:tracePt t="27131" x="7340600" y="2098675"/>
          <p14:tracePt t="27147" x="7286625" y="2152650"/>
          <p14:tracePt t="27163" x="7232650" y="2214563"/>
          <p14:tracePt t="27180" x="7180263" y="2330450"/>
          <p14:tracePt t="27197" x="7161213" y="2455863"/>
          <p14:tracePt t="27213" x="7161213" y="2589213"/>
          <p14:tracePt t="27230" x="7215188" y="2768600"/>
          <p14:tracePt t="27247" x="7259638" y="2874963"/>
          <p14:tracePt t="27264" x="7278688" y="2928938"/>
          <p14:tracePt t="27280" x="7296150" y="3000375"/>
          <p14:tracePt t="27297" x="7350125" y="3108325"/>
          <p14:tracePt t="27314" x="7429500" y="3251200"/>
          <p14:tracePt t="27331" x="7527925" y="3402013"/>
          <p14:tracePt t="27347" x="7626350" y="3509963"/>
          <p14:tracePt t="27364" x="7670800" y="3536950"/>
          <p14:tracePt t="27380" x="7670800" y="3544888"/>
          <p14:tracePt t="27413" x="7688263" y="3544888"/>
          <p14:tracePt t="27430" x="7732713" y="3500438"/>
          <p14:tracePt t="27447" x="7813675" y="3411538"/>
          <p14:tracePt t="27463" x="7966075" y="3170238"/>
          <p14:tracePt t="27480" x="8045450" y="3009900"/>
          <p14:tracePt t="27496" x="8081963" y="2946400"/>
          <p14:tracePt t="27513" x="8099425" y="2901950"/>
          <p14:tracePt t="27530" x="8116888" y="2867025"/>
          <p14:tracePt t="27546" x="8135938" y="2813050"/>
          <p14:tracePt t="27563" x="8143875" y="2795588"/>
          <p14:tracePt t="27579" x="8143875" y="2786063"/>
          <p14:tracePt t="27596" x="8135938" y="2741613"/>
          <p14:tracePt t="27614" x="8072438" y="2643188"/>
          <p14:tracePt t="27630" x="8010525" y="2536825"/>
          <p14:tracePt t="27647" x="7974013" y="2455863"/>
          <p14:tracePt t="27663" x="7947025" y="2401888"/>
          <p14:tracePt t="27680" x="7939088" y="2374900"/>
          <p14:tracePt t="27697" x="7947025" y="2330450"/>
          <p14:tracePt t="27715" x="7947025" y="2286000"/>
          <p14:tracePt t="27730" x="7939088" y="2259013"/>
          <p14:tracePt t="27747" x="7929563" y="2232025"/>
          <p14:tracePt t="27764" x="7912100" y="2206625"/>
          <p14:tracePt t="27780" x="7902575" y="2206625"/>
          <p14:tracePt t="27796" x="7894638" y="2197100"/>
          <p14:tracePt t="27848" x="7885113" y="2197100"/>
          <p14:tracePt t="27856" x="7867650" y="2197100"/>
          <p14:tracePt t="27870" x="7858125" y="2197100"/>
          <p14:tracePt t="27879" x="7850188" y="2197100"/>
          <p14:tracePt t="27896" x="7840663" y="2197100"/>
          <p14:tracePt t="27913" x="7831138" y="2187575"/>
          <p14:tracePt t="27929" x="7823200" y="2187575"/>
          <p14:tracePt t="27946" x="7804150" y="2179638"/>
          <p14:tracePt t="27964" x="7778750" y="2179638"/>
          <p14:tracePt t="27980" x="7732713" y="2179638"/>
          <p14:tracePt t="27996" x="7688263" y="2179638"/>
          <p14:tracePt t="28013" x="7653338" y="2197100"/>
          <p14:tracePt t="28031" x="7599363" y="2206625"/>
          <p14:tracePt t="28047" x="7554913" y="2214563"/>
          <p14:tracePt t="28064" x="7527925" y="2214563"/>
          <p14:tracePt t="28080" x="7510463" y="2214563"/>
          <p14:tracePt t="28097" x="7483475" y="2232025"/>
          <p14:tracePt t="28168" x="7446963" y="2251075"/>
          <p14:tracePt t="28179" x="7412038" y="2268538"/>
          <p14:tracePt t="28198" x="7385050" y="2286000"/>
          <p14:tracePt t="28215" x="7385050" y="2303463"/>
          <p14:tracePt t="28231" x="7375525" y="2322513"/>
          <p14:tracePt t="28247" x="7367588" y="2349500"/>
          <p14:tracePt t="28263" x="7358063" y="2366963"/>
          <p14:tracePt t="28279" x="7358063" y="2384425"/>
          <p14:tracePt t="28296" x="7358063" y="2411413"/>
          <p14:tracePt t="28313" x="7385050" y="2465388"/>
          <p14:tracePt t="28330" x="7412038" y="2536825"/>
          <p14:tracePt t="28346" x="7429500" y="2589213"/>
          <p14:tracePt t="28362" x="7439025" y="2635250"/>
          <p14:tracePt t="28379" x="7439025" y="2679700"/>
          <p14:tracePt t="28396" x="7439025" y="2724150"/>
          <p14:tracePt t="28412" x="7439025" y="2741613"/>
          <p14:tracePt t="28429" x="7439025" y="2768600"/>
          <p14:tracePt t="28446" x="7446963" y="2786063"/>
          <p14:tracePt t="28462" x="7473950" y="2857500"/>
          <p14:tracePt t="28479" x="7493000" y="2921000"/>
          <p14:tracePt t="28496" x="7500938" y="2965450"/>
          <p14:tracePt t="28514" x="7500938" y="2973388"/>
          <p14:tracePt t="28530" x="7510463" y="2982913"/>
          <p14:tracePt t="28547" x="7518400" y="3000375"/>
          <p14:tracePt t="28563" x="7527925" y="3009900"/>
          <p14:tracePt t="28596" x="7537450" y="3009900"/>
          <p14:tracePt t="28628" x="7545388" y="3009900"/>
          <p14:tracePt t="28636" x="7564438" y="3000375"/>
          <p14:tracePt t="28651" x="7572375" y="2992438"/>
          <p14:tracePt t="28662" x="7581900" y="2982913"/>
          <p14:tracePt t="28680" x="7589838" y="2973388"/>
          <p14:tracePt t="28697" x="7599363" y="2955925"/>
          <p14:tracePt t="28714" x="7626350" y="2921000"/>
          <p14:tracePt t="28785" x="7635875" y="2901950"/>
          <p14:tracePt t="28795" x="7653338" y="2803525"/>
          <p14:tracePt t="28814" x="7670800" y="2679700"/>
          <p14:tracePt t="28814" x="7680325" y="2616200"/>
          <p14:tracePt t="28833" x="7707313" y="2509838"/>
          <p14:tracePt t="28847" x="7715250" y="2455863"/>
          <p14:tracePt t="28863" x="7724775" y="2438400"/>
          <p14:tracePt t="28880" x="7732713" y="2411413"/>
          <p14:tracePt t="28897" x="7742238" y="2374900"/>
          <p14:tracePt t="28913" x="7742238" y="2357438"/>
          <p14:tracePt t="28930" x="7742238" y="2349500"/>
          <p14:tracePt t="28947" x="7732713" y="2330450"/>
          <p14:tracePt t="28965" x="7724775" y="2330450"/>
          <p14:tracePt t="28981" x="7715250" y="2312988"/>
          <p14:tracePt t="28996" x="7697788" y="2303463"/>
          <p14:tracePt t="29013" x="7688263" y="2303463"/>
          <p14:tracePt t="29030" x="7680325" y="2303463"/>
          <p14:tracePt t="29046" x="7680325" y="2295525"/>
          <p14:tracePt t="29066" x="7670800" y="2286000"/>
          <p14:tracePt t="29090" x="7661275" y="2286000"/>
          <p14:tracePt t="29104" x="7653338" y="2278063"/>
          <p14:tracePt t="29112" x="7643813" y="2259013"/>
          <p14:tracePt t="29129" x="7626350" y="2251075"/>
          <p14:tracePt t="29146" x="7616825" y="2241550"/>
          <p14:tracePt t="29163" x="7599363" y="2224088"/>
          <p14:tracePt t="29196" x="7589838" y="2214563"/>
          <p14:tracePt t="29238" x="7572375" y="2214563"/>
          <p14:tracePt t="29254" x="7564438" y="2214563"/>
          <p14:tracePt t="29262" x="7554913" y="2214563"/>
          <p14:tracePt t="29268" x="7545388" y="2224088"/>
          <p14:tracePt t="29284" x="7545388" y="2232025"/>
          <p14:tracePt t="29308" x="7537450" y="2232025"/>
          <p14:tracePt t="29316" x="7527925" y="2241550"/>
          <p14:tracePt t="29329" x="7518400" y="2259013"/>
          <p14:tracePt t="29346" x="7483475" y="2322513"/>
          <p14:tracePt t="29362" x="7473950" y="2339975"/>
          <p14:tracePt t="29380" x="7446963" y="2374900"/>
          <p14:tracePt t="29397" x="7402513" y="2438400"/>
          <p14:tracePt t="29414" x="7358063" y="2500313"/>
          <p14:tracePt t="29430" x="7331075" y="2544763"/>
          <p14:tracePt t="29447" x="7331075" y="2554288"/>
          <p14:tracePt t="29463" x="7323138" y="2563813"/>
          <p14:tracePt t="29480" x="7323138" y="2581275"/>
          <p14:tracePt t="29637" x="7323138" y="2598738"/>
          <p14:tracePt t="29648" x="7323138" y="2670175"/>
          <p14:tracePt t="29664" x="7304088" y="2751138"/>
          <p14:tracePt t="29680" x="7296150" y="2795588"/>
          <p14:tracePt t="29696" x="7304088" y="2849563"/>
          <p14:tracePt t="29713" x="7323138" y="2901950"/>
          <p14:tracePt t="29730" x="7331075" y="2911475"/>
          <p14:tracePt t="29746" x="7340600" y="2928938"/>
          <p14:tracePt t="29764" x="7350125" y="2946400"/>
          <p14:tracePt t="29780" x="7367588" y="2982913"/>
          <p14:tracePt t="29796" x="7385050" y="3036888"/>
          <p14:tracePt t="29813" x="7394575" y="3081338"/>
          <p14:tracePt t="29813" x="7402513" y="3108325"/>
          <p14:tracePt t="29832" x="7412038" y="3135313"/>
          <p14:tracePt t="29847" x="7429500" y="3160713"/>
          <p14:tracePt t="29865" x="7439025" y="3170238"/>
          <p14:tracePt t="29880" x="7456488" y="3187700"/>
          <p14:tracePt t="29897" x="7466013" y="3187700"/>
          <p14:tracePt t="29930" x="7473950" y="3187700"/>
          <p14:tracePt t="29947" x="7483475" y="3187700"/>
          <p14:tracePt t="29965" x="7500938" y="3187700"/>
          <p14:tracePt t="29981" x="7510463" y="3187700"/>
          <p14:tracePt t="29997" x="7527925" y="3179763"/>
          <p14:tracePt t="30014" x="7537450" y="3160713"/>
          <p14:tracePt t="30030" x="7554913" y="3143250"/>
          <p14:tracePt t="30046" x="7564438" y="3125788"/>
          <p14:tracePt t="30063" x="7572375" y="3116263"/>
          <p14:tracePt t="30080" x="7581900" y="3108325"/>
          <p14:tracePt t="30096" x="7589838" y="3089275"/>
          <p14:tracePt t="30113" x="7599363" y="3081338"/>
          <p14:tracePt t="30147" x="7572375" y="3063875"/>
          <p14:tracePt t="30857" x="7545388" y="3054350"/>
          <p14:tracePt t="30867" x="7500938" y="3036888"/>
          <p14:tracePt t="30882" x="7446963" y="3017838"/>
          <p14:tracePt t="30898" x="7402513" y="3000375"/>
          <p14:tracePt t="30913" x="7350125" y="2973388"/>
          <p14:tracePt t="30930" x="7296150" y="2955925"/>
          <p14:tracePt t="30946" x="7135813" y="2938463"/>
          <p14:tracePt t="30963" x="6840538" y="2911475"/>
          <p14:tracePt t="30980" x="6357938" y="2894013"/>
          <p14:tracePt t="30997" x="5411788" y="2803525"/>
          <p14:tracePt t="31013" x="5064125" y="2795588"/>
          <p14:tracePt t="31031" x="4875213" y="2795588"/>
          <p14:tracePt t="31047" x="4830763" y="2795588"/>
          <p14:tracePt t="31064" x="4822825" y="2795588"/>
          <p14:tracePt t="31081" x="4803775" y="2778125"/>
          <p14:tracePt t="31155" x="4776788" y="2778125"/>
          <p14:tracePt t="31165" x="4732338" y="2759075"/>
          <p14:tracePt t="31181" x="4679950" y="2724150"/>
          <p14:tracePt t="31197" x="4616450" y="2697163"/>
          <p14:tracePt t="31214" x="4562475" y="2679700"/>
          <p14:tracePt t="31231" x="4491038" y="2660650"/>
          <p14:tracePt t="31249" x="4411663" y="2643188"/>
          <p14:tracePt t="31264" x="4348163" y="2643188"/>
          <p14:tracePt t="31281" x="4286250" y="2643188"/>
          <p14:tracePt t="31297" x="4214813" y="2643188"/>
          <p14:tracePt t="31313" x="4098925" y="2660650"/>
          <p14:tracePt t="31333" x="3929063" y="2670175"/>
          <p14:tracePt t="31347" x="3751263" y="2670175"/>
          <p14:tracePt t="31365" x="3705225" y="2670175"/>
          <p14:tracePt t="31381" x="3687763" y="2670175"/>
          <p14:tracePt t="31397" x="3679825" y="2660650"/>
          <p14:tracePt t="31414" x="3670300" y="2660650"/>
          <p14:tracePt t="31431" x="3660775" y="2660650"/>
          <p14:tracePt t="31447" x="3660775" y="2635250"/>
          <p14:tracePt t="31507" x="3660775" y="2625725"/>
          <p14:tracePt t="31523" x="3660775" y="2598738"/>
          <p14:tracePt t="31535" x="3652838" y="2581275"/>
          <p14:tracePt t="31547" x="3625850" y="2554288"/>
          <p14:tracePt t="31564" x="3616325" y="2509838"/>
          <p14:tracePt t="31581" x="3598863" y="2492375"/>
          <p14:tracePt t="31597" x="3581400" y="2465388"/>
          <p14:tracePt t="31615" x="3562350" y="2455863"/>
          <p14:tracePt t="31647" x="3536950" y="2465388"/>
          <p14:tracePt t="31701" x="3517900" y="2482850"/>
          <p14:tracePt t="31711" x="3482975" y="2492375"/>
          <p14:tracePt t="31731" x="3429000" y="2527300"/>
          <p14:tracePt t="31747" x="3429000" y="2536825"/>
          <p14:tracePt t="31764" x="3429000" y="2544763"/>
          <p14:tracePt t="31929" x="3438525" y="2544763"/>
          <p14:tracePt t="32225" x="3446463" y="2544763"/>
          <p14:tracePt t="32249" x="3455988" y="2544763"/>
          <p14:tracePt t="32266" x="3465513" y="2544763"/>
          <p14:tracePt t="32276" x="3473450" y="2544763"/>
          <p14:tracePt t="32289" x="3482975" y="2536825"/>
          <p14:tracePt t="32297" x="3490913" y="2527300"/>
          <p14:tracePt t="32313" x="3509963" y="2527300"/>
          <p14:tracePt t="32397" x="3509963" y="2517775"/>
          <p14:tracePt t="32413" x="3517900" y="2509838"/>
          <p14:tracePt t="32424" x="3527425" y="2509838"/>
          <p14:tracePt t="32435" x="3527425" y="2500313"/>
          <p14:tracePt t="32448" x="3536950" y="2492375"/>
          <p14:tracePt t="32463" x="3562350" y="2482850"/>
          <p14:tracePt t="32480" x="3616325" y="2473325"/>
          <p14:tracePt t="32497" x="3679825" y="2473325"/>
          <p14:tracePt t="32516" x="3705225" y="2473325"/>
          <p14:tracePt t="32531" x="3724275" y="2473325"/>
          <p14:tracePt t="32548" x="3759200" y="2473325"/>
          <p14:tracePt t="32564" x="3786188" y="2482850"/>
          <p14:tracePt t="32581" x="3813175" y="2482850"/>
          <p14:tracePt t="32597" x="3830638" y="2482850"/>
          <p14:tracePt t="32614" x="3857625" y="2473325"/>
          <p14:tracePt t="32631" x="3884613" y="2473325"/>
          <p14:tracePt t="32647" x="3919538" y="2473325"/>
          <p14:tracePt t="32664" x="3938588" y="2473325"/>
          <p14:tracePt t="32681" x="3956050" y="2482850"/>
          <p14:tracePt t="32697" x="4010025" y="2500313"/>
          <p14:tracePt t="32714" x="4089400" y="2517775"/>
          <p14:tracePt t="32731" x="4214813" y="2536825"/>
          <p14:tracePt t="32747" x="4375150" y="2563813"/>
          <p14:tracePt t="32765" x="4446588" y="2563813"/>
          <p14:tracePt t="32782" x="4554538" y="2563813"/>
          <p14:tracePt t="32797" x="4643438" y="2581275"/>
          <p14:tracePt t="32813" x="4705350" y="2589213"/>
          <p14:tracePt t="32832" x="4776788" y="2608263"/>
          <p14:tracePt t="32847" x="4822825" y="2608263"/>
          <p14:tracePt t="32863" x="4867275" y="2608263"/>
          <p14:tracePt t="32880" x="4894263" y="2608263"/>
          <p14:tracePt t="32897" x="4911725" y="2608263"/>
          <p14:tracePt t="32913" x="4929188" y="2608263"/>
          <p14:tracePt t="32930" x="4946650" y="2608263"/>
          <p14:tracePt t="32947" x="4965700" y="2608263"/>
          <p14:tracePt t="32980" x="4983163" y="2608263"/>
          <p14:tracePt t="33031" x="4992688" y="2598738"/>
          <p14:tracePt t="33042" x="5000625" y="2589213"/>
          <p14:tracePt t="33053" x="5037138" y="2581275"/>
          <p14:tracePt t="33063" x="5081588" y="2544763"/>
          <p14:tracePt t="33080" x="5135563" y="2492375"/>
          <p14:tracePt t="33097" x="5170488" y="2473325"/>
          <p14:tracePt t="33131" x="5170488" y="2465388"/>
          <p14:tracePt t="33187" x="5180013" y="2465388"/>
          <p14:tracePt t="33227" x="5187950" y="2455863"/>
          <p14:tracePt t="33235" x="5207000" y="2446338"/>
          <p14:tracePt t="33247" x="5259388" y="2428875"/>
          <p14:tracePt t="33263" x="5330825" y="2420938"/>
          <p14:tracePt t="33281" x="5349875" y="2420938"/>
          <p14:tracePt t="33297" x="5375275" y="2420938"/>
          <p14:tracePt t="33314" x="5394325" y="2420938"/>
          <p14:tracePt t="33331" x="5411788" y="2420938"/>
          <p14:tracePt t="33347" x="5421313" y="2420938"/>
          <p14:tracePt t="33363" x="5438775" y="2420938"/>
          <p14:tracePt t="33380" x="5446713" y="2420938"/>
          <p14:tracePt t="33397" x="5465763" y="2420938"/>
          <p14:tracePt t="33413" x="5483225" y="2420938"/>
          <p14:tracePt t="33432" x="5500688" y="2438400"/>
          <p14:tracePt t="33448" x="5518150" y="2446338"/>
          <p14:tracePt t="33464" x="5554663" y="2465388"/>
          <p14:tracePt t="33481" x="5581650" y="2473325"/>
          <p14:tracePt t="33498" x="5616575" y="2473325"/>
          <p14:tracePt t="33514" x="5680075" y="2473325"/>
          <p14:tracePt t="33532" x="5715000" y="2473325"/>
          <p14:tracePt t="33548" x="5732463" y="2482850"/>
          <p14:tracePt t="33564" x="5751513" y="2500313"/>
          <p14:tracePt t="33580" x="5778500" y="2509838"/>
          <p14:tracePt t="33597" x="5795963" y="2527300"/>
          <p14:tracePt t="33614" x="5830888" y="2544763"/>
          <p14:tracePt t="33631" x="5884863" y="2571750"/>
          <p14:tracePt t="33647" x="5983288" y="2635250"/>
          <p14:tracePt t="33666" x="6072188" y="2687638"/>
          <p14:tracePt t="33681" x="6143625" y="2714625"/>
          <p14:tracePt t="33698" x="6188075" y="2732088"/>
          <p14:tracePt t="33714" x="6242050" y="2741613"/>
          <p14:tracePt t="33731" x="6286500" y="2768600"/>
          <p14:tracePt t="33747" x="6340475" y="2768600"/>
          <p14:tracePt t="33765" x="6375400" y="2759075"/>
          <p14:tracePt t="33782" x="6394450" y="2741613"/>
          <p14:tracePt t="33798" x="6411913" y="2732088"/>
          <p14:tracePt t="33813" x="6421438" y="2724150"/>
          <p14:tracePt t="33831" x="6429375" y="2724150"/>
          <p14:tracePt t="33900" x="6446838" y="2724150"/>
          <p14:tracePt t="33915" x="6473825" y="2724150"/>
          <p14:tracePt t="33926" x="6510338" y="2714625"/>
          <p14:tracePt t="33937" x="6572250" y="2697163"/>
          <p14:tracePt t="33948" x="6661150" y="2679700"/>
          <p14:tracePt t="33964" x="6769100" y="2635250"/>
          <p14:tracePt t="33981" x="6884988" y="2608263"/>
          <p14:tracePt t="33998" x="6983413" y="2571750"/>
          <p14:tracePt t="34015" x="7045325" y="2544763"/>
          <p14:tracePt t="34031" x="7089775" y="2517775"/>
          <p14:tracePt t="34048" x="7108825" y="2509838"/>
          <p14:tracePt t="34064" x="7116763" y="2500313"/>
          <p14:tracePt t="34080" x="7135813" y="2492375"/>
          <p14:tracePt t="34097" x="7135813" y="2482850"/>
          <p14:tracePt t="34114" x="7143750" y="2482850"/>
          <p14:tracePt t="34132" x="7161213" y="2482850"/>
          <p14:tracePt t="34330" x="7180263" y="2473325"/>
          <p14:tracePt t="34431" x="7188200" y="2465388"/>
          <p14:tracePt t="34510" x="7197725" y="2465388"/>
          <p14:tracePt t="34730" x="7207250" y="2465388"/>
          <p14:tracePt t="34752" x="7207250" y="2473325"/>
          <p14:tracePt t="34768" x="7215188" y="2473325"/>
          <p14:tracePt t="34781" x="7224713" y="2492375"/>
          <p14:tracePt t="34798" x="7232650" y="2500313"/>
          <p14:tracePt t="34814" x="7251700" y="2517775"/>
          <p14:tracePt t="34832" x="7251700" y="2527300"/>
          <p14:tracePt t="34847" x="7259638" y="2527300"/>
          <p14:tracePt t="34894" x="7269163" y="2527300"/>
          <p14:tracePt t="34904" x="7278688" y="2527300"/>
          <p14:tracePt t="34923" x="7286625" y="2527300"/>
          <p14:tracePt t="35096" x="7296150" y="2517775"/>
          <p14:tracePt t="35120" x="7296150" y="2509838"/>
          <p14:tracePt t="35129" x="7323138" y="2509838"/>
          <p14:tracePt t="35147" x="7331075" y="2509838"/>
          <p14:tracePt t="35163" x="7350125" y="2509838"/>
          <p14:tracePt t="35180" x="7367588" y="2509838"/>
          <p14:tracePt t="35197" x="7385050" y="2509838"/>
          <p14:tracePt t="35213" x="7394575" y="2509838"/>
          <p14:tracePt t="35230" x="7402513" y="2517775"/>
          <p14:tracePt t="35263" x="7412038" y="2517775"/>
          <p14:tracePt t="35331" x="7412038" y="2527300"/>
          <p14:tracePt t="35636" x="7402513" y="2536825"/>
          <p14:tracePt t="35647" x="7394575" y="2544763"/>
          <p14:tracePt t="35665" x="7394575" y="2563813"/>
          <p14:tracePt t="35681" x="7385050" y="2581275"/>
          <p14:tracePt t="35697" x="7375525" y="2608263"/>
          <p14:tracePt t="35714" x="7367588" y="2625725"/>
          <p14:tracePt t="35730" x="7350125" y="2643188"/>
          <p14:tracePt t="35747" x="7340600" y="2679700"/>
          <p14:tracePt t="35764" x="7323138" y="2687638"/>
          <p14:tracePt t="35781" x="7313613" y="2706688"/>
          <p14:tracePt t="35797" x="7304088" y="2706688"/>
          <p14:tracePt t="35813" x="7313613" y="2706688"/>
          <p14:tracePt t="35886" x="7313613" y="2687638"/>
          <p14:tracePt t="35966" x="7313613" y="2660650"/>
          <p14:tracePt t="35976" x="7304088" y="2608263"/>
          <p14:tracePt t="35988" x="7304088" y="2589213"/>
          <p14:tracePt t="35999" x="7296150" y="2554288"/>
          <p14:tracePt t="36015" x="7296150" y="2536825"/>
          <p14:tracePt t="36032" x="7286625" y="2527300"/>
          <p14:tracePt t="36048" x="7278688" y="2509838"/>
          <p14:tracePt t="36065" x="7269163" y="2428875"/>
          <p14:tracePt t="36082" x="7251700" y="2384425"/>
          <p14:tracePt t="36098" x="7242175" y="2357438"/>
          <p14:tracePt t="36115" x="7224713" y="2322513"/>
          <p14:tracePt t="36131" x="7215188" y="2295525"/>
          <p14:tracePt t="36148" x="7207250" y="2278063"/>
          <p14:tracePt t="36164" x="7197725" y="2268538"/>
          <p14:tracePt t="36181" x="7197725" y="2251075"/>
          <p14:tracePt t="36198" x="7197725" y="2241550"/>
          <p14:tracePt t="36215" x="7180263" y="2224088"/>
          <p14:tracePt t="36231" x="7161213" y="2187575"/>
          <p14:tracePt t="36248" x="7143750" y="2152650"/>
          <p14:tracePt t="36265" x="7126288" y="2108200"/>
          <p14:tracePt t="36281" x="7108825" y="2063750"/>
          <p14:tracePt t="36299" x="7089775" y="2009775"/>
          <p14:tracePt t="36314" x="7054850" y="1965325"/>
          <p14:tracePt t="36314" x="7010400" y="1928813"/>
          <p14:tracePt t="36331" x="6946900" y="1857375"/>
          <p14:tracePt t="36347" x="6867525" y="1785938"/>
          <p14:tracePt t="36364" x="6786563" y="1724025"/>
          <p14:tracePt t="36380" x="6707188" y="1670050"/>
          <p14:tracePt t="36397" x="6635750" y="1616075"/>
          <p14:tracePt t="36414" x="6518275" y="1589088"/>
          <p14:tracePt t="36430" x="6411913" y="1571625"/>
          <p14:tracePt t="36447" x="6296025" y="1554163"/>
          <p14:tracePt t="36464" x="6215063" y="1554163"/>
          <p14:tracePt t="36481" x="6135688" y="1554163"/>
          <p14:tracePt t="36497" x="6089650" y="1554163"/>
          <p14:tracePt t="36513" x="6037263" y="1562100"/>
          <p14:tracePt t="36530" x="6000750" y="1562100"/>
          <p14:tracePt t="36547" x="5973763" y="1562100"/>
          <p14:tracePt t="36563" x="5929313" y="1571625"/>
          <p14:tracePt t="36580" x="5822950" y="1571625"/>
          <p14:tracePt t="36597" x="5768975" y="1571625"/>
          <p14:tracePt t="36614" x="5707063" y="1581150"/>
          <p14:tracePt t="36631" x="5643563" y="1581150"/>
          <p14:tracePt t="36648" x="5572125" y="1581150"/>
          <p14:tracePt t="36664" x="5492750" y="1571625"/>
          <p14:tracePt t="36681" x="5429250" y="1562100"/>
          <p14:tracePt t="36698" x="5367338" y="1562100"/>
          <p14:tracePt t="36716" x="5330825" y="1554163"/>
          <p14:tracePt t="36732" x="5286375" y="1554163"/>
          <p14:tracePt t="36748" x="5241925" y="1554163"/>
          <p14:tracePt t="36765" x="5187950" y="1554163"/>
          <p14:tracePt t="36781" x="5116513" y="1554163"/>
          <p14:tracePt t="36798" x="5064125" y="1554163"/>
          <p14:tracePt t="36814" x="5010150" y="1536700"/>
          <p14:tracePt t="36832" x="4965700" y="1536700"/>
          <p14:tracePt t="36848" x="4956175" y="1527175"/>
          <p14:tracePt t="36864" x="4929188" y="1517650"/>
          <p14:tracePt t="36881" x="4921250" y="1509713"/>
          <p14:tracePt t="36897" x="4902200" y="1509713"/>
          <p14:tracePt t="36914" x="4884738" y="1509713"/>
          <p14:tracePt t="36931" x="4857750" y="1509713"/>
          <p14:tracePt t="36947" x="4840288" y="1509713"/>
          <p14:tracePt t="36964" x="4795838" y="1517650"/>
          <p14:tracePt t="36982" x="4768850" y="1536700"/>
          <p14:tracePt t="36997" x="4741863" y="1554163"/>
          <p14:tracePt t="37014" x="4732338" y="1562100"/>
          <p14:tracePt t="37031" x="4714875" y="1571625"/>
          <p14:tracePt t="37047" x="4705350" y="1589088"/>
          <p14:tracePt t="37064" x="4679950" y="1608138"/>
          <p14:tracePt t="37081" x="4643438" y="1616075"/>
          <p14:tracePt t="37098" x="4625975" y="1625600"/>
          <p14:tracePt t="37114" x="4608513" y="1625600"/>
          <p14:tracePt t="37147" x="4598988" y="1625600"/>
          <p14:tracePt t="37170" x="4616450" y="1633538"/>
          <p14:tracePt t="37255" x="4633913" y="1633538"/>
          <p14:tracePt t="37263" x="4643438" y="1643063"/>
          <p14:tracePt t="37271" x="4652963" y="1652588"/>
          <p14:tracePt t="37280" x="4660900" y="1660525"/>
          <p14:tracePt t="37297" x="4679950" y="1679575"/>
          <p14:tracePt t="37314" x="4687888" y="1687513"/>
          <p14:tracePt t="37330" x="4732338" y="1697038"/>
          <p14:tracePt t="37347" x="4894263" y="1731963"/>
          <p14:tracePt t="37364" x="5045075" y="1776413"/>
          <p14:tracePt t="37380" x="5170488" y="1812925"/>
          <p14:tracePt t="37397" x="5251450" y="1822450"/>
          <p14:tracePt t="37414" x="5286375" y="1830388"/>
          <p14:tracePt t="37447" x="5295900" y="1830388"/>
          <p14:tracePt t="37473" x="5322888" y="1857375"/>
          <p14:tracePt t="37497" x="5349875" y="1884363"/>
          <p14:tracePt t="37505" x="5375275" y="1911350"/>
          <p14:tracePt t="37513" x="5384800" y="1928813"/>
          <p14:tracePt t="37530" x="5402263" y="1946275"/>
          <p14:tracePt t="37547" x="5421313" y="1982788"/>
          <p14:tracePt t="37563" x="5465763" y="2009775"/>
          <p14:tracePt t="37580" x="5510213" y="2036763"/>
          <p14:tracePt t="37597" x="5599113" y="2063750"/>
          <p14:tracePt t="37613" x="5643563" y="2081213"/>
          <p14:tracePt t="37631" x="5697538" y="2098675"/>
          <p14:tracePt t="37648" x="5732463" y="2108200"/>
          <p14:tracePt t="37664" x="5768975" y="2125663"/>
          <p14:tracePt t="37681" x="5786438" y="2143125"/>
          <p14:tracePt t="37697" x="5803900" y="2160588"/>
          <p14:tracePt t="37714" x="5830888" y="2179638"/>
          <p14:tracePt t="37747" x="5857875" y="2197100"/>
          <p14:tracePt t="37764" x="5911850" y="2214563"/>
          <p14:tracePt t="37781" x="5946775" y="2224088"/>
          <p14:tracePt t="37797" x="5973763" y="2232025"/>
          <p14:tracePt t="37814" x="6000750" y="2232025"/>
          <p14:tracePt t="37832" x="6027738" y="2232025"/>
          <p14:tracePt t="37848" x="6045200" y="2224088"/>
          <p14:tracePt t="37864" x="6089650" y="2197100"/>
          <p14:tracePt t="37881" x="6116638" y="2179638"/>
          <p14:tracePt t="37898" x="6143625" y="2152650"/>
          <p14:tracePt t="37914" x="6188075" y="2116138"/>
          <p14:tracePt t="37931" x="6232525" y="2098675"/>
          <p14:tracePt t="37947" x="6259513" y="2089150"/>
          <p14:tracePt t="37964" x="6278563" y="2081213"/>
          <p14:tracePt t="37982" x="6286500" y="2081213"/>
          <p14:tracePt t="37998" x="6296025" y="2081213"/>
          <p14:tracePt t="38031" x="6303963" y="2071688"/>
          <p14:tracePt t="38052" x="6323013" y="2071688"/>
          <p14:tracePt t="38068" x="6330950" y="2063750"/>
          <p14:tracePt t="38081" x="6340475" y="2054225"/>
          <p14:tracePt t="38097" x="6357938" y="2027238"/>
          <p14:tracePt t="38114" x="6367463" y="2000250"/>
          <p14:tracePt t="38132" x="6375400" y="1992313"/>
          <p14:tracePt t="38164" x="6375400" y="1973263"/>
          <p14:tracePt t="38197" x="6375400" y="1965325"/>
          <p14:tracePt t="38445" x="6384925" y="1955800"/>
          <p14:tracePt t="38577" x="6394450" y="1955800"/>
          <p14:tracePt t="38587" x="6394450" y="1946275"/>
          <p14:tracePt t="38598" x="6411913" y="1938338"/>
          <p14:tracePt t="38616" x="6429375" y="1920875"/>
          <p14:tracePt t="38633" x="6438900" y="1911350"/>
          <p14:tracePt t="38648" x="6473825" y="1884363"/>
          <p14:tracePt t="38665" x="6500813" y="1857375"/>
          <p14:tracePt t="38682" x="6554788" y="1849438"/>
          <p14:tracePt t="38698" x="6589713" y="1830388"/>
          <p14:tracePt t="38715" x="6626225" y="1822450"/>
          <p14:tracePt t="38731" x="6635750" y="1822450"/>
          <p14:tracePt t="38764" x="6635750" y="1812925"/>
          <p14:tracePt t="38834" x="6635750" y="1803400"/>
          <p14:tracePt t="38845" x="6635750" y="1795463"/>
          <p14:tracePt t="38856" x="6635750" y="1768475"/>
          <p14:tracePt t="38867" x="6635750" y="1751013"/>
          <p14:tracePt t="38883" x="6635750" y="1731963"/>
          <p14:tracePt t="38898" x="6635750" y="1714500"/>
          <p14:tracePt t="38914" x="6643688" y="1697038"/>
          <p14:tracePt t="38931" x="6643688" y="1679575"/>
          <p14:tracePt t="38947" x="6635750" y="1670050"/>
          <p14:tracePt t="38964" x="6626225" y="1660525"/>
          <p14:tracePt t="38981" x="6608763" y="1643063"/>
          <p14:tracePt t="38998" x="6572250" y="1625600"/>
          <p14:tracePt t="39014" x="6564313" y="1608138"/>
          <p14:tracePt t="39031" x="6545263" y="1589088"/>
          <p14:tracePt t="39047" x="6537325" y="1581150"/>
          <p14:tracePt t="39064" x="6527800" y="1562100"/>
          <p14:tracePt t="39081" x="6510338" y="1554163"/>
          <p14:tracePt t="39097" x="6510338" y="1544638"/>
          <p14:tracePt t="39114" x="6510338" y="1536700"/>
          <p14:tracePt t="39130" x="6510338" y="1500188"/>
          <p14:tracePt t="39148" x="6518275" y="1473200"/>
          <p14:tracePt t="39164" x="6537325" y="1419225"/>
          <p14:tracePt t="39181" x="6545263" y="1384300"/>
          <p14:tracePt t="39197" x="6545263" y="1347788"/>
          <p14:tracePt t="39214" x="6545263" y="1339850"/>
          <p14:tracePt t="39230" x="6545263" y="1330325"/>
          <p14:tracePt t="39248" x="6545263" y="1322388"/>
          <p14:tracePt t="39265" x="6545263" y="1312863"/>
          <p14:tracePt t="39452" x="6537325" y="1303338"/>
          <p14:tracePt t="39463" x="6527800" y="1303338"/>
          <p14:tracePt t="39482" x="6527800" y="1312863"/>
          <p14:tracePt t="39570" x="6518275" y="1347788"/>
          <p14:tracePt t="39581" x="6483350" y="1473200"/>
          <p14:tracePt t="39598" x="6446838" y="1633538"/>
          <p14:tracePt t="39614" x="6394450" y="1901825"/>
          <p14:tracePt t="39633" x="6367463" y="2135188"/>
          <p14:tracePt t="39649" x="6350000" y="2339975"/>
          <p14:tracePt t="39664" x="6323013" y="2509838"/>
          <p14:tracePt t="39681" x="6323013" y="2608263"/>
          <p14:tracePt t="39698" x="6323013" y="2660650"/>
          <p14:tracePt t="39714" x="6340475" y="2679700"/>
          <p14:tracePt t="39731" x="6340475" y="2706688"/>
          <p14:tracePt t="39748" x="6340475" y="2714625"/>
          <p14:tracePt t="39765" x="6340475" y="2732088"/>
          <p14:tracePt t="39782" x="6350000" y="2759075"/>
          <p14:tracePt t="39814" x="6350000" y="2768600"/>
          <p14:tracePt t="39831" x="6340475" y="2759075"/>
          <p14:tracePt t="39891" x="6323013" y="2706688"/>
          <p14:tracePt t="39901" x="6259513" y="2554288"/>
          <p14:tracePt t="39915" x="6215063" y="2366963"/>
          <p14:tracePt t="39932" x="6161088" y="2232025"/>
          <p14:tracePt t="39948" x="6143625" y="2170113"/>
          <p14:tracePt t="39965" x="6089650" y="2098675"/>
          <p14:tracePt t="39981" x="6037263" y="2054225"/>
          <p14:tracePt t="39998" x="5983288" y="1982788"/>
          <p14:tracePt t="40015" x="5929313" y="1938338"/>
          <p14:tracePt t="40032" x="5875338" y="1849438"/>
          <p14:tracePt t="40049" x="5822950" y="1768475"/>
          <p14:tracePt t="40065" x="5751513" y="1697038"/>
          <p14:tracePt t="40082" x="5670550" y="1625600"/>
          <p14:tracePt t="40098" x="5589588" y="1544638"/>
          <p14:tracePt t="40115" x="5510213" y="1465263"/>
          <p14:tracePt t="40132" x="5394325" y="1339850"/>
          <p14:tracePt t="40149" x="5313363" y="1268413"/>
          <p14:tracePt t="40164" x="5232400" y="1223963"/>
          <p14:tracePt t="40181" x="5187950" y="1204913"/>
          <p14:tracePt t="40198" x="5135563" y="1179513"/>
          <p14:tracePt t="40214" x="5126038" y="1169988"/>
          <p14:tracePt t="40231" x="5108575" y="1160463"/>
          <p14:tracePt t="40248" x="5054600" y="1160463"/>
          <p14:tracePt t="40265" x="4938713" y="1169988"/>
          <p14:tracePt t="40282" x="4697413" y="1231900"/>
          <p14:tracePt t="40298" x="4581525" y="1285875"/>
          <p14:tracePt t="40314" x="4518025" y="1322388"/>
          <p14:tracePt t="40332" x="4465638" y="1330325"/>
          <p14:tracePt t="40348" x="4429125" y="1347788"/>
          <p14:tracePt t="40364" x="4402138" y="1366838"/>
          <p14:tracePt t="40382" x="4375150" y="1374775"/>
          <p14:tracePt t="40399" x="4367213" y="1393825"/>
          <p14:tracePt t="40415" x="4348163" y="1393825"/>
          <p14:tracePt t="40432" x="4348163" y="1401763"/>
          <p14:tracePt t="40448" x="4340225" y="1411288"/>
          <p14:tracePt t="40465" x="4330700" y="1428750"/>
          <p14:tracePt t="40482" x="4330700" y="1473200"/>
          <p14:tracePt t="40498" x="4330700" y="1554163"/>
          <p14:tracePt t="40515" x="4330700" y="1670050"/>
          <p14:tracePt t="40532" x="4348163" y="1731963"/>
          <p14:tracePt t="40549" x="4375150" y="1849438"/>
          <p14:tracePt t="40565" x="4384675" y="1901825"/>
          <p14:tracePt t="40581" x="4402138" y="1955800"/>
          <p14:tracePt t="40598" x="4419600" y="1992313"/>
          <p14:tracePt t="40614" x="4429125" y="2017713"/>
          <p14:tracePt t="40631" x="4446588" y="2027238"/>
          <p14:tracePt t="40648" x="4446588" y="2036763"/>
          <p14:tracePt t="40664" x="4446588" y="2063750"/>
          <p14:tracePt t="40682" x="4429125" y="2108200"/>
          <p14:tracePt t="40698" x="4429125" y="2116138"/>
          <p14:tracePt t="40715" x="4429125" y="2143125"/>
          <p14:tracePt t="40732" x="4419600" y="2179638"/>
          <p14:tracePt t="40748" x="4402138" y="2251075"/>
          <p14:tracePt t="40766" x="4340225" y="2357438"/>
          <p14:tracePt t="40783" x="4295775" y="2446338"/>
          <p14:tracePt t="40799" x="4268788" y="2509838"/>
          <p14:tracePt t="40815" x="4251325" y="2527300"/>
          <p14:tracePt t="40834" x="4241800" y="2544763"/>
          <p14:tracePt t="40848" x="4224338" y="2563813"/>
          <p14:tracePt t="40881" x="4224338" y="2536825"/>
          <p14:tracePt t="40947" x="4232275" y="2473325"/>
          <p14:tracePt t="40957" x="4268788" y="2438400"/>
          <p14:tracePt t="40968" x="4322763" y="2349500"/>
          <p14:tracePt t="40981" x="4384675" y="2259013"/>
          <p14:tracePt t="40998" x="4456113" y="2125663"/>
          <p14:tracePt t="41015" x="4500563" y="1992313"/>
          <p14:tracePt t="41033" x="4518025" y="1928813"/>
          <p14:tracePt t="41048" x="4537075" y="1884363"/>
          <p14:tracePt t="41064" x="4545013" y="1849438"/>
          <p14:tracePt t="41081" x="4562475" y="1812925"/>
          <p14:tracePt t="41097" x="4581525" y="1785938"/>
          <p14:tracePt t="41114" x="4589463" y="1768475"/>
          <p14:tracePt t="41131" x="4608513" y="1758950"/>
          <p14:tracePt t="41147" x="4608513" y="1751013"/>
          <p14:tracePt t="41165" x="4608513" y="1741488"/>
          <p14:tracePt t="41183" x="4608513" y="1731963"/>
          <p14:tracePt t="41205" x="4616450" y="1724025"/>
          <p14:tracePt t="41215" x="4608513" y="1724025"/>
          <p14:tracePt t="41511" x="4589463" y="1731963"/>
          <p14:tracePt t="41521" x="4589463" y="1741488"/>
          <p14:tracePt t="41535" x="4581525" y="1741488"/>
          <p14:tracePt t="42437" x="4562475" y="1758950"/>
          <p14:tracePt t="42449" x="4589463" y="1758950"/>
          <p14:tracePt t="42473" x="4643438" y="1741488"/>
          <p14:tracePt t="42484" x="4751388" y="1704975"/>
          <p14:tracePt t="42498" x="4776788" y="1697038"/>
          <p14:tracePt t="42515" x="4776788" y="1643063"/>
          <p14:tracePt t="42532" x="4741863" y="1571625"/>
          <p14:tracePt t="42548" x="4660900" y="1490663"/>
          <p14:tracePt t="42564" x="4562475" y="1428750"/>
          <p14:tracePt t="42581" x="4545013" y="1393825"/>
          <p14:tracePt t="42597" x="4562475" y="1347788"/>
          <p14:tracePt t="42615" x="4598988" y="1276350"/>
          <p14:tracePt t="42632" x="4633913" y="1214438"/>
          <p14:tracePt t="42648" x="4652963" y="1179513"/>
          <p14:tracePt t="42666" x="4670425" y="1133475"/>
          <p14:tracePt t="42684" x="4714875" y="1089025"/>
          <p14:tracePt t="42701" x="4732338" y="1036638"/>
          <p14:tracePt t="42717" x="4751388" y="1000125"/>
          <p14:tracePt t="42733" x="4751388" y="973138"/>
          <p14:tracePt t="42767" x="4741863" y="973138"/>
          <p14:tracePt t="42783" x="4724400" y="973138"/>
          <p14:tracePt t="42800" x="4714875" y="973138"/>
          <p14:tracePt t="42816" x="4697413" y="1009650"/>
          <p14:tracePt t="42880" x="4679950" y="1054100"/>
          <p14:tracePt t="42890" x="4652963" y="1125538"/>
          <p14:tracePt t="42901" x="4572000" y="1258888"/>
          <p14:tracePt t="42916" x="4438650" y="1419225"/>
          <p14:tracePt t="42935" x="4348163" y="1554163"/>
          <p14:tracePt t="42951" x="4286250" y="1670050"/>
          <p14:tracePt t="42966" x="4259263" y="1812925"/>
          <p14:tracePt t="42982" x="4268788" y="2009775"/>
          <p14:tracePt t="42999" x="4340225" y="2224088"/>
          <p14:tracePt t="43017" x="4394200" y="2446338"/>
          <p14:tracePt t="43033" x="4402138" y="2687638"/>
          <p14:tracePt t="43050" x="4429125" y="2884488"/>
          <p14:tracePt t="43067" x="4473575" y="3143250"/>
          <p14:tracePt t="43085" x="4491038" y="3197225"/>
          <p14:tracePt t="43101" x="4491038" y="3206750"/>
          <p14:tracePt t="43116" x="4491038" y="3214688"/>
          <p14:tracePt t="43162" x="4500563" y="3224213"/>
          <p14:tracePt t="43178" x="4510088" y="3224213"/>
          <p14:tracePt t="43189" x="4518025" y="3224213"/>
          <p14:tracePt t="43209" x="4537075" y="3224213"/>
          <p14:tracePt t="43302" x="4562475" y="3206750"/>
          <p14:tracePt t="43313" x="4581525" y="3179763"/>
          <p14:tracePt t="43323" x="4660900" y="3044825"/>
          <p14:tracePt t="43335" x="4724400" y="2874963"/>
          <p14:tracePt t="43351" x="4795838" y="2625725"/>
          <p14:tracePt t="43367" x="4840288" y="2384425"/>
          <p14:tracePt t="43383" x="4857750" y="2179638"/>
          <p14:tracePt t="43399" x="4857750" y="1965325"/>
          <p14:tracePt t="43416" x="4840288" y="1812925"/>
          <p14:tracePt t="43433" x="4822825" y="1643063"/>
          <p14:tracePt t="43450" x="4776788" y="1482725"/>
          <p14:tracePt t="43466" x="4751388" y="1428750"/>
          <p14:tracePt t="43500" x="4724400" y="1419225"/>
          <p14:tracePt t="43567" x="4687888" y="1411288"/>
          <p14:tracePt t="43576" x="4625975" y="1411288"/>
          <p14:tracePt t="43584" x="4465638" y="1411288"/>
          <p14:tracePt t="43600" x="4330700" y="1401763"/>
          <p14:tracePt t="43616" x="4205288" y="1374775"/>
          <p14:tracePt t="43633" x="4133850" y="1366838"/>
          <p14:tracePt t="43650" x="4081463" y="1347788"/>
          <p14:tracePt t="43666" x="3973513" y="1330325"/>
          <p14:tracePt t="43683" x="3822700" y="1303338"/>
          <p14:tracePt t="43700" x="3660775" y="1303338"/>
          <p14:tracePt t="43716" x="3411538" y="1339850"/>
          <p14:tracePt t="43733" x="3322638" y="1357313"/>
          <p14:tracePt t="43750" x="3303588" y="1366838"/>
          <p14:tracePt t="43767" x="3295650" y="1366838"/>
          <p14:tracePt t="43783" x="3286125" y="1374775"/>
          <p14:tracePt t="43800" x="3268663" y="1374775"/>
          <p14:tracePt t="43826" x="3251200" y="1374775"/>
          <p14:tracePt t="43838" x="3197225" y="1374775"/>
          <p14:tracePt t="43851" x="3152775" y="1374775"/>
          <p14:tracePt t="43867" x="3116263" y="1374775"/>
          <p14:tracePt t="43883" x="3108325" y="1374775"/>
          <p14:tracePt t="43900" x="3098800" y="1374775"/>
          <p14:tracePt t="43916" x="3089275" y="1374775"/>
          <p14:tracePt t="43933" x="3054350" y="1384300"/>
          <p14:tracePt t="43950" x="3036888" y="1393825"/>
          <p14:tracePt t="43966" x="3017838" y="1393825"/>
          <p14:tracePt t="43982" x="3009900" y="1401763"/>
          <p14:tracePt t="44000" x="3000375" y="1401763"/>
          <p14:tracePt t="44016" x="2990850" y="1401763"/>
          <p14:tracePt t="44038" x="2990850" y="1384300"/>
          <p14:tracePt t="44194" x="3000375" y="1384300"/>
          <p14:tracePt t="44205" x="3000375" y="1374775"/>
          <p14:tracePt t="44216" x="3000375" y="1366838"/>
          <p14:tracePt t="44232" x="3000375" y="1339850"/>
          <p14:tracePt t="44266" x="2990850" y="1357313"/>
          <p14:tracePt t="44358" x="2982913" y="1374775"/>
          <p14:tracePt t="44374" x="2973388" y="1401763"/>
          <p14:tracePt t="44386" x="2965450" y="1438275"/>
          <p14:tracePt t="44400" x="2965450" y="1500188"/>
          <p14:tracePt t="44416" x="2965450" y="1554163"/>
          <p14:tracePt t="44433" x="2973388" y="1581150"/>
          <p14:tracePt t="44450" x="2973388" y="1616075"/>
          <p14:tracePt t="44466" x="2973388" y="1633538"/>
          <p14:tracePt t="44483" x="2965450" y="1670050"/>
          <p14:tracePt t="44500" x="2965450" y="1751013"/>
          <p14:tracePt t="44516" x="2955925" y="1839913"/>
          <p14:tracePt t="44534" x="2946400" y="1911350"/>
          <p14:tracePt t="44550" x="2938463" y="1955800"/>
          <p14:tracePt t="44566" x="2928938" y="1992313"/>
          <p14:tracePt t="44583" x="2911475" y="2063750"/>
          <p14:tracePt t="44601" x="2901950" y="2098675"/>
          <p14:tracePt t="44616" x="2894013" y="2116138"/>
          <p14:tracePt t="44650" x="2894013" y="2125663"/>
          <p14:tracePt t="44681" x="2894013" y="2135188"/>
          <p14:tracePt t="44692" x="2884488" y="2143125"/>
          <p14:tracePt t="44703" x="2874963" y="2152650"/>
          <p14:tracePt t="44717" x="2857500" y="2179638"/>
          <p14:tracePt t="44735" x="2840038" y="2187575"/>
          <p14:tracePt t="44751" x="2830513" y="2206625"/>
          <p14:tracePt t="44767" x="2822575" y="2214563"/>
          <p14:tracePt t="44783" x="2822575" y="2224088"/>
          <p14:tracePt t="44799" x="2813050" y="2232025"/>
          <p14:tracePt t="44816" x="2803525" y="2251075"/>
          <p14:tracePt t="44834" x="2803525" y="2259013"/>
          <p14:tracePt t="44849" x="2803525" y="2278063"/>
          <p14:tracePt t="44883" x="2813050" y="2278063"/>
          <p14:tracePt t="44930" x="2813050" y="2268538"/>
          <p14:tracePt t="44938" x="2822575" y="2241550"/>
          <p14:tracePt t="44949" x="2867025" y="2108200"/>
          <p14:tracePt t="44966" x="2938463" y="1893888"/>
          <p14:tracePt t="44982" x="3009900" y="1724025"/>
          <p14:tracePt t="44999" x="3071813" y="1544638"/>
          <p14:tracePt t="45017" x="3108325" y="1473200"/>
          <p14:tracePt t="45034" x="3143250" y="1384300"/>
          <p14:tracePt t="45050" x="3170238" y="1285875"/>
          <p14:tracePt t="45066" x="3179763" y="1204913"/>
          <p14:tracePt t="45083" x="3179763" y="1143000"/>
          <p14:tracePt t="45099" x="3160713" y="1098550"/>
          <p14:tracePt t="45116" x="3133725" y="1027113"/>
          <p14:tracePt t="45132" x="3125788" y="1000125"/>
          <p14:tracePt t="45167" x="3098800" y="1054100"/>
          <p14:tracePt t="45219" x="3062288" y="1116013"/>
          <p14:tracePt t="45229" x="3044825" y="1179513"/>
          <p14:tracePt t="45240" x="3017838" y="1250950"/>
          <p14:tracePt t="45251" x="3009900" y="1347788"/>
          <p14:tracePt t="45267" x="3009900" y="1455738"/>
          <p14:tracePt t="45283" x="3009900" y="1562100"/>
          <p14:tracePt t="45299" x="3054350" y="1731963"/>
          <p14:tracePt t="45316" x="3152775" y="1866900"/>
          <p14:tracePt t="45333" x="3313113" y="1911350"/>
          <p14:tracePt t="45349" x="3616325" y="1893888"/>
          <p14:tracePt t="45367" x="4295775" y="1652588"/>
          <p14:tracePt t="45384" x="4652963" y="1446213"/>
          <p14:tracePt t="45399" x="4830763" y="1330325"/>
          <p14:tracePt t="45416" x="4894263" y="1268413"/>
          <p14:tracePt t="45433" x="4921250" y="1231900"/>
          <p14:tracePt t="45449" x="4965700" y="1179513"/>
          <p14:tracePt t="45466" x="5000625" y="1125538"/>
          <p14:tracePt t="45485" x="5037138" y="1071563"/>
          <p14:tracePt t="45501" x="5081588" y="1027113"/>
          <p14:tracePt t="45516" x="5135563" y="973138"/>
          <p14:tracePt t="45533" x="5160963" y="938213"/>
          <p14:tracePt t="45549" x="5197475" y="919163"/>
          <p14:tracePt t="45566" x="5207000" y="901700"/>
          <p14:tracePt t="45583" x="5214938" y="893763"/>
          <p14:tracePt t="45599" x="5232400" y="884238"/>
          <p14:tracePt t="45616" x="5268913" y="866775"/>
          <p14:tracePt t="45634" x="5429250" y="839788"/>
          <p14:tracePt t="45650" x="5554663" y="812800"/>
          <p14:tracePt t="45667" x="5635625" y="803275"/>
          <p14:tracePt t="45683" x="5707063" y="803275"/>
          <p14:tracePt t="45700" x="5778500" y="839788"/>
          <p14:tracePt t="45717" x="5894388" y="919163"/>
          <p14:tracePt t="45735" x="6018213" y="965200"/>
          <p14:tracePt t="45751" x="6143625" y="973138"/>
          <p14:tracePt t="45767" x="6251575" y="973138"/>
          <p14:tracePt t="45783" x="6330950" y="973138"/>
          <p14:tracePt t="45800" x="6384925" y="955675"/>
          <p14:tracePt t="45816" x="6429375" y="955675"/>
          <p14:tracePt t="45834" x="6473825" y="955675"/>
          <p14:tracePt t="45849" x="6518275" y="955675"/>
          <p14:tracePt t="45866" x="6572250" y="965200"/>
          <p14:tracePt t="45883" x="6626225" y="982663"/>
          <p14:tracePt t="45900" x="6635750" y="1000125"/>
          <p14:tracePt t="45917" x="6653213" y="1009650"/>
          <p14:tracePt t="45934" x="6661150" y="1009650"/>
          <p14:tracePt t="45950" x="6688138" y="1017588"/>
          <p14:tracePt t="45967" x="6732588" y="1036638"/>
          <p14:tracePt t="45985" x="6751638" y="1044575"/>
          <p14:tracePt t="46001" x="6759575" y="1044575"/>
          <p14:tracePt t="46017" x="6759575" y="1054100"/>
          <p14:tracePt t="46072" x="6759575" y="1062038"/>
          <p14:tracePt t="46079" x="6759575" y="1071563"/>
          <p14:tracePt t="46111" x="6759575" y="1081088"/>
          <p14:tracePt t="46121" x="6769100" y="1089025"/>
          <p14:tracePt t="46135" x="6769100" y="1098550"/>
          <p14:tracePt t="46150" x="6778625" y="1108075"/>
          <p14:tracePt t="46166" x="6778625" y="1116013"/>
          <p14:tracePt t="46183" x="6778625" y="1125538"/>
          <p14:tracePt t="46199" x="6778625" y="1133475"/>
          <p14:tracePt t="46216" x="6778625" y="1143000"/>
          <p14:tracePt t="46233" x="6769100" y="1152525"/>
          <p14:tracePt t="46307" x="6759575" y="1152525"/>
          <p14:tracePt t="46345" x="6751638" y="1152525"/>
          <p14:tracePt t="46355" x="6742113" y="1152525"/>
          <p14:tracePt t="46367" x="6715125" y="1133475"/>
          <p14:tracePt t="46385" x="6697663" y="1133475"/>
          <p14:tracePt t="46401" x="6688138" y="1133475"/>
          <p14:tracePt t="46416" x="6680200" y="1125538"/>
          <p14:tracePt t="46433" x="6670675" y="1125538"/>
          <p14:tracePt t="46449" x="6661150" y="1125538"/>
          <p14:tracePt t="46503" x="6653213" y="1125538"/>
          <p14:tracePt t="46689" x="6643688" y="1125538"/>
          <p14:tracePt t="46705" x="6635750" y="1125538"/>
          <p14:tracePt t="46721" x="6635750" y="1133475"/>
          <p14:tracePt t="46733" x="6626225" y="1143000"/>
          <p14:tracePt t="46750" x="6589713" y="1160463"/>
          <p14:tracePt t="46767" x="6554788" y="1187450"/>
          <p14:tracePt t="46784" x="6545263" y="1196975"/>
          <p14:tracePt t="46800" x="6537325" y="1204913"/>
          <p14:tracePt t="46816" x="6537325" y="1214438"/>
          <p14:tracePt t="46833" x="6537325" y="1231900"/>
          <p14:tracePt t="46850" x="6545263" y="1268413"/>
          <p14:tracePt t="46866" x="6564313" y="1285875"/>
          <p14:tracePt t="46883" x="6581775" y="1330325"/>
          <p14:tracePt t="46901" x="6599238" y="1347788"/>
          <p14:tracePt t="46916" x="6608763" y="1366838"/>
          <p14:tracePt t="46934" x="6626225" y="1374775"/>
          <p14:tracePt t="46950" x="6635750" y="1384300"/>
          <p14:tracePt t="46967" x="6643688" y="1401763"/>
          <p14:tracePt t="46984" x="6661150" y="1411288"/>
          <p14:tracePt t="47000" x="6680200" y="1428750"/>
          <p14:tracePt t="47016" x="6707188" y="1446213"/>
          <p14:tracePt t="47034" x="6732588" y="1465263"/>
          <p14:tracePt t="47049" x="6786563" y="1500188"/>
          <p14:tracePt t="47066" x="6840538" y="1536700"/>
          <p14:tracePt t="47084" x="6867525" y="1554163"/>
          <p14:tracePt t="47100" x="6884988" y="1562100"/>
          <p14:tracePt t="47117" x="6911975" y="1581150"/>
          <p14:tracePt t="47135" x="6946900" y="1598613"/>
          <p14:tracePt t="47151" x="6983413" y="1633538"/>
          <p14:tracePt t="47166" x="7010400" y="1660525"/>
          <p14:tracePt t="47183" x="7018338" y="1687513"/>
          <p14:tracePt t="47199" x="7037388" y="1704975"/>
          <p14:tracePt t="47233" x="7037388" y="1687513"/>
          <p14:tracePt t="47323" x="7027863" y="1660525"/>
          <p14:tracePt t="47333" x="7000875" y="1589088"/>
          <p14:tracePt t="47350" x="6946900" y="1509713"/>
          <p14:tracePt t="47367" x="6884988" y="1438275"/>
          <p14:tracePt t="47384" x="6804025" y="1357313"/>
          <p14:tracePt t="47402" x="6732588" y="1322388"/>
          <p14:tracePt t="47417" x="6661150" y="1303338"/>
          <p14:tracePt t="47434" x="6581775" y="1285875"/>
          <p14:tracePt t="47451" x="6456363" y="1250950"/>
          <p14:tracePt t="47466" x="6303963" y="1231900"/>
          <p14:tracePt t="47483" x="6153150" y="1204913"/>
          <p14:tracePt t="47500" x="6027738" y="1187450"/>
          <p14:tracePt t="47516" x="5965825" y="1179513"/>
          <p14:tracePt t="47533" x="5911850" y="1179513"/>
          <p14:tracePt t="47551" x="5822950" y="1179513"/>
          <p14:tracePt t="47566" x="5707063" y="1179513"/>
          <p14:tracePt t="47583" x="5564188" y="1179513"/>
          <p14:tracePt t="47599" x="5429250" y="1169988"/>
          <p14:tracePt t="47616" x="5349875" y="1152525"/>
          <p14:tracePt t="47633" x="5295900" y="1152525"/>
          <p14:tracePt t="47649" x="5241925" y="1152525"/>
          <p14:tracePt t="47666" x="5207000" y="1152525"/>
          <p14:tracePt t="47682" x="5143500" y="1152525"/>
          <p14:tracePt t="47699" x="5018088" y="1152525"/>
          <p14:tracePt t="47716" x="4884738" y="1169988"/>
          <p14:tracePt t="47733" x="4759325" y="1187450"/>
          <p14:tracePt t="47749" x="4670425" y="1187450"/>
          <p14:tracePt t="47768" x="4598988" y="1187450"/>
          <p14:tracePt t="47785" x="4527550" y="1169988"/>
          <p14:tracePt t="47801" x="4456113" y="1169988"/>
          <p14:tracePt t="47817" x="4348163" y="1187450"/>
          <p14:tracePt t="47835" x="4133850" y="1258888"/>
          <p14:tracePt t="47850" x="3884613" y="1347788"/>
          <p14:tracePt t="47867" x="3751263" y="1366838"/>
          <p14:tracePt t="47884" x="3705225" y="1374775"/>
          <p14:tracePt t="47901" x="3687763" y="1374775"/>
          <p14:tracePt t="47916" x="3670300" y="1374775"/>
          <p14:tracePt t="47933" x="3633788" y="1374775"/>
          <p14:tracePt t="47950" x="3581400" y="1384300"/>
          <p14:tracePt t="47967" x="3536950" y="1393825"/>
          <p14:tracePt t="47984" x="3473450" y="1401763"/>
          <p14:tracePt t="48000" x="3429000" y="1419225"/>
          <p14:tracePt t="48018" x="3384550" y="1438275"/>
          <p14:tracePt t="48033" x="3303588" y="1490663"/>
          <p14:tracePt t="48051" x="3259138" y="1509713"/>
          <p14:tracePt t="48066" x="3205163" y="1527175"/>
          <p14:tracePt t="48083" x="3170238" y="1536700"/>
          <p14:tracePt t="48100" x="3116263" y="1544638"/>
          <p14:tracePt t="48117" x="3054350" y="1554163"/>
          <p14:tracePt t="48133" x="2928938" y="1581150"/>
          <p14:tracePt t="48150" x="2795588" y="1616075"/>
          <p14:tracePt t="48167" x="2776538" y="1616075"/>
          <p14:tracePt t="48184" x="2768600" y="1616075"/>
          <p14:tracePt t="48231" x="2759075" y="1616075"/>
          <p14:tracePt t="48247" x="2751138" y="1598613"/>
          <p14:tracePt t="48259" x="2714625" y="1581150"/>
          <p14:tracePt t="48271" x="2660650" y="1581150"/>
          <p14:tracePt t="48285" x="2562225" y="1598613"/>
          <p14:tracePt t="48302" x="2482850" y="1608138"/>
          <p14:tracePt t="48317" x="2438400" y="1608138"/>
          <p14:tracePt t="48334" x="2419350" y="1608138"/>
          <p14:tracePt t="48350" x="2401888" y="1608138"/>
          <p14:tracePt t="48367" x="2384425" y="1598613"/>
          <p14:tracePt t="48383" x="2347913" y="1581150"/>
          <p14:tracePt t="48401" x="2339975" y="1571625"/>
          <p14:tracePt t="48418" x="2330450" y="1562100"/>
          <p14:tracePt t="48434" x="2330450" y="1554163"/>
          <p14:tracePt t="48456" x="2330450" y="1544638"/>
          <p14:tracePt t="48472" x="2322513" y="1536700"/>
          <p14:tracePt t="48559" x="2312988" y="1536700"/>
          <p14:tracePt t="48597" x="2295525" y="1536700"/>
          <p14:tracePt t="48604" x="2286000" y="1544638"/>
          <p14:tracePt t="48616" x="2259013" y="1562100"/>
          <p14:tracePt t="48633" x="2251075" y="1562100"/>
          <p14:tracePt t="48649" x="2241550" y="1562100"/>
          <p14:tracePt t="48723" x="2232025" y="1562100"/>
          <p14:tracePt t="48734" x="2224088" y="1562100"/>
          <p14:tracePt t="48842" x="2205038" y="1562100"/>
          <p14:tracePt t="48852" x="2179638" y="1562100"/>
          <p14:tracePt t="48867" x="2143125" y="1581150"/>
          <p14:tracePt t="48883" x="2089150" y="1598613"/>
          <p14:tracePt t="48900" x="2089150" y="1608138"/>
          <p14:tracePt t="48916" x="2081213" y="1608138"/>
          <p14:tracePt t="48934" x="2054225" y="1616075"/>
          <p14:tracePt t="48973" x="2044700" y="1616075"/>
          <p14:tracePt t="48984" x="2000250" y="1633538"/>
          <p14:tracePt t="49001" x="1955800" y="1652588"/>
          <p14:tracePt t="49017" x="1901825" y="1660525"/>
          <p14:tracePt t="49035" x="1884363" y="1660525"/>
          <p14:tracePt t="49052" x="1874838" y="1660525"/>
          <p14:tracePt t="49067" x="1857375" y="1660525"/>
          <p14:tracePt t="49083" x="1839913" y="1660525"/>
          <p14:tracePt t="49100" x="1830388" y="1660525"/>
          <p14:tracePt t="49117" x="1822450" y="1660525"/>
          <p14:tracePt t="49134" x="1812925" y="1660525"/>
          <p14:tracePt t="49150" x="1803400" y="1660525"/>
          <p14:tracePt t="49771" x="1776413" y="1679575"/>
          <p14:tracePt t="49782" x="1741488" y="1697038"/>
          <p14:tracePt t="49801" x="1714500" y="1714500"/>
          <p14:tracePt t="49817" x="1704975" y="1731963"/>
          <p14:tracePt t="49835" x="1687513" y="1751013"/>
          <p14:tracePt t="49850" x="1679575" y="1758950"/>
          <p14:tracePt t="49867" x="1660525" y="1785938"/>
          <p14:tracePt t="49883" x="1652588" y="1812925"/>
          <p14:tracePt t="49900" x="1643063" y="1839913"/>
          <p14:tracePt t="49917" x="1633538" y="1849438"/>
          <p14:tracePt t="49933" x="1625600" y="1866900"/>
          <p14:tracePt t="49951" x="1608138" y="1893888"/>
          <p14:tracePt t="49967" x="1598613" y="1920875"/>
          <p14:tracePt t="49984" x="1581150" y="1938338"/>
          <p14:tracePt t="50001" x="1571625" y="1955800"/>
          <p14:tracePt t="50017" x="1571625" y="1992313"/>
          <p14:tracePt t="50034" x="1571625" y="2017713"/>
          <p14:tracePt t="50051" x="1571625" y="2036763"/>
          <p14:tracePt t="50067" x="1571625" y="2081213"/>
          <p14:tracePt t="50086" x="1581150" y="2108200"/>
          <p14:tracePt t="50101" x="1581150" y="2152650"/>
          <p14:tracePt t="50117" x="1589088" y="2170113"/>
          <p14:tracePt t="50133" x="1598613" y="2187575"/>
          <p14:tracePt t="50150" x="1616075" y="2214563"/>
          <p14:tracePt t="50167" x="1616075" y="2232025"/>
          <p14:tracePt t="50183" x="1633538" y="2259013"/>
          <p14:tracePt t="50201" x="1652588" y="2322513"/>
          <p14:tracePt t="50217" x="1670050" y="2357438"/>
          <p14:tracePt t="50233" x="1687513" y="2411413"/>
          <p14:tracePt t="50250" x="1704975" y="2446338"/>
          <p14:tracePt t="50267" x="1724025" y="2465388"/>
          <p14:tracePt t="50283" x="1724025" y="2473325"/>
          <p14:tracePt t="50300" x="1741488" y="2473325"/>
          <p14:tracePt t="50349" x="1758950" y="2473325"/>
          <p14:tracePt t="50360" x="1768475" y="2473325"/>
          <p14:tracePt t="50374" x="1776413" y="2473325"/>
          <p14:tracePt t="50384" x="1785938" y="2473325"/>
          <p14:tracePt t="50422" x="1795463" y="2473325"/>
          <p14:tracePt t="50432" x="1812925" y="2473325"/>
          <p14:tracePt t="50452" x="1822450" y="2455863"/>
          <p14:tracePt t="50467" x="1866900" y="2438400"/>
          <p14:tracePt t="50483" x="1911350" y="2393950"/>
          <p14:tracePt t="50501" x="1955800" y="2349500"/>
          <p14:tracePt t="50518" x="1965325" y="2339975"/>
          <p14:tracePt t="50534" x="1973263" y="2303463"/>
          <p14:tracePt t="50551" x="1973263" y="2268538"/>
          <p14:tracePt t="50567" x="1973263" y="2232025"/>
          <p14:tracePt t="50583" x="1973263" y="2187575"/>
          <p14:tracePt t="50599" x="1946275" y="2108200"/>
          <p14:tracePt t="50617" x="1928813" y="2063750"/>
          <p14:tracePt t="50634" x="1919288" y="2017713"/>
          <p14:tracePt t="50651" x="1911350" y="1965325"/>
          <p14:tracePt t="50667" x="1911350" y="1928813"/>
          <p14:tracePt t="50684" x="1911350" y="1893888"/>
          <p14:tracePt t="50701" x="1911350" y="1874838"/>
          <p14:tracePt t="50718" x="1911350" y="1849438"/>
          <p14:tracePt t="50734" x="1911350" y="1830388"/>
          <p14:tracePt t="50751" x="1901825" y="1812925"/>
          <p14:tracePt t="50767" x="1884363" y="1795463"/>
          <p14:tracePt t="50783" x="1874838" y="1795463"/>
          <p14:tracePt t="50800" x="1866900" y="1776413"/>
          <p14:tracePt t="50817" x="1857375" y="1776413"/>
          <p14:tracePt t="50835" x="1857375" y="1768475"/>
          <p14:tracePt t="50868" x="1847850" y="1768475"/>
          <p14:tracePt t="50882" x="1839913" y="1758950"/>
          <p14:tracePt t="50894" x="1830388" y="1751013"/>
          <p14:tracePt t="50906" x="1822450" y="1751013"/>
          <p14:tracePt t="50916" x="1812925" y="1751013"/>
          <p14:tracePt t="50934" x="1795463" y="1751013"/>
          <p14:tracePt t="50951" x="1758950" y="1751013"/>
          <p14:tracePt t="50967" x="1731963" y="1751013"/>
          <p14:tracePt t="50983" x="1724025" y="1751013"/>
          <p14:tracePt t="51000" x="1714500" y="1751013"/>
          <p14:tracePt t="51035" x="1687513" y="1768475"/>
          <p14:tracePt t="51051" x="1652588" y="1785938"/>
          <p14:tracePt t="51067" x="1633538" y="1795463"/>
          <p14:tracePt t="51086" x="1616075" y="1803400"/>
          <p14:tracePt t="51102" x="1608138" y="1812925"/>
          <p14:tracePt t="51118" x="1598613" y="1822450"/>
          <p14:tracePt t="51134" x="1589088" y="1830388"/>
          <p14:tracePt t="51150" x="1581150" y="1857375"/>
          <p14:tracePt t="51168" x="1571625" y="1866900"/>
          <p14:tracePt t="51184" x="1562100" y="1884363"/>
          <p14:tracePt t="51201" x="1554163" y="1893888"/>
          <p14:tracePt t="51217" x="1544638" y="1920875"/>
          <p14:tracePt t="51235" x="1527175" y="1955800"/>
          <p14:tracePt t="51250" x="1517650" y="1992313"/>
          <p14:tracePt t="51283" x="1517650" y="2000250"/>
          <p14:tracePt t="51300" x="1517650" y="2036763"/>
          <p14:tracePt t="51316" x="1527175" y="2081213"/>
          <p14:tracePt t="51334" x="1527175" y="2089150"/>
          <p14:tracePt t="51350" x="1527175" y="2143125"/>
          <p14:tracePt t="51368" x="1536700" y="2179638"/>
          <p14:tracePt t="51384" x="1536700" y="2206625"/>
          <p14:tracePt t="51400" x="1544638" y="2232025"/>
          <p14:tracePt t="51417" x="1544638" y="2251075"/>
          <p14:tracePt t="51434" x="1554163" y="2268538"/>
          <p14:tracePt t="51451" x="1571625" y="2286000"/>
          <p14:tracePt t="51467" x="1581150" y="2303463"/>
          <p14:tracePt t="51485" x="1598613" y="2322513"/>
          <p14:tracePt t="51501" x="1608138" y="2330450"/>
          <p14:tracePt t="51517" x="1616075" y="2339975"/>
          <p14:tracePt t="51534" x="1633538" y="2349500"/>
          <p14:tracePt t="51550" x="1643063" y="2357438"/>
          <p14:tracePt t="51566" x="1652588" y="2357438"/>
          <p14:tracePt t="51583" x="1660525" y="2366963"/>
          <p14:tracePt t="51600" x="1724025" y="2384425"/>
          <p14:tracePt t="51617" x="1776413" y="2393950"/>
          <p14:tracePt t="51634" x="1795463" y="2393950"/>
          <p14:tracePt t="51651" x="1812925" y="2393950"/>
          <p14:tracePt t="51667" x="1830388" y="2393950"/>
          <p14:tracePt t="51684" x="1857375" y="2393950"/>
          <p14:tracePt t="51701" x="1893888" y="2384425"/>
          <p14:tracePt t="51718" x="1911350" y="2374900"/>
          <p14:tracePt t="51735" x="1946275" y="2357438"/>
          <p14:tracePt t="51751" x="1965325" y="2330450"/>
          <p14:tracePt t="51768" x="1973263" y="2303463"/>
          <p14:tracePt t="51784" x="1990725" y="2268538"/>
          <p14:tracePt t="51801" x="2009775" y="2214563"/>
          <p14:tracePt t="51817" x="2017713" y="2170113"/>
          <p14:tracePt t="51817" x="2027238" y="2143125"/>
          <p14:tracePt t="51835" x="2027238" y="2135188"/>
          <p14:tracePt t="51851" x="2036763" y="2116138"/>
          <p14:tracePt t="51868" x="2036763" y="2098675"/>
          <p14:tracePt t="51884" x="2044700" y="2081213"/>
          <p14:tracePt t="51900" x="2044700" y="2063750"/>
          <p14:tracePt t="51917" x="2044700" y="2036763"/>
          <p14:tracePt t="51934" x="2044700" y="1992313"/>
          <p14:tracePt t="51950" x="2044700" y="1973263"/>
          <p14:tracePt t="51967" x="2044700" y="1965325"/>
          <p14:tracePt t="51984" x="2044700" y="1938338"/>
          <p14:tracePt t="52001" x="2036763" y="1928813"/>
          <p14:tracePt t="52017" x="2036763" y="1920875"/>
          <p14:tracePt t="52034" x="2027238" y="1920875"/>
          <p14:tracePt t="52050" x="2027238" y="1901825"/>
          <p14:tracePt t="52067" x="2027238" y="1893888"/>
          <p14:tracePt t="52084" x="2027238" y="1874838"/>
          <p14:tracePt t="52117" x="2027238" y="1866900"/>
          <p14:tracePt t="52134" x="2027238" y="1849438"/>
          <p14:tracePt t="52150" x="2017713" y="1849438"/>
          <p14:tracePt t="52167" x="2009775" y="1830388"/>
          <p14:tracePt t="52184" x="1990725" y="1822450"/>
          <p14:tracePt t="52200" x="1965325" y="1803400"/>
          <p14:tracePt t="52217" x="1938338" y="1803400"/>
          <p14:tracePt t="52234" x="1911350" y="1795463"/>
          <p14:tracePt t="52251" x="1866900" y="1785938"/>
          <p14:tracePt t="52267" x="1839913" y="1768475"/>
          <p14:tracePt t="52284" x="1812925" y="1768475"/>
          <p14:tracePt t="52317" x="1803400" y="1768475"/>
          <p14:tracePt t="52712" x="1795463" y="1768475"/>
          <p14:tracePt t="52723" x="1795463" y="1776413"/>
          <p14:tracePt t="52734" x="1795463" y="1830388"/>
          <p14:tracePt t="52752" x="1803400" y="1874838"/>
          <p14:tracePt t="52769" x="1803400" y="1920875"/>
          <p14:tracePt t="52785" x="1803400" y="1982788"/>
          <p14:tracePt t="52801" x="1803400" y="2044700"/>
          <p14:tracePt t="52818" x="1803400" y="2116138"/>
          <p14:tracePt t="52836" x="1812925" y="2170113"/>
          <p14:tracePt t="52851" x="1830388" y="2232025"/>
          <p14:tracePt t="52867" x="1857375" y="2312988"/>
          <p14:tracePt t="52884" x="1857375" y="2330450"/>
          <p14:tracePt t="52917" x="1866900" y="2330450"/>
          <p14:tracePt t="52947" x="1866900" y="2339975"/>
          <p14:tracePt t="52963" x="1874838" y="2357438"/>
          <p14:tracePt t="52969" x="1884363" y="2366963"/>
          <p14:tracePt t="52983" x="1901825" y="2401888"/>
          <p14:tracePt t="53000" x="1919288" y="2420938"/>
          <p14:tracePt t="53017" x="1938338" y="2465388"/>
          <p14:tracePt t="53033" x="1965325" y="2500313"/>
          <p14:tracePt t="53050" x="1973263" y="2509838"/>
          <p14:tracePt t="53066" x="2009775" y="2527300"/>
          <p14:tracePt t="53083" x="2054225" y="2536825"/>
          <p14:tracePt t="53100" x="2125663" y="2554288"/>
          <p14:tracePt t="53117" x="2251075" y="2571750"/>
          <p14:tracePt t="53133" x="2509838" y="2517775"/>
          <p14:tracePt t="53150" x="2633663" y="2473325"/>
          <p14:tracePt t="53167" x="2741613" y="2438400"/>
          <p14:tracePt t="53183" x="2776538" y="2411413"/>
          <p14:tracePt t="53200" x="2786063" y="2401888"/>
          <p14:tracePt t="53217" x="2795588" y="2384425"/>
          <p14:tracePt t="53250" x="2803525" y="2357438"/>
          <p14:tracePt t="53267" x="2813050" y="2330450"/>
          <p14:tracePt t="53283" x="2822575" y="2295525"/>
          <p14:tracePt t="53300" x="2830513" y="2278063"/>
          <p14:tracePt t="53317" x="2847975" y="2259013"/>
          <p14:tracePt t="53334" x="2847975" y="2251075"/>
          <p14:tracePt t="53350" x="2847975" y="2241550"/>
          <p14:tracePt t="53367" x="2857500" y="2232025"/>
          <p14:tracePt t="53383" x="2857500" y="2206625"/>
          <p14:tracePt t="53400" x="2857500" y="2179638"/>
          <p14:tracePt t="53416" x="2857500" y="2152650"/>
          <p14:tracePt t="53433" x="2847975" y="2143125"/>
          <p14:tracePt t="53450" x="2840038" y="2125663"/>
          <p14:tracePt t="53468" x="2830513" y="2116138"/>
          <p14:tracePt t="53486" x="2803525" y="2098675"/>
          <p14:tracePt t="53502" x="2768600" y="2071688"/>
          <p14:tracePt t="53518" x="2705100" y="2027238"/>
          <p14:tracePt t="53535" x="2643188" y="2000250"/>
          <p14:tracePt t="53551" x="2608263" y="1982788"/>
          <p14:tracePt t="53567" x="2554288" y="1973263"/>
          <p14:tracePt t="53584" x="2517775" y="1965325"/>
          <p14:tracePt t="53601" x="2473325" y="1955800"/>
          <p14:tracePt t="53617" x="2419350" y="1955800"/>
          <p14:tracePt t="53633" x="2384425" y="1946275"/>
          <p14:tracePt t="53650" x="2339975" y="1938338"/>
          <p14:tracePt t="53667" x="2303463" y="1938338"/>
          <p14:tracePt t="53684" x="2286000" y="1928813"/>
          <p14:tracePt t="53700" x="2268538" y="1928813"/>
          <p14:tracePt t="53717" x="2259013" y="1928813"/>
          <p14:tracePt t="53733" x="2241550" y="1928813"/>
          <p14:tracePt t="53750" x="2197100" y="1928813"/>
          <p14:tracePt t="53768" x="2152650" y="1938338"/>
          <p14:tracePt t="53784" x="2116138" y="1946275"/>
          <p14:tracePt t="53800" x="2071688" y="1955800"/>
          <p14:tracePt t="53817" x="2062163" y="1965325"/>
          <p14:tracePt t="53836" x="2044700" y="2009775"/>
          <p14:tracePt t="53851" x="2027238" y="2054225"/>
          <p14:tracePt t="53868" x="2009775" y="2116138"/>
          <p14:tracePt t="53884" x="1965325" y="2224088"/>
          <p14:tracePt t="53903" x="1946275" y="2278063"/>
          <p14:tracePt t="53917" x="1946275" y="2322513"/>
          <p14:tracePt t="53934" x="1938338" y="2366963"/>
          <p14:tracePt t="53950" x="1928813" y="2428875"/>
          <p14:tracePt t="53967" x="1911350" y="2473325"/>
          <p14:tracePt t="53984" x="1893888" y="2527300"/>
          <p14:tracePt t="54000" x="1847850" y="2625725"/>
          <p14:tracePt t="54018" x="1803400" y="2714625"/>
          <p14:tracePt t="54034" x="1768475" y="2795588"/>
          <p14:tracePt t="54050" x="1714500" y="2867025"/>
          <p14:tracePt t="54067" x="1704975" y="2911475"/>
          <p14:tracePt t="54083" x="1687513" y="2955925"/>
          <p14:tracePt t="54100" x="1670050" y="3009900"/>
          <p14:tracePt t="54117" x="1652588" y="3036888"/>
          <p14:tracePt t="54133" x="1643063" y="3054350"/>
          <p14:tracePt t="54150" x="1643063" y="3081338"/>
          <p14:tracePt t="54167" x="1625600" y="3170238"/>
          <p14:tracePt t="54183" x="1598613" y="3241675"/>
          <p14:tracePt t="54201" x="1581150" y="3286125"/>
          <p14:tracePt t="54217" x="1562100" y="3349625"/>
          <p14:tracePt t="54234" x="1544638" y="3411538"/>
          <p14:tracePt t="54250" x="1527175" y="3482975"/>
          <p14:tracePt t="54268" x="1517650" y="3527425"/>
          <p14:tracePt t="54285" x="1517650" y="3563938"/>
          <p14:tracePt t="54300" x="1509713" y="3608388"/>
          <p14:tracePt t="54317" x="1500188" y="3635375"/>
          <p14:tracePt t="54334" x="1500188" y="3679825"/>
          <p14:tracePt t="54350" x="1509713" y="3724275"/>
          <p14:tracePt t="54367" x="1517650" y="3778250"/>
          <p14:tracePt t="54384" x="1527175" y="3822700"/>
          <p14:tracePt t="54400" x="1544638" y="3876675"/>
          <p14:tracePt t="54418" x="1562100" y="3894138"/>
          <p14:tracePt t="54434" x="1562100" y="3921125"/>
          <p14:tracePt t="54450" x="1571625" y="3921125"/>
          <p14:tracePt t="54484" x="1571625" y="3948113"/>
          <p14:tracePt t="54501" x="1581150" y="3965575"/>
          <p14:tracePt t="54517" x="1581150" y="3983038"/>
          <p14:tracePt t="54534" x="1589088" y="4000500"/>
          <p14:tracePt t="54550" x="1598613" y="4054475"/>
          <p14:tracePt t="54567" x="1616075" y="4098925"/>
          <p14:tracePt t="54583" x="1633538" y="4152900"/>
          <p14:tracePt t="54600" x="1660525" y="4197350"/>
          <p14:tracePt t="54617" x="1704975" y="4251325"/>
          <p14:tracePt t="54633" x="1758950" y="4313238"/>
          <p14:tracePt t="54650" x="1803400" y="4357688"/>
          <p14:tracePt t="54667" x="1857375" y="4384675"/>
          <p14:tracePt t="54683" x="1866900" y="4402138"/>
          <p14:tracePt t="54700" x="1884363" y="4411663"/>
          <p14:tracePt t="54717" x="1911350" y="4429125"/>
          <p14:tracePt t="54733" x="1946275" y="4448175"/>
          <p14:tracePt t="54750" x="1973263" y="4448175"/>
          <p14:tracePt t="54767" x="2027238" y="4456113"/>
          <p14:tracePt t="54783" x="2071688" y="4456113"/>
          <p14:tracePt t="54800" x="2098675" y="4456113"/>
          <p14:tracePt t="54817" x="2108200" y="4456113"/>
          <p14:tracePt t="54834" x="2125663" y="4456113"/>
          <p14:tracePt t="54850" x="2133600" y="4456113"/>
          <p14:tracePt t="54867" x="2160588" y="4429125"/>
          <p14:tracePt t="54883" x="2214563" y="4421188"/>
          <p14:tracePt t="54900" x="2286000" y="4394200"/>
          <p14:tracePt t="54919" x="2347913" y="4367213"/>
          <p14:tracePt t="54935" x="2419350" y="4340225"/>
          <p14:tracePt t="54951" x="2482850" y="4286250"/>
          <p14:tracePt t="54968" x="2517775" y="4224338"/>
          <p14:tracePt t="54984" x="2554288" y="4125913"/>
          <p14:tracePt t="55001" x="2581275" y="4000500"/>
          <p14:tracePt t="55018" x="2598738" y="3857625"/>
          <p14:tracePt t="55018" x="2608263" y="3795713"/>
          <p14:tracePt t="55037" x="2616200" y="3724275"/>
          <p14:tracePt t="55051" x="2616200" y="3670300"/>
          <p14:tracePt t="55068" x="2633663" y="3608388"/>
          <p14:tracePt t="55084" x="2643188" y="3544888"/>
          <p14:tracePt t="55101" x="2660650" y="3473450"/>
          <p14:tracePt t="55117" x="2670175" y="3394075"/>
          <p14:tracePt t="55134" x="2670175" y="3313113"/>
          <p14:tracePt t="55153" x="2660650" y="3259138"/>
          <p14:tracePt t="55169" x="2652713" y="3214688"/>
          <p14:tracePt t="55185" x="2633663" y="3160713"/>
          <p14:tracePt t="55201" x="2616200" y="3125788"/>
          <p14:tracePt t="55218" x="2589213" y="3081338"/>
          <p14:tracePt t="55235" x="2571750" y="3044825"/>
          <p14:tracePt t="55251" x="2562225" y="3027363"/>
          <p14:tracePt t="55268" x="2544763" y="2982913"/>
          <p14:tracePt t="55285" x="2482850" y="2921000"/>
          <p14:tracePt t="55303" x="2411413" y="2884488"/>
          <p14:tracePt t="55318" x="2322513" y="2867025"/>
          <p14:tracePt t="55336" x="2214563" y="2840038"/>
          <p14:tracePt t="55351" x="2152650" y="2840038"/>
          <p14:tracePt t="55368" x="2133600" y="2840038"/>
          <p14:tracePt t="55384" x="2116138" y="2840038"/>
          <p14:tracePt t="55402" x="2081213" y="2849563"/>
          <p14:tracePt t="55419" x="2017713" y="2857500"/>
          <p14:tracePt t="55435" x="1973263" y="2867025"/>
          <p14:tracePt t="55451" x="1938338" y="2874963"/>
          <p14:tracePt t="55468" x="1919288" y="2884488"/>
          <p14:tracePt t="55484" x="1911350" y="2894013"/>
          <p14:tracePt t="55501" x="1893888" y="2901950"/>
          <p14:tracePt t="55517" x="1866900" y="2921000"/>
          <p14:tracePt t="55534" x="1822450" y="2946400"/>
          <p14:tracePt t="55551" x="1768475" y="2982913"/>
          <p14:tracePt t="55567" x="1741488" y="3017838"/>
          <p14:tracePt t="55584" x="1714500" y="3063875"/>
          <p14:tracePt t="55600" x="1687513" y="3116263"/>
          <p14:tracePt t="55617" x="1679575" y="3143250"/>
          <p14:tracePt t="55635" x="1670050" y="3179763"/>
          <p14:tracePt t="55652" x="1652588" y="3232150"/>
          <p14:tracePt t="55669" x="1633538" y="3278188"/>
          <p14:tracePt t="55685" x="1616075" y="3330575"/>
          <p14:tracePt t="55701" x="1608138" y="3367088"/>
          <p14:tracePt t="55717" x="1589088" y="3411538"/>
          <p14:tracePt t="55734" x="1581150" y="3455988"/>
          <p14:tracePt t="55750" x="1571625" y="3492500"/>
          <p14:tracePt t="55767" x="1571625" y="3527425"/>
          <p14:tracePt t="55784" x="1571625" y="3563938"/>
          <p14:tracePt t="55801" x="1571625" y="3581400"/>
          <p14:tracePt t="55818" x="1571625" y="3589338"/>
          <p14:tracePt t="55835" x="1571625" y="3608388"/>
          <p14:tracePt t="55850" x="1571625" y="3616325"/>
          <p14:tracePt t="55867" x="1571625" y="3625850"/>
          <p14:tracePt t="55900" x="1571625" y="3635375"/>
          <p14:tracePt t="57673" x="1633538" y="3635375"/>
          <p14:tracePt t="58133" x="1812925" y="3571875"/>
          <p14:tracePt t="58144" x="1990725" y="3536950"/>
          <p14:tracePt t="58155" x="2089150" y="3571875"/>
          <p14:tracePt t="58168" x="2089150" y="3598863"/>
          <p14:tracePt t="58185" x="2116138" y="3492500"/>
          <p14:tracePt t="58203" x="2133600" y="3340100"/>
          <p14:tracePt t="58220" x="2170113" y="3197225"/>
          <p14:tracePt t="58235" x="2224088" y="3054350"/>
          <p14:tracePt t="58252" x="2251075" y="3009900"/>
          <p14:tracePt t="58269" x="2268538" y="2973388"/>
          <p14:tracePt t="58285" x="2276475" y="2965450"/>
          <p14:tracePt t="58301" x="2295525" y="2955925"/>
          <p14:tracePt t="58318" x="2295525" y="2938463"/>
          <p14:tracePt t="58318" x="2303463" y="2928938"/>
          <p14:tracePt t="58337" x="2322513" y="2921000"/>
          <p14:tracePt t="58353" x="2330450" y="2901950"/>
          <p14:tracePt t="58370" x="2393950" y="2867025"/>
          <p14:tracePt t="58385" x="2517775" y="2813050"/>
          <p14:tracePt t="58401" x="2625725" y="2768600"/>
          <p14:tracePt t="58418" x="2697163" y="2732088"/>
          <p14:tracePt t="58435" x="2759075" y="2714625"/>
          <p14:tracePt t="58451" x="2830513" y="2697163"/>
          <p14:tracePt t="58470" x="2874963" y="2670175"/>
          <p14:tracePt t="58485" x="2919413" y="2652713"/>
          <p14:tracePt t="58502" x="2928938" y="2643188"/>
          <p14:tracePt t="59411" x="2938463" y="2643188"/>
          <p14:tracePt t="59877" x="2955925" y="2635250"/>
          <p14:tracePt t="59888" x="2990850" y="2589213"/>
          <p14:tracePt t="59902" x="3089275" y="2482850"/>
          <p14:tracePt t="59918" x="3224213" y="2312988"/>
          <p14:tracePt t="59934" x="3295650" y="2224088"/>
          <p14:tracePt t="59951" x="3330575" y="2170113"/>
          <p14:tracePt t="59969" x="3348038" y="2143125"/>
          <p14:tracePt t="59985" x="3367088" y="2116138"/>
          <p14:tracePt t="60004" x="3384550" y="2089150"/>
          <p14:tracePt t="60021" x="3411538" y="2054225"/>
          <p14:tracePt t="60035" x="3438525" y="2000250"/>
          <p14:tracePt t="60051" x="3455988" y="1965325"/>
          <p14:tracePt t="60068" x="3473450" y="1928813"/>
          <p14:tracePt t="60084" x="3482975" y="1920875"/>
          <p14:tracePt t="60102" x="3482975" y="1911350"/>
          <p14:tracePt t="60118" x="3490913" y="1893888"/>
          <p14:tracePt t="60135" x="3490913" y="1884363"/>
          <p14:tracePt t="60152" x="3490913" y="1874838"/>
          <p14:tracePt t="60168" x="3490913" y="1866900"/>
          <p14:tracePt t="60185" x="3490913" y="1857375"/>
          <p14:tracePt t="60202" x="3500438" y="1849438"/>
          <p14:tracePt t="60218" x="3500438" y="1839913"/>
          <p14:tracePt t="60253" x="3509963" y="1830388"/>
          <p14:tracePt t="60285" x="3517900" y="1822450"/>
          <p14:tracePt t="60293" x="3527425" y="1812925"/>
          <p14:tracePt t="60308" x="3527425" y="1803400"/>
          <p14:tracePt t="60317" x="3536950" y="1795463"/>
          <p14:tracePt t="60335" x="3544888" y="1785938"/>
          <p14:tracePt t="60387" x="3562350" y="1768475"/>
          <p14:tracePt t="60398" x="3581400" y="1751013"/>
          <p14:tracePt t="60409" x="3589338" y="1741488"/>
          <p14:tracePt t="60420" x="3598863" y="1731963"/>
          <p14:tracePt t="60435" x="3608388" y="1714500"/>
          <p14:tracePt t="60452" x="3616325" y="1704975"/>
          <p14:tracePt t="60468" x="3633788" y="1697038"/>
          <p14:tracePt t="60484" x="3643313" y="1679575"/>
          <p14:tracePt t="60501" x="3679825" y="1652588"/>
          <p14:tracePt t="60520" x="3724275" y="1616075"/>
          <p14:tracePt t="60536" x="3768725" y="1581150"/>
          <p14:tracePt t="60551" x="3776663" y="1571625"/>
          <p14:tracePt t="60568" x="3786188" y="1562100"/>
          <p14:tracePt t="60584" x="3830638" y="1544638"/>
          <p14:tracePt t="60601" x="3867150" y="1527175"/>
          <p14:tracePt t="60618" x="3919538" y="1509713"/>
          <p14:tracePt t="60635" x="4000500" y="1490663"/>
          <p14:tracePt t="60652" x="4116388" y="1465263"/>
          <p14:tracePt t="60669" x="4179888" y="1446213"/>
          <p14:tracePt t="60685" x="4224338" y="1428750"/>
          <p14:tracePt t="60702" x="4268788" y="1401763"/>
          <p14:tracePt t="60718" x="4295775" y="1366838"/>
          <p14:tracePt t="60735" x="4330700" y="1357313"/>
          <p14:tracePt t="60752" x="4357688" y="1330325"/>
          <p14:tracePt t="60771" x="4367213" y="1330325"/>
          <p14:tracePt t="60785" x="4384675" y="1312863"/>
          <p14:tracePt t="60802" x="4394200" y="1312863"/>
          <p14:tracePt t="60819" x="4411663" y="1295400"/>
          <p14:tracePt t="60837" x="4438650" y="1285875"/>
          <p14:tracePt t="60851" x="4473575" y="1268413"/>
          <p14:tracePt t="60868" x="4562475" y="1231900"/>
          <p14:tracePt t="60884" x="4714875" y="1187450"/>
          <p14:tracePt t="60901" x="4992688" y="1152525"/>
          <p14:tracePt t="60918" x="5108575" y="1152525"/>
          <p14:tracePt t="60935" x="5180013" y="1152525"/>
          <p14:tracePt t="60951" x="5232400" y="1169988"/>
          <p14:tracePt t="60968" x="5259388" y="1169988"/>
          <p14:tracePt t="60985" x="5286375" y="1179513"/>
          <p14:tracePt t="61001" x="5340350" y="1187450"/>
          <p14:tracePt t="61019" x="5411788" y="1187450"/>
          <p14:tracePt t="61036" x="5429250" y="1187450"/>
          <p14:tracePt t="61052" x="5446713" y="1187450"/>
          <p14:tracePt t="61068" x="5456238" y="1187450"/>
          <p14:tracePt t="61085" x="5492750" y="1187450"/>
          <p14:tracePt t="61101" x="5537200" y="1196975"/>
          <p14:tracePt t="61118" x="5581650" y="1196975"/>
          <p14:tracePt t="61134" x="5626100" y="1204913"/>
          <p14:tracePt t="61152" x="5670550" y="1223963"/>
          <p14:tracePt t="61170" x="5688013" y="1223963"/>
          <p14:tracePt t="61185" x="5697538" y="1231900"/>
          <p14:tracePt t="61202" x="5707063" y="1241425"/>
          <p14:tracePt t="61218" x="5715000" y="1241425"/>
          <p14:tracePt t="61235" x="5724525" y="1241425"/>
          <p14:tracePt t="61285" x="5732463" y="1241425"/>
          <p14:tracePt t="61296" x="5741988" y="1241425"/>
          <p14:tracePt t="61306" x="5741988" y="1250950"/>
          <p14:tracePt t="61349" x="5751513" y="1250950"/>
          <p14:tracePt t="61372" x="5759450" y="1250950"/>
          <p14:tracePt t="61780" x="5759450" y="1258888"/>
          <p14:tracePt t="61818" x="5768975" y="1258888"/>
          <p14:tracePt t="61833" x="5778500" y="1268413"/>
          <p14:tracePt t="61968" x="5786438" y="1268413"/>
          <p14:tracePt t="61978" x="5795963" y="1268413"/>
          <p14:tracePt t="61990" x="5803900" y="1276350"/>
          <p14:tracePt t="62002" x="5813425" y="1285875"/>
          <p14:tracePt t="62018" x="5830888" y="1285875"/>
          <p14:tracePt t="62035" x="5840413" y="1285875"/>
          <p14:tracePt t="62051" x="5857875" y="1295400"/>
          <p14:tracePt t="62084" x="5857875" y="1303338"/>
          <p14:tracePt t="62272" x="5849938" y="1303338"/>
          <p14:tracePt t="62656" x="5840413" y="1303338"/>
          <p14:tracePt t="62686" x="5840413" y="1295400"/>
          <p14:tracePt t="62914" x="5840413" y="1285875"/>
          <p14:tracePt t="62951" x="5840413" y="1276350"/>
          <p14:tracePt t="63382" x="5840413" y="1268413"/>
          <p14:tracePt t="63406" x="5840413" y="1258888"/>
          <p14:tracePt t="63422" x="5849938" y="1250950"/>
          <p14:tracePt t="63454" x="5857875" y="1250950"/>
          <p14:tracePt t="64677" x="5867400" y="1250950"/>
          <p14:tracePt t="65542" x="5867400" y="1241425"/>
          <p14:tracePt t="65996" x="5857875" y="1241425"/>
          <p14:tracePt t="66042" x="5849938" y="1241425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Acknowledgments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5613" y="1056443"/>
            <a:ext cx="82280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smtClean="0"/>
              <a:t>These </a:t>
            </a:r>
            <a:r>
              <a:rPr lang="en-US" dirty="0"/>
              <a:t>slides contain material developed and copyright by</a:t>
            </a:r>
            <a:r>
              <a:rPr lang="en-US" dirty="0" smtClean="0"/>
              <a:t>:</a:t>
            </a:r>
            <a:endParaRPr lang="en-US" dirty="0" smtClean="0">
              <a:solidFill>
                <a:schemeClr val="tx2"/>
              </a:solidFill>
              <a:latin typeface="Neo Sans Intel" pitchFamily="34" charset="0"/>
            </a:endParaRP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itchFamily="34" charset="0"/>
              </a:rPr>
              <a:t>Lihu Rappoport (MAMAS/Intel), </a:t>
            </a:r>
            <a:r>
              <a:rPr lang="en-US" dirty="0" smtClean="0">
                <a:solidFill>
                  <a:schemeClr val="tx2"/>
                </a:solidFill>
                <a:latin typeface="Neo Sans Intel" pitchFamily="34" charset="0"/>
                <a:hlinkClick r:id="rId4"/>
              </a:rPr>
              <a:t>234267</a:t>
            </a:r>
            <a:r>
              <a:rPr lang="en-US" dirty="0"/>
              <a:t>,</a:t>
            </a:r>
            <a:r>
              <a:rPr lang="en-US" dirty="0" smtClean="0">
                <a:solidFill>
                  <a:schemeClr val="tx2"/>
                </a:solidFill>
                <a:latin typeface="Neo Sans Intel" pitchFamily="34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Neo Sans Intel" pitchFamily="34" charset="0"/>
                <a:hlinkClick r:id="rId5"/>
              </a:rPr>
              <a:t>L2</a:t>
            </a:r>
            <a:endParaRPr lang="en-US" dirty="0">
              <a:latin typeface="Neo Sans Inte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274712"/>
      </p:ext>
    </p:extLst>
  </p:cSld>
  <p:clrMapOvr>
    <a:masterClrMapping/>
  </p:clrMapOvr>
  <p:transition advTm="87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152400"/>
            <a:ext cx="8305800" cy="457200"/>
          </a:xfrm>
        </p:spPr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Refresher: </a:t>
            </a:r>
            <a:r>
              <a:rPr lang="en-US" dirty="0" smtClean="0">
                <a:solidFill>
                  <a:srgbClr val="0070C0"/>
                </a:solidFill>
              </a:rPr>
              <a:t>Forwarding + Hazard Detection Unit</a:t>
            </a:r>
          </a:p>
        </p:txBody>
      </p:sp>
      <p:grpSp>
        <p:nvGrpSpPr>
          <p:cNvPr id="4" name="Group 207"/>
          <p:cNvGrpSpPr>
            <a:grpSpLocks/>
          </p:cNvGrpSpPr>
          <p:nvPr/>
        </p:nvGrpSpPr>
        <p:grpSpPr bwMode="auto">
          <a:xfrm>
            <a:off x="423863" y="838200"/>
            <a:ext cx="7667625" cy="5486400"/>
            <a:chOff x="267" y="624"/>
            <a:chExt cx="4830" cy="3456"/>
          </a:xfrm>
        </p:grpSpPr>
        <p:sp>
          <p:nvSpPr>
            <p:cNvPr id="5" name="Rectangle 151"/>
            <p:cNvSpPr>
              <a:spLocks noChangeArrowheads="1"/>
            </p:cNvSpPr>
            <p:nvPr/>
          </p:nvSpPr>
          <p:spPr bwMode="auto">
            <a:xfrm>
              <a:off x="277" y="2313"/>
              <a:ext cx="177" cy="384"/>
            </a:xfrm>
            <a:prstGeom prst="rect">
              <a:avLst/>
            </a:prstGeom>
            <a:solidFill>
              <a:srgbClr val="FFE6CD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Line 2"/>
            <p:cNvSpPr>
              <a:spLocks noChangeShapeType="1"/>
            </p:cNvSpPr>
            <p:nvPr/>
          </p:nvSpPr>
          <p:spPr bwMode="auto">
            <a:xfrm>
              <a:off x="1993" y="1459"/>
              <a:ext cx="469" cy="2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4"/>
            <p:cNvSpPr>
              <a:spLocks/>
            </p:cNvSpPr>
            <p:nvPr/>
          </p:nvSpPr>
          <p:spPr bwMode="auto">
            <a:xfrm>
              <a:off x="3047" y="2982"/>
              <a:ext cx="30" cy="36"/>
            </a:xfrm>
            <a:custGeom>
              <a:avLst/>
              <a:gdLst>
                <a:gd name="T0" fmla="*/ 0 w 25"/>
                <a:gd name="T1" fmla="*/ 36 h 23"/>
                <a:gd name="T2" fmla="*/ 30 w 25"/>
                <a:gd name="T3" fmla="*/ 36 h 23"/>
                <a:gd name="T4" fmla="*/ 17 w 25"/>
                <a:gd name="T5" fmla="*/ 0 h 23"/>
                <a:gd name="T6" fmla="*/ 2 w 25"/>
                <a:gd name="T7" fmla="*/ 36 h 23"/>
                <a:gd name="T8" fmla="*/ 2 w 25"/>
                <a:gd name="T9" fmla="*/ 36 h 23"/>
                <a:gd name="T10" fmla="*/ 0 w 25"/>
                <a:gd name="T11" fmla="*/ 36 h 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3"/>
                <a:gd name="T20" fmla="*/ 25 w 25"/>
                <a:gd name="T21" fmla="*/ 23 h 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3">
                  <a:moveTo>
                    <a:pt x="0" y="23"/>
                  </a:moveTo>
                  <a:lnTo>
                    <a:pt x="25" y="23"/>
                  </a:lnTo>
                  <a:lnTo>
                    <a:pt x="14" y="0"/>
                  </a:lnTo>
                  <a:lnTo>
                    <a:pt x="2" y="23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3047" y="2398"/>
              <a:ext cx="30" cy="38"/>
            </a:xfrm>
            <a:custGeom>
              <a:avLst/>
              <a:gdLst>
                <a:gd name="T0" fmla="*/ 0 w 25"/>
                <a:gd name="T1" fmla="*/ 38 h 25"/>
                <a:gd name="T2" fmla="*/ 30 w 25"/>
                <a:gd name="T3" fmla="*/ 38 h 25"/>
                <a:gd name="T4" fmla="*/ 17 w 25"/>
                <a:gd name="T5" fmla="*/ 0 h 25"/>
                <a:gd name="T6" fmla="*/ 2 w 25"/>
                <a:gd name="T7" fmla="*/ 38 h 25"/>
                <a:gd name="T8" fmla="*/ 2 w 25"/>
                <a:gd name="T9" fmla="*/ 38 h 25"/>
                <a:gd name="T10" fmla="*/ 0 w 25"/>
                <a:gd name="T11" fmla="*/ 38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25"/>
                  </a:moveTo>
                  <a:lnTo>
                    <a:pt x="25" y="25"/>
                  </a:lnTo>
                  <a:lnTo>
                    <a:pt x="14" y="0"/>
                  </a:lnTo>
                  <a:lnTo>
                    <a:pt x="2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3636" y="3759"/>
              <a:ext cx="29" cy="38"/>
            </a:xfrm>
            <a:custGeom>
              <a:avLst/>
              <a:gdLst>
                <a:gd name="T0" fmla="*/ 29 w 25"/>
                <a:gd name="T1" fmla="*/ 0 h 25"/>
                <a:gd name="T2" fmla="*/ 29 w 25"/>
                <a:gd name="T3" fmla="*/ 38 h 25"/>
                <a:gd name="T4" fmla="*/ 0 w 25"/>
                <a:gd name="T5" fmla="*/ 20 h 25"/>
                <a:gd name="T6" fmla="*/ 29 w 25"/>
                <a:gd name="T7" fmla="*/ 0 h 25"/>
                <a:gd name="T8" fmla="*/ 29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25" y="0"/>
                  </a:moveTo>
                  <a:lnTo>
                    <a:pt x="25" y="25"/>
                  </a:lnTo>
                  <a:lnTo>
                    <a:pt x="0" y="13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3663" y="1708"/>
              <a:ext cx="1117" cy="2071"/>
            </a:xfrm>
            <a:custGeom>
              <a:avLst/>
              <a:gdLst>
                <a:gd name="T0" fmla="*/ 1117 w 947"/>
                <a:gd name="T1" fmla="*/ 0 h 1357"/>
                <a:gd name="T2" fmla="*/ 1117 w 947"/>
                <a:gd name="T3" fmla="*/ 2071 h 1357"/>
                <a:gd name="T4" fmla="*/ 0 w 947"/>
                <a:gd name="T5" fmla="*/ 2071 h 1357"/>
                <a:gd name="T6" fmla="*/ 0 60000 65536"/>
                <a:gd name="T7" fmla="*/ 0 60000 65536"/>
                <a:gd name="T8" fmla="*/ 0 60000 65536"/>
                <a:gd name="T9" fmla="*/ 0 w 947"/>
                <a:gd name="T10" fmla="*/ 0 h 1357"/>
                <a:gd name="T11" fmla="*/ 947 w 947"/>
                <a:gd name="T12" fmla="*/ 1357 h 135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47" h="1357">
                  <a:moveTo>
                    <a:pt x="947" y="0"/>
                  </a:moveTo>
                  <a:lnTo>
                    <a:pt x="947" y="1357"/>
                  </a:lnTo>
                  <a:lnTo>
                    <a:pt x="0" y="135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8"/>
            <p:cNvSpPr>
              <a:spLocks noChangeShapeType="1"/>
            </p:cNvSpPr>
            <p:nvPr/>
          </p:nvSpPr>
          <p:spPr bwMode="auto">
            <a:xfrm>
              <a:off x="4650" y="1708"/>
              <a:ext cx="128" cy="3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3670" y="1459"/>
              <a:ext cx="252" cy="2209"/>
            </a:xfrm>
            <a:custGeom>
              <a:avLst/>
              <a:gdLst>
                <a:gd name="T0" fmla="*/ 250 w 214"/>
                <a:gd name="T1" fmla="*/ 0 h 1447"/>
                <a:gd name="T2" fmla="*/ 252 w 214"/>
                <a:gd name="T3" fmla="*/ 2209 h 1447"/>
                <a:gd name="T4" fmla="*/ 0 w 214"/>
                <a:gd name="T5" fmla="*/ 2209 h 1447"/>
                <a:gd name="T6" fmla="*/ 0 60000 65536"/>
                <a:gd name="T7" fmla="*/ 0 60000 65536"/>
                <a:gd name="T8" fmla="*/ 0 60000 65536"/>
                <a:gd name="T9" fmla="*/ 0 w 214"/>
                <a:gd name="T10" fmla="*/ 0 h 1447"/>
                <a:gd name="T11" fmla="*/ 214 w 214"/>
                <a:gd name="T12" fmla="*/ 1447 h 14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4" h="1447">
                  <a:moveTo>
                    <a:pt x="212" y="0"/>
                  </a:moveTo>
                  <a:lnTo>
                    <a:pt x="214" y="1447"/>
                  </a:lnTo>
                  <a:lnTo>
                    <a:pt x="0" y="144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3061" y="3008"/>
              <a:ext cx="156" cy="576"/>
            </a:xfrm>
            <a:custGeom>
              <a:avLst/>
              <a:gdLst>
                <a:gd name="T0" fmla="*/ 0 w 132"/>
                <a:gd name="T1" fmla="*/ 0 h 377"/>
                <a:gd name="T2" fmla="*/ 2 w 132"/>
                <a:gd name="T3" fmla="*/ 79 h 377"/>
                <a:gd name="T4" fmla="*/ 84 w 132"/>
                <a:gd name="T5" fmla="*/ 79 h 377"/>
                <a:gd name="T6" fmla="*/ 84 w 132"/>
                <a:gd name="T7" fmla="*/ 576 h 377"/>
                <a:gd name="T8" fmla="*/ 156 w 132"/>
                <a:gd name="T9" fmla="*/ 576 h 3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2"/>
                <a:gd name="T16" fmla="*/ 0 h 377"/>
                <a:gd name="T17" fmla="*/ 132 w 132"/>
                <a:gd name="T18" fmla="*/ 377 h 3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2" h="377">
                  <a:moveTo>
                    <a:pt x="0" y="0"/>
                  </a:moveTo>
                  <a:lnTo>
                    <a:pt x="2" y="52"/>
                  </a:lnTo>
                  <a:lnTo>
                    <a:pt x="71" y="52"/>
                  </a:lnTo>
                  <a:lnTo>
                    <a:pt x="71" y="377"/>
                  </a:lnTo>
                  <a:lnTo>
                    <a:pt x="132" y="37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061" y="2424"/>
              <a:ext cx="183" cy="1105"/>
            </a:xfrm>
            <a:custGeom>
              <a:avLst/>
              <a:gdLst>
                <a:gd name="T0" fmla="*/ 0 w 155"/>
                <a:gd name="T1" fmla="*/ 0 h 724"/>
                <a:gd name="T2" fmla="*/ 2 w 155"/>
                <a:gd name="T3" fmla="*/ 79 h 724"/>
                <a:gd name="T4" fmla="*/ 119 w 155"/>
                <a:gd name="T5" fmla="*/ 79 h 724"/>
                <a:gd name="T6" fmla="*/ 119 w 155"/>
                <a:gd name="T7" fmla="*/ 1105 h 724"/>
                <a:gd name="T8" fmla="*/ 183 w 155"/>
                <a:gd name="T9" fmla="*/ 1105 h 7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5"/>
                <a:gd name="T16" fmla="*/ 0 h 724"/>
                <a:gd name="T17" fmla="*/ 155 w 155"/>
                <a:gd name="T18" fmla="*/ 724 h 7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5" h="724">
                  <a:moveTo>
                    <a:pt x="0" y="0"/>
                  </a:moveTo>
                  <a:lnTo>
                    <a:pt x="2" y="52"/>
                  </a:lnTo>
                  <a:lnTo>
                    <a:pt x="101" y="52"/>
                  </a:lnTo>
                  <a:lnTo>
                    <a:pt x="101" y="724"/>
                  </a:lnTo>
                  <a:lnTo>
                    <a:pt x="155" y="724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487" y="1586"/>
              <a:ext cx="115" cy="247"/>
            </a:xfrm>
            <a:custGeom>
              <a:avLst/>
              <a:gdLst>
                <a:gd name="T0" fmla="*/ 113 w 98"/>
                <a:gd name="T1" fmla="*/ 247 h 162"/>
                <a:gd name="T2" fmla="*/ 115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5 w 98"/>
                <a:gd name="T9" fmla="*/ 247 h 162"/>
                <a:gd name="T10" fmla="*/ 115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6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1787" y="2471"/>
              <a:ext cx="28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28 w 25"/>
                <a:gd name="T5" fmla="*/ 20 h 24"/>
                <a:gd name="T6" fmla="*/ 0 w 25"/>
                <a:gd name="T7" fmla="*/ 2 h 24"/>
                <a:gd name="T8" fmla="*/ 0 w 25"/>
                <a:gd name="T9" fmla="*/ 2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549" y="2064"/>
              <a:ext cx="364" cy="868"/>
            </a:xfrm>
            <a:custGeom>
              <a:avLst/>
              <a:gdLst>
                <a:gd name="T0" fmla="*/ 364 w 308"/>
                <a:gd name="T1" fmla="*/ 868 h 569"/>
                <a:gd name="T2" fmla="*/ 364 w 308"/>
                <a:gd name="T3" fmla="*/ 0 h 569"/>
                <a:gd name="T4" fmla="*/ 0 w 308"/>
                <a:gd name="T5" fmla="*/ 0 h 569"/>
                <a:gd name="T6" fmla="*/ 0 w 308"/>
                <a:gd name="T7" fmla="*/ 868 h 569"/>
                <a:gd name="T8" fmla="*/ 364 w 308"/>
                <a:gd name="T9" fmla="*/ 868 h 569"/>
                <a:gd name="T10" fmla="*/ 364 w 308"/>
                <a:gd name="T11" fmla="*/ 868 h 56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8"/>
                <a:gd name="T19" fmla="*/ 0 h 569"/>
                <a:gd name="T20" fmla="*/ 308 w 308"/>
                <a:gd name="T21" fmla="*/ 569 h 56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8" h="569">
                  <a:moveTo>
                    <a:pt x="308" y="569"/>
                  </a:moveTo>
                  <a:lnTo>
                    <a:pt x="308" y="0"/>
                  </a:lnTo>
                  <a:lnTo>
                    <a:pt x="0" y="0"/>
                  </a:lnTo>
                  <a:lnTo>
                    <a:pt x="0" y="569"/>
                  </a:lnTo>
                  <a:lnTo>
                    <a:pt x="308" y="569"/>
                  </a:lnTo>
                </a:path>
              </a:pathLst>
            </a:custGeom>
            <a:solidFill>
              <a:srgbClr val="FFFFCC"/>
            </a:solidFill>
            <a:ln w="19050" cap="flat" cmpd="sng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072" y="2041"/>
              <a:ext cx="365" cy="871"/>
            </a:xfrm>
            <a:custGeom>
              <a:avLst/>
              <a:gdLst>
                <a:gd name="T0" fmla="*/ 365 w 309"/>
                <a:gd name="T1" fmla="*/ 868 h 571"/>
                <a:gd name="T2" fmla="*/ 365 w 309"/>
                <a:gd name="T3" fmla="*/ 0 h 571"/>
                <a:gd name="T4" fmla="*/ 0 w 309"/>
                <a:gd name="T5" fmla="*/ 0 h 571"/>
                <a:gd name="T6" fmla="*/ 0 w 309"/>
                <a:gd name="T7" fmla="*/ 871 h 571"/>
                <a:gd name="T8" fmla="*/ 365 w 309"/>
                <a:gd name="T9" fmla="*/ 871 h 571"/>
                <a:gd name="T10" fmla="*/ 365 w 309"/>
                <a:gd name="T11" fmla="*/ 871 h 5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9"/>
                <a:gd name="T19" fmla="*/ 0 h 571"/>
                <a:gd name="T20" fmla="*/ 309 w 309"/>
                <a:gd name="T21" fmla="*/ 571 h 57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9" h="571">
                  <a:moveTo>
                    <a:pt x="309" y="569"/>
                  </a:moveTo>
                  <a:lnTo>
                    <a:pt x="309" y="0"/>
                  </a:lnTo>
                  <a:lnTo>
                    <a:pt x="0" y="0"/>
                  </a:lnTo>
                  <a:lnTo>
                    <a:pt x="0" y="571"/>
                  </a:lnTo>
                  <a:lnTo>
                    <a:pt x="309" y="571"/>
                  </a:lnTo>
                </a:path>
              </a:pathLst>
            </a:custGeom>
            <a:solidFill>
              <a:srgbClr val="FFFFCC"/>
            </a:solidFill>
            <a:ln w="19050" cap="flat" cmpd="sng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1787" y="2027"/>
              <a:ext cx="28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28 w 25"/>
                <a:gd name="T5" fmla="*/ 20 h 24"/>
                <a:gd name="T6" fmla="*/ 0 w 25"/>
                <a:gd name="T7" fmla="*/ 3 h 24"/>
                <a:gd name="T8" fmla="*/ 0 w 25"/>
                <a:gd name="T9" fmla="*/ 3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1787" y="2692"/>
              <a:ext cx="28" cy="39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9 h 25"/>
                <a:gd name="T4" fmla="*/ 28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2975" y="2610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18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2975" y="2747"/>
              <a:ext cx="30" cy="39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9 h 25"/>
                <a:gd name="T4" fmla="*/ 30 w 25"/>
                <a:gd name="T5" fmla="*/ 22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3276" y="2747"/>
              <a:ext cx="32" cy="39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9 h 25"/>
                <a:gd name="T4" fmla="*/ 32 w 27"/>
                <a:gd name="T5" fmla="*/ 22 h 25"/>
                <a:gd name="T6" fmla="*/ 2 w 27"/>
                <a:gd name="T7" fmla="*/ 0 h 25"/>
                <a:gd name="T8" fmla="*/ 2 w 27"/>
                <a:gd name="T9" fmla="*/ 0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 flipH="1">
              <a:off x="3117" y="2766"/>
              <a:ext cx="170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>
              <a:off x="4894" y="2456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4894" y="2734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17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24"/>
            <p:cNvSpPr>
              <a:spLocks noChangeShapeType="1"/>
            </p:cNvSpPr>
            <p:nvPr/>
          </p:nvSpPr>
          <p:spPr bwMode="auto">
            <a:xfrm>
              <a:off x="461" y="2503"/>
              <a:ext cx="64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auto">
            <a:xfrm>
              <a:off x="515" y="2485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6"/>
            <p:cNvSpPr>
              <a:spLocks/>
            </p:cNvSpPr>
            <p:nvPr/>
          </p:nvSpPr>
          <p:spPr bwMode="auto">
            <a:xfrm>
              <a:off x="1724" y="1439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7"/>
            <p:cNvSpPr>
              <a:spLocks/>
            </p:cNvSpPr>
            <p:nvPr/>
          </p:nvSpPr>
          <p:spPr bwMode="auto">
            <a:xfrm>
              <a:off x="1787" y="2248"/>
              <a:ext cx="28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8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8"/>
            <p:cNvSpPr>
              <a:spLocks/>
            </p:cNvSpPr>
            <p:nvPr/>
          </p:nvSpPr>
          <p:spPr bwMode="auto">
            <a:xfrm>
              <a:off x="1817" y="1944"/>
              <a:ext cx="430" cy="871"/>
            </a:xfrm>
            <a:custGeom>
              <a:avLst/>
              <a:gdLst>
                <a:gd name="T0" fmla="*/ 430 w 364"/>
                <a:gd name="T1" fmla="*/ 871 h 570"/>
                <a:gd name="T2" fmla="*/ 430 w 364"/>
                <a:gd name="T3" fmla="*/ 0 h 570"/>
                <a:gd name="T4" fmla="*/ 0 w 364"/>
                <a:gd name="T5" fmla="*/ 0 h 570"/>
                <a:gd name="T6" fmla="*/ 0 w 364"/>
                <a:gd name="T7" fmla="*/ 871 h 570"/>
                <a:gd name="T8" fmla="*/ 430 w 364"/>
                <a:gd name="T9" fmla="*/ 871 h 570"/>
                <a:gd name="T10" fmla="*/ 430 w 364"/>
                <a:gd name="T11" fmla="*/ 871 h 57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64"/>
                <a:gd name="T19" fmla="*/ 0 h 570"/>
                <a:gd name="T20" fmla="*/ 364 w 364"/>
                <a:gd name="T21" fmla="*/ 570 h 57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64" h="570">
                  <a:moveTo>
                    <a:pt x="364" y="570"/>
                  </a:moveTo>
                  <a:lnTo>
                    <a:pt x="364" y="0"/>
                  </a:lnTo>
                  <a:lnTo>
                    <a:pt x="0" y="0"/>
                  </a:lnTo>
                  <a:lnTo>
                    <a:pt x="0" y="570"/>
                  </a:lnTo>
                  <a:lnTo>
                    <a:pt x="364" y="57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1497" y="2613"/>
              <a:ext cx="3600" cy="1389"/>
            </a:xfrm>
            <a:custGeom>
              <a:avLst/>
              <a:gdLst>
                <a:gd name="T0" fmla="*/ 299 w 3050"/>
                <a:gd name="T1" fmla="*/ 99 h 910"/>
                <a:gd name="T2" fmla="*/ 0 w 3050"/>
                <a:gd name="T3" fmla="*/ 99 h 910"/>
                <a:gd name="T4" fmla="*/ 0 w 3050"/>
                <a:gd name="T5" fmla="*/ 1389 h 910"/>
                <a:gd name="T6" fmla="*/ 3600 w 3050"/>
                <a:gd name="T7" fmla="*/ 1389 h 910"/>
                <a:gd name="T8" fmla="*/ 3600 w 3050"/>
                <a:gd name="T9" fmla="*/ 0 h 910"/>
                <a:gd name="T10" fmla="*/ 3537 w 3050"/>
                <a:gd name="T11" fmla="*/ 0 h 9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50"/>
                <a:gd name="T19" fmla="*/ 0 h 910"/>
                <a:gd name="T20" fmla="*/ 3050 w 3050"/>
                <a:gd name="T21" fmla="*/ 910 h 9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50" h="910">
                  <a:moveTo>
                    <a:pt x="253" y="65"/>
                  </a:moveTo>
                  <a:lnTo>
                    <a:pt x="0" y="65"/>
                  </a:lnTo>
                  <a:lnTo>
                    <a:pt x="0" y="910"/>
                  </a:lnTo>
                  <a:lnTo>
                    <a:pt x="3050" y="910"/>
                  </a:lnTo>
                  <a:lnTo>
                    <a:pt x="3050" y="0"/>
                  </a:lnTo>
                  <a:lnTo>
                    <a:pt x="2997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30"/>
            <p:cNvSpPr>
              <a:spLocks noChangeShapeType="1"/>
            </p:cNvSpPr>
            <p:nvPr/>
          </p:nvSpPr>
          <p:spPr bwMode="auto">
            <a:xfrm flipH="1">
              <a:off x="1244" y="2047"/>
              <a:ext cx="552" cy="1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1"/>
            <p:cNvSpPr>
              <a:spLocks noChangeShapeType="1"/>
            </p:cNvSpPr>
            <p:nvPr/>
          </p:nvSpPr>
          <p:spPr bwMode="auto">
            <a:xfrm flipH="1">
              <a:off x="2922" y="2766"/>
              <a:ext cx="6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2"/>
            <p:cNvSpPr>
              <a:spLocks noChangeShapeType="1"/>
            </p:cNvSpPr>
            <p:nvPr/>
          </p:nvSpPr>
          <p:spPr bwMode="auto">
            <a:xfrm>
              <a:off x="1244" y="2268"/>
              <a:ext cx="554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3"/>
            <p:cNvSpPr>
              <a:spLocks/>
            </p:cNvSpPr>
            <p:nvPr/>
          </p:nvSpPr>
          <p:spPr bwMode="auto">
            <a:xfrm>
              <a:off x="2452" y="2610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4"/>
            <p:cNvSpPr>
              <a:spLocks noChangeShapeType="1"/>
            </p:cNvSpPr>
            <p:nvPr/>
          </p:nvSpPr>
          <p:spPr bwMode="auto">
            <a:xfrm flipH="1">
              <a:off x="2602" y="2628"/>
              <a:ext cx="386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35"/>
            <p:cNvSpPr>
              <a:spLocks noChangeShapeType="1"/>
            </p:cNvSpPr>
            <p:nvPr/>
          </p:nvSpPr>
          <p:spPr bwMode="auto">
            <a:xfrm flipH="1">
              <a:off x="2247" y="2628"/>
              <a:ext cx="212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3972" y="2459"/>
              <a:ext cx="29" cy="35"/>
            </a:xfrm>
            <a:custGeom>
              <a:avLst/>
              <a:gdLst>
                <a:gd name="T0" fmla="*/ 15 w 24"/>
                <a:gd name="T1" fmla="*/ 35 h 23"/>
                <a:gd name="T2" fmla="*/ 17 w 24"/>
                <a:gd name="T3" fmla="*/ 35 h 23"/>
                <a:gd name="T4" fmla="*/ 19 w 24"/>
                <a:gd name="T5" fmla="*/ 35 h 23"/>
                <a:gd name="T6" fmla="*/ 22 w 24"/>
                <a:gd name="T7" fmla="*/ 32 h 23"/>
                <a:gd name="T8" fmla="*/ 24 w 24"/>
                <a:gd name="T9" fmla="*/ 32 h 23"/>
                <a:gd name="T10" fmla="*/ 24 w 24"/>
                <a:gd name="T11" fmla="*/ 29 h 23"/>
                <a:gd name="T12" fmla="*/ 27 w 24"/>
                <a:gd name="T13" fmla="*/ 29 h 23"/>
                <a:gd name="T14" fmla="*/ 29 w 24"/>
                <a:gd name="T15" fmla="*/ 26 h 23"/>
                <a:gd name="T16" fmla="*/ 29 w 24"/>
                <a:gd name="T17" fmla="*/ 23 h 23"/>
                <a:gd name="T18" fmla="*/ 29 w 24"/>
                <a:gd name="T19" fmla="*/ 20 h 23"/>
                <a:gd name="T20" fmla="*/ 29 w 24"/>
                <a:gd name="T21" fmla="*/ 17 h 23"/>
                <a:gd name="T22" fmla="*/ 29 w 24"/>
                <a:gd name="T23" fmla="*/ 14 h 23"/>
                <a:gd name="T24" fmla="*/ 29 w 24"/>
                <a:gd name="T25" fmla="*/ 12 h 23"/>
                <a:gd name="T26" fmla="*/ 29 w 24"/>
                <a:gd name="T27" fmla="*/ 9 h 23"/>
                <a:gd name="T28" fmla="*/ 27 w 24"/>
                <a:gd name="T29" fmla="*/ 6 h 23"/>
                <a:gd name="T30" fmla="*/ 24 w 24"/>
                <a:gd name="T31" fmla="*/ 3 h 23"/>
                <a:gd name="T32" fmla="*/ 24 w 24"/>
                <a:gd name="T33" fmla="*/ 3 h 23"/>
                <a:gd name="T34" fmla="*/ 22 w 24"/>
                <a:gd name="T35" fmla="*/ 0 h 23"/>
                <a:gd name="T36" fmla="*/ 19 w 24"/>
                <a:gd name="T37" fmla="*/ 0 h 23"/>
                <a:gd name="T38" fmla="*/ 17 w 24"/>
                <a:gd name="T39" fmla="*/ 0 h 23"/>
                <a:gd name="T40" fmla="*/ 15 w 24"/>
                <a:gd name="T41" fmla="*/ 0 h 23"/>
                <a:gd name="T42" fmla="*/ 12 w 24"/>
                <a:gd name="T43" fmla="*/ 0 h 23"/>
                <a:gd name="T44" fmla="*/ 10 w 24"/>
                <a:gd name="T45" fmla="*/ 0 h 23"/>
                <a:gd name="T46" fmla="*/ 7 w 24"/>
                <a:gd name="T47" fmla="*/ 0 h 23"/>
                <a:gd name="T48" fmla="*/ 5 w 24"/>
                <a:gd name="T49" fmla="*/ 3 h 23"/>
                <a:gd name="T50" fmla="*/ 5 w 24"/>
                <a:gd name="T51" fmla="*/ 3 h 23"/>
                <a:gd name="T52" fmla="*/ 2 w 24"/>
                <a:gd name="T53" fmla="*/ 6 h 23"/>
                <a:gd name="T54" fmla="*/ 0 w 24"/>
                <a:gd name="T55" fmla="*/ 9 h 23"/>
                <a:gd name="T56" fmla="*/ 0 w 24"/>
                <a:gd name="T57" fmla="*/ 12 h 23"/>
                <a:gd name="T58" fmla="*/ 0 w 24"/>
                <a:gd name="T59" fmla="*/ 14 h 23"/>
                <a:gd name="T60" fmla="*/ 0 w 24"/>
                <a:gd name="T61" fmla="*/ 17 h 23"/>
                <a:gd name="T62" fmla="*/ 0 w 24"/>
                <a:gd name="T63" fmla="*/ 20 h 23"/>
                <a:gd name="T64" fmla="*/ 0 w 24"/>
                <a:gd name="T65" fmla="*/ 23 h 23"/>
                <a:gd name="T66" fmla="*/ 0 w 24"/>
                <a:gd name="T67" fmla="*/ 26 h 23"/>
                <a:gd name="T68" fmla="*/ 2 w 24"/>
                <a:gd name="T69" fmla="*/ 29 h 23"/>
                <a:gd name="T70" fmla="*/ 5 w 24"/>
                <a:gd name="T71" fmla="*/ 29 h 23"/>
                <a:gd name="T72" fmla="*/ 5 w 24"/>
                <a:gd name="T73" fmla="*/ 32 h 23"/>
                <a:gd name="T74" fmla="*/ 7 w 24"/>
                <a:gd name="T75" fmla="*/ 32 h 23"/>
                <a:gd name="T76" fmla="*/ 10 w 24"/>
                <a:gd name="T77" fmla="*/ 35 h 23"/>
                <a:gd name="T78" fmla="*/ 12 w 24"/>
                <a:gd name="T79" fmla="*/ 35 h 23"/>
                <a:gd name="T80" fmla="*/ 15 w 24"/>
                <a:gd name="T81" fmla="*/ 35 h 23"/>
                <a:gd name="T82" fmla="*/ 15 w 24"/>
                <a:gd name="T83" fmla="*/ 35 h 2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4"/>
                <a:gd name="T127" fmla="*/ 0 h 23"/>
                <a:gd name="T128" fmla="*/ 24 w 24"/>
                <a:gd name="T129" fmla="*/ 23 h 2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4" h="23">
                  <a:moveTo>
                    <a:pt x="12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4" y="17"/>
                  </a:lnTo>
                  <a:lnTo>
                    <a:pt x="24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2" y="4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1757" y="1136"/>
              <a:ext cx="236" cy="648"/>
            </a:xfrm>
            <a:custGeom>
              <a:avLst/>
              <a:gdLst>
                <a:gd name="T0" fmla="*/ 118 w 200"/>
                <a:gd name="T1" fmla="*/ 648 h 425"/>
                <a:gd name="T2" fmla="*/ 136 w 200"/>
                <a:gd name="T3" fmla="*/ 645 h 425"/>
                <a:gd name="T4" fmla="*/ 155 w 200"/>
                <a:gd name="T5" fmla="*/ 633 h 425"/>
                <a:gd name="T6" fmla="*/ 172 w 200"/>
                <a:gd name="T7" fmla="*/ 613 h 425"/>
                <a:gd name="T8" fmla="*/ 189 w 200"/>
                <a:gd name="T9" fmla="*/ 585 h 425"/>
                <a:gd name="T10" fmla="*/ 202 w 200"/>
                <a:gd name="T11" fmla="*/ 553 h 425"/>
                <a:gd name="T12" fmla="*/ 214 w 200"/>
                <a:gd name="T13" fmla="*/ 517 h 425"/>
                <a:gd name="T14" fmla="*/ 222 w 200"/>
                <a:gd name="T15" fmla="*/ 473 h 425"/>
                <a:gd name="T16" fmla="*/ 231 w 200"/>
                <a:gd name="T17" fmla="*/ 425 h 425"/>
                <a:gd name="T18" fmla="*/ 236 w 200"/>
                <a:gd name="T19" fmla="*/ 377 h 425"/>
                <a:gd name="T20" fmla="*/ 236 w 200"/>
                <a:gd name="T21" fmla="*/ 323 h 425"/>
                <a:gd name="T22" fmla="*/ 236 w 200"/>
                <a:gd name="T23" fmla="*/ 271 h 425"/>
                <a:gd name="T24" fmla="*/ 231 w 200"/>
                <a:gd name="T25" fmla="*/ 221 h 425"/>
                <a:gd name="T26" fmla="*/ 222 w 200"/>
                <a:gd name="T27" fmla="*/ 175 h 425"/>
                <a:gd name="T28" fmla="*/ 214 w 200"/>
                <a:gd name="T29" fmla="*/ 134 h 425"/>
                <a:gd name="T30" fmla="*/ 202 w 200"/>
                <a:gd name="T31" fmla="*/ 96 h 425"/>
                <a:gd name="T32" fmla="*/ 189 w 200"/>
                <a:gd name="T33" fmla="*/ 64 h 425"/>
                <a:gd name="T34" fmla="*/ 172 w 200"/>
                <a:gd name="T35" fmla="*/ 38 h 425"/>
                <a:gd name="T36" fmla="*/ 155 w 200"/>
                <a:gd name="T37" fmla="*/ 17 h 425"/>
                <a:gd name="T38" fmla="*/ 136 w 200"/>
                <a:gd name="T39" fmla="*/ 6 h 425"/>
                <a:gd name="T40" fmla="*/ 118 w 200"/>
                <a:gd name="T41" fmla="*/ 0 h 425"/>
                <a:gd name="T42" fmla="*/ 98 w 200"/>
                <a:gd name="T43" fmla="*/ 6 h 425"/>
                <a:gd name="T44" fmla="*/ 80 w 200"/>
                <a:gd name="T45" fmla="*/ 17 h 425"/>
                <a:gd name="T46" fmla="*/ 64 w 200"/>
                <a:gd name="T47" fmla="*/ 38 h 425"/>
                <a:gd name="T48" fmla="*/ 48 w 200"/>
                <a:gd name="T49" fmla="*/ 64 h 425"/>
                <a:gd name="T50" fmla="*/ 34 w 200"/>
                <a:gd name="T51" fmla="*/ 96 h 425"/>
                <a:gd name="T52" fmla="*/ 24 w 200"/>
                <a:gd name="T53" fmla="*/ 134 h 425"/>
                <a:gd name="T54" fmla="*/ 14 w 200"/>
                <a:gd name="T55" fmla="*/ 175 h 425"/>
                <a:gd name="T56" fmla="*/ 5 w 200"/>
                <a:gd name="T57" fmla="*/ 221 h 425"/>
                <a:gd name="T58" fmla="*/ 0 w 200"/>
                <a:gd name="T59" fmla="*/ 271 h 425"/>
                <a:gd name="T60" fmla="*/ 0 w 200"/>
                <a:gd name="T61" fmla="*/ 323 h 425"/>
                <a:gd name="T62" fmla="*/ 0 w 200"/>
                <a:gd name="T63" fmla="*/ 377 h 425"/>
                <a:gd name="T64" fmla="*/ 5 w 200"/>
                <a:gd name="T65" fmla="*/ 425 h 425"/>
                <a:gd name="T66" fmla="*/ 14 w 200"/>
                <a:gd name="T67" fmla="*/ 473 h 425"/>
                <a:gd name="T68" fmla="*/ 24 w 200"/>
                <a:gd name="T69" fmla="*/ 517 h 425"/>
                <a:gd name="T70" fmla="*/ 34 w 200"/>
                <a:gd name="T71" fmla="*/ 553 h 425"/>
                <a:gd name="T72" fmla="*/ 48 w 200"/>
                <a:gd name="T73" fmla="*/ 585 h 425"/>
                <a:gd name="T74" fmla="*/ 64 w 200"/>
                <a:gd name="T75" fmla="*/ 613 h 425"/>
                <a:gd name="T76" fmla="*/ 80 w 200"/>
                <a:gd name="T77" fmla="*/ 633 h 425"/>
                <a:gd name="T78" fmla="*/ 98 w 200"/>
                <a:gd name="T79" fmla="*/ 645 h 425"/>
                <a:gd name="T80" fmla="*/ 118 w 200"/>
                <a:gd name="T81" fmla="*/ 648 h 425"/>
                <a:gd name="T82" fmla="*/ 118 w 200"/>
                <a:gd name="T83" fmla="*/ 648 h 42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00"/>
                <a:gd name="T127" fmla="*/ 0 h 425"/>
                <a:gd name="T128" fmla="*/ 200 w 200"/>
                <a:gd name="T129" fmla="*/ 425 h 42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00" h="425">
                  <a:moveTo>
                    <a:pt x="100" y="425"/>
                  </a:moveTo>
                  <a:lnTo>
                    <a:pt x="115" y="423"/>
                  </a:lnTo>
                  <a:lnTo>
                    <a:pt x="131" y="415"/>
                  </a:lnTo>
                  <a:lnTo>
                    <a:pt x="146" y="402"/>
                  </a:lnTo>
                  <a:lnTo>
                    <a:pt x="160" y="384"/>
                  </a:lnTo>
                  <a:lnTo>
                    <a:pt x="171" y="363"/>
                  </a:lnTo>
                  <a:lnTo>
                    <a:pt x="181" y="339"/>
                  </a:lnTo>
                  <a:lnTo>
                    <a:pt x="188" y="310"/>
                  </a:lnTo>
                  <a:lnTo>
                    <a:pt x="196" y="279"/>
                  </a:lnTo>
                  <a:lnTo>
                    <a:pt x="200" y="247"/>
                  </a:lnTo>
                  <a:lnTo>
                    <a:pt x="200" y="212"/>
                  </a:lnTo>
                  <a:lnTo>
                    <a:pt x="200" y="178"/>
                  </a:lnTo>
                  <a:lnTo>
                    <a:pt x="196" y="145"/>
                  </a:lnTo>
                  <a:lnTo>
                    <a:pt x="188" y="115"/>
                  </a:lnTo>
                  <a:lnTo>
                    <a:pt x="181" y="88"/>
                  </a:lnTo>
                  <a:lnTo>
                    <a:pt x="171" y="63"/>
                  </a:lnTo>
                  <a:lnTo>
                    <a:pt x="160" y="42"/>
                  </a:lnTo>
                  <a:lnTo>
                    <a:pt x="146" y="25"/>
                  </a:lnTo>
                  <a:lnTo>
                    <a:pt x="131" y="11"/>
                  </a:lnTo>
                  <a:lnTo>
                    <a:pt x="115" y="4"/>
                  </a:lnTo>
                  <a:lnTo>
                    <a:pt x="100" y="0"/>
                  </a:lnTo>
                  <a:lnTo>
                    <a:pt x="83" y="4"/>
                  </a:lnTo>
                  <a:lnTo>
                    <a:pt x="68" y="11"/>
                  </a:lnTo>
                  <a:lnTo>
                    <a:pt x="54" y="25"/>
                  </a:lnTo>
                  <a:lnTo>
                    <a:pt x="41" y="42"/>
                  </a:lnTo>
                  <a:lnTo>
                    <a:pt x="29" y="63"/>
                  </a:lnTo>
                  <a:lnTo>
                    <a:pt x="20" y="88"/>
                  </a:lnTo>
                  <a:lnTo>
                    <a:pt x="12" y="115"/>
                  </a:lnTo>
                  <a:lnTo>
                    <a:pt x="4" y="145"/>
                  </a:lnTo>
                  <a:lnTo>
                    <a:pt x="0" y="178"/>
                  </a:lnTo>
                  <a:lnTo>
                    <a:pt x="0" y="212"/>
                  </a:lnTo>
                  <a:lnTo>
                    <a:pt x="0" y="247"/>
                  </a:lnTo>
                  <a:lnTo>
                    <a:pt x="4" y="279"/>
                  </a:lnTo>
                  <a:lnTo>
                    <a:pt x="12" y="310"/>
                  </a:lnTo>
                  <a:lnTo>
                    <a:pt x="20" y="339"/>
                  </a:lnTo>
                  <a:lnTo>
                    <a:pt x="29" y="363"/>
                  </a:lnTo>
                  <a:lnTo>
                    <a:pt x="41" y="384"/>
                  </a:lnTo>
                  <a:lnTo>
                    <a:pt x="54" y="402"/>
                  </a:lnTo>
                  <a:lnTo>
                    <a:pt x="68" y="415"/>
                  </a:lnTo>
                  <a:lnTo>
                    <a:pt x="83" y="423"/>
                  </a:lnTo>
                  <a:lnTo>
                    <a:pt x="100" y="42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Rectangle 38"/>
            <p:cNvSpPr>
              <a:spLocks noChangeArrowheads="1"/>
            </p:cNvSpPr>
            <p:nvPr/>
          </p:nvSpPr>
          <p:spPr bwMode="auto">
            <a:xfrm rot="16200000" flipH="1">
              <a:off x="1699" y="1403"/>
              <a:ext cx="342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Arial" charset="0"/>
                </a:rPr>
                <a:t>Control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42" name="Freeform 39"/>
            <p:cNvSpPr>
              <a:spLocks/>
            </p:cNvSpPr>
            <p:nvPr/>
          </p:nvSpPr>
          <p:spPr bwMode="auto">
            <a:xfrm>
              <a:off x="999" y="1833"/>
              <a:ext cx="116" cy="1725"/>
            </a:xfrm>
            <a:custGeom>
              <a:avLst/>
              <a:gdLst>
                <a:gd name="T0" fmla="*/ 114 w 98"/>
                <a:gd name="T1" fmla="*/ 1722 h 1130"/>
                <a:gd name="T2" fmla="*/ 116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6 w 98"/>
                <a:gd name="T9" fmla="*/ 1725 h 1130"/>
                <a:gd name="T10" fmla="*/ 116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0"/>
            <p:cNvSpPr>
              <a:spLocks/>
            </p:cNvSpPr>
            <p:nvPr/>
          </p:nvSpPr>
          <p:spPr bwMode="auto">
            <a:xfrm>
              <a:off x="2909" y="2747"/>
              <a:ext cx="29" cy="39"/>
            </a:xfrm>
            <a:custGeom>
              <a:avLst/>
              <a:gdLst>
                <a:gd name="T0" fmla="*/ 14 w 25"/>
                <a:gd name="T1" fmla="*/ 39 h 25"/>
                <a:gd name="T2" fmla="*/ 16 w 25"/>
                <a:gd name="T3" fmla="*/ 39 h 25"/>
                <a:gd name="T4" fmla="*/ 19 w 25"/>
                <a:gd name="T5" fmla="*/ 39 h 25"/>
                <a:gd name="T6" fmla="*/ 21 w 25"/>
                <a:gd name="T7" fmla="*/ 36 h 25"/>
                <a:gd name="T8" fmla="*/ 23 w 25"/>
                <a:gd name="T9" fmla="*/ 36 h 25"/>
                <a:gd name="T10" fmla="*/ 24 w 25"/>
                <a:gd name="T11" fmla="*/ 34 h 25"/>
                <a:gd name="T12" fmla="*/ 24 w 25"/>
                <a:gd name="T13" fmla="*/ 31 h 25"/>
                <a:gd name="T14" fmla="*/ 27 w 25"/>
                <a:gd name="T15" fmla="*/ 31 h 25"/>
                <a:gd name="T16" fmla="*/ 27 w 25"/>
                <a:gd name="T17" fmla="*/ 28 h 25"/>
                <a:gd name="T18" fmla="*/ 29 w 25"/>
                <a:gd name="T19" fmla="*/ 25 h 25"/>
                <a:gd name="T20" fmla="*/ 29 w 25"/>
                <a:gd name="T21" fmla="*/ 22 h 25"/>
                <a:gd name="T22" fmla="*/ 29 w 25"/>
                <a:gd name="T23" fmla="*/ 19 h 25"/>
                <a:gd name="T24" fmla="*/ 27 w 25"/>
                <a:gd name="T25" fmla="*/ 16 h 25"/>
                <a:gd name="T26" fmla="*/ 27 w 25"/>
                <a:gd name="T27" fmla="*/ 12 h 25"/>
                <a:gd name="T28" fmla="*/ 24 w 25"/>
                <a:gd name="T29" fmla="*/ 9 h 25"/>
                <a:gd name="T30" fmla="*/ 24 w 25"/>
                <a:gd name="T31" fmla="*/ 6 h 25"/>
                <a:gd name="T32" fmla="*/ 23 w 25"/>
                <a:gd name="T33" fmla="*/ 6 h 25"/>
                <a:gd name="T34" fmla="*/ 21 w 25"/>
                <a:gd name="T35" fmla="*/ 3 h 25"/>
                <a:gd name="T36" fmla="*/ 19 w 25"/>
                <a:gd name="T37" fmla="*/ 3 h 25"/>
                <a:gd name="T38" fmla="*/ 16 w 25"/>
                <a:gd name="T39" fmla="*/ 0 h 25"/>
                <a:gd name="T40" fmla="*/ 14 w 25"/>
                <a:gd name="T41" fmla="*/ 0 h 25"/>
                <a:gd name="T42" fmla="*/ 12 w 25"/>
                <a:gd name="T43" fmla="*/ 0 h 25"/>
                <a:gd name="T44" fmla="*/ 9 w 25"/>
                <a:gd name="T45" fmla="*/ 3 h 25"/>
                <a:gd name="T46" fmla="*/ 7 w 25"/>
                <a:gd name="T47" fmla="*/ 3 h 25"/>
                <a:gd name="T48" fmla="*/ 7 w 25"/>
                <a:gd name="T49" fmla="*/ 6 h 25"/>
                <a:gd name="T50" fmla="*/ 5 w 25"/>
                <a:gd name="T51" fmla="*/ 6 h 25"/>
                <a:gd name="T52" fmla="*/ 2 w 25"/>
                <a:gd name="T53" fmla="*/ 9 h 25"/>
                <a:gd name="T54" fmla="*/ 2 w 25"/>
                <a:gd name="T55" fmla="*/ 12 h 25"/>
                <a:gd name="T56" fmla="*/ 0 w 25"/>
                <a:gd name="T57" fmla="*/ 16 h 25"/>
                <a:gd name="T58" fmla="*/ 0 w 25"/>
                <a:gd name="T59" fmla="*/ 19 h 25"/>
                <a:gd name="T60" fmla="*/ 0 w 25"/>
                <a:gd name="T61" fmla="*/ 22 h 25"/>
                <a:gd name="T62" fmla="*/ 0 w 25"/>
                <a:gd name="T63" fmla="*/ 25 h 25"/>
                <a:gd name="T64" fmla="*/ 0 w 25"/>
                <a:gd name="T65" fmla="*/ 28 h 25"/>
                <a:gd name="T66" fmla="*/ 2 w 25"/>
                <a:gd name="T67" fmla="*/ 31 h 25"/>
                <a:gd name="T68" fmla="*/ 2 w 25"/>
                <a:gd name="T69" fmla="*/ 31 h 25"/>
                <a:gd name="T70" fmla="*/ 5 w 25"/>
                <a:gd name="T71" fmla="*/ 34 h 25"/>
                <a:gd name="T72" fmla="*/ 7 w 25"/>
                <a:gd name="T73" fmla="*/ 36 h 25"/>
                <a:gd name="T74" fmla="*/ 7 w 25"/>
                <a:gd name="T75" fmla="*/ 36 h 25"/>
                <a:gd name="T76" fmla="*/ 9 w 25"/>
                <a:gd name="T77" fmla="*/ 39 h 25"/>
                <a:gd name="T78" fmla="*/ 12 w 25"/>
                <a:gd name="T79" fmla="*/ 39 h 25"/>
                <a:gd name="T80" fmla="*/ 14 w 25"/>
                <a:gd name="T81" fmla="*/ 39 h 25"/>
                <a:gd name="T82" fmla="*/ 14 w 25"/>
                <a:gd name="T83" fmla="*/ 39 h 2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5"/>
                <a:gd name="T127" fmla="*/ 0 h 25"/>
                <a:gd name="T128" fmla="*/ 25 w 25"/>
                <a:gd name="T129" fmla="*/ 25 h 2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5" h="25">
                  <a:moveTo>
                    <a:pt x="12" y="25"/>
                  </a:moveTo>
                  <a:lnTo>
                    <a:pt x="14" y="25"/>
                  </a:lnTo>
                  <a:lnTo>
                    <a:pt x="16" y="25"/>
                  </a:lnTo>
                  <a:lnTo>
                    <a:pt x="18" y="23"/>
                  </a:lnTo>
                  <a:lnTo>
                    <a:pt x="20" y="23"/>
                  </a:lnTo>
                  <a:lnTo>
                    <a:pt x="21" y="22"/>
                  </a:lnTo>
                  <a:lnTo>
                    <a:pt x="21" y="20"/>
                  </a:lnTo>
                  <a:lnTo>
                    <a:pt x="23" y="20"/>
                  </a:lnTo>
                  <a:lnTo>
                    <a:pt x="23" y="18"/>
                  </a:lnTo>
                  <a:lnTo>
                    <a:pt x="25" y="16"/>
                  </a:lnTo>
                  <a:lnTo>
                    <a:pt x="25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20"/>
                  </a:lnTo>
                  <a:lnTo>
                    <a:pt x="4" y="22"/>
                  </a:lnTo>
                  <a:lnTo>
                    <a:pt x="6" y="23"/>
                  </a:lnTo>
                  <a:lnTo>
                    <a:pt x="8" y="25"/>
                  </a:lnTo>
                  <a:lnTo>
                    <a:pt x="10" y="25"/>
                  </a:lnTo>
                  <a:lnTo>
                    <a:pt x="12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41"/>
            <p:cNvSpPr>
              <a:spLocks/>
            </p:cNvSpPr>
            <p:nvPr/>
          </p:nvSpPr>
          <p:spPr bwMode="auto">
            <a:xfrm>
              <a:off x="2482" y="1833"/>
              <a:ext cx="115" cy="1725"/>
            </a:xfrm>
            <a:custGeom>
              <a:avLst/>
              <a:gdLst>
                <a:gd name="T0" fmla="*/ 113 w 98"/>
                <a:gd name="T1" fmla="*/ 1722 h 1130"/>
                <a:gd name="T2" fmla="*/ 115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5 w 98"/>
                <a:gd name="T9" fmla="*/ 1725 h 1130"/>
                <a:gd name="T10" fmla="*/ 115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mpd="sng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>
              <a:off x="965" y="2485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Line 43"/>
            <p:cNvSpPr>
              <a:spLocks noChangeShapeType="1"/>
            </p:cNvSpPr>
            <p:nvPr/>
          </p:nvSpPr>
          <p:spPr bwMode="auto">
            <a:xfrm>
              <a:off x="913" y="2503"/>
              <a:ext cx="6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4"/>
            <p:cNvSpPr>
              <a:spLocks/>
            </p:cNvSpPr>
            <p:nvPr/>
          </p:nvSpPr>
          <p:spPr bwMode="auto">
            <a:xfrm>
              <a:off x="2452" y="2027"/>
              <a:ext cx="29" cy="37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7 h 24"/>
                <a:gd name="T4" fmla="*/ 29 w 25"/>
                <a:gd name="T5" fmla="*/ 20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Line 45"/>
            <p:cNvSpPr>
              <a:spLocks noChangeShapeType="1"/>
            </p:cNvSpPr>
            <p:nvPr/>
          </p:nvSpPr>
          <p:spPr bwMode="auto">
            <a:xfrm flipH="1">
              <a:off x="2250" y="2044"/>
              <a:ext cx="209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6"/>
            <p:cNvSpPr>
              <a:spLocks/>
            </p:cNvSpPr>
            <p:nvPr/>
          </p:nvSpPr>
          <p:spPr bwMode="auto">
            <a:xfrm>
              <a:off x="2452" y="3054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7"/>
            <p:cNvSpPr>
              <a:spLocks/>
            </p:cNvSpPr>
            <p:nvPr/>
          </p:nvSpPr>
          <p:spPr bwMode="auto">
            <a:xfrm>
              <a:off x="1307" y="2047"/>
              <a:ext cx="1155" cy="1029"/>
            </a:xfrm>
            <a:custGeom>
              <a:avLst/>
              <a:gdLst>
                <a:gd name="T0" fmla="*/ 1155 w 978"/>
                <a:gd name="T1" fmla="*/ 1026 h 674"/>
                <a:gd name="T2" fmla="*/ 0 w 978"/>
                <a:gd name="T3" fmla="*/ 1029 h 674"/>
                <a:gd name="T4" fmla="*/ 0 w 978"/>
                <a:gd name="T5" fmla="*/ 0 h 674"/>
                <a:gd name="T6" fmla="*/ 0 60000 65536"/>
                <a:gd name="T7" fmla="*/ 0 60000 65536"/>
                <a:gd name="T8" fmla="*/ 0 60000 65536"/>
                <a:gd name="T9" fmla="*/ 0 w 978"/>
                <a:gd name="T10" fmla="*/ 0 h 674"/>
                <a:gd name="T11" fmla="*/ 978 w 978"/>
                <a:gd name="T12" fmla="*/ 674 h 67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8" h="674">
                  <a:moveTo>
                    <a:pt x="978" y="672"/>
                  </a:moveTo>
                  <a:lnTo>
                    <a:pt x="0" y="674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8"/>
            <p:cNvSpPr>
              <a:spLocks noChangeArrowheads="1"/>
            </p:cNvSpPr>
            <p:nvPr/>
          </p:nvSpPr>
          <p:spPr bwMode="auto">
            <a:xfrm>
              <a:off x="2502" y="1667"/>
              <a:ext cx="8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EX</a:t>
              </a:r>
              <a:endParaRPr lang="en-US" sz="800" b="1">
                <a:latin typeface="Arial" charset="0"/>
              </a:endParaRPr>
            </a:p>
          </p:txBody>
        </p:sp>
        <p:sp>
          <p:nvSpPr>
            <p:cNvPr id="52" name="Freeform 49"/>
            <p:cNvSpPr>
              <a:spLocks/>
            </p:cNvSpPr>
            <p:nvPr/>
          </p:nvSpPr>
          <p:spPr bwMode="auto">
            <a:xfrm>
              <a:off x="2487" y="1334"/>
              <a:ext cx="115" cy="252"/>
            </a:xfrm>
            <a:custGeom>
              <a:avLst/>
              <a:gdLst>
                <a:gd name="T0" fmla="*/ 113 w 98"/>
                <a:gd name="T1" fmla="*/ 249 h 165"/>
                <a:gd name="T2" fmla="*/ 115 w 98"/>
                <a:gd name="T3" fmla="*/ 0 h 165"/>
                <a:gd name="T4" fmla="*/ 0 w 98"/>
                <a:gd name="T5" fmla="*/ 0 h 165"/>
                <a:gd name="T6" fmla="*/ 0 w 98"/>
                <a:gd name="T7" fmla="*/ 252 h 165"/>
                <a:gd name="T8" fmla="*/ 115 w 98"/>
                <a:gd name="T9" fmla="*/ 252 h 165"/>
                <a:gd name="T10" fmla="*/ 115 w 98"/>
                <a:gd name="T11" fmla="*/ 252 h 1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5"/>
                <a:gd name="T20" fmla="*/ 98 w 98"/>
                <a:gd name="T21" fmla="*/ 165 h 1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5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98" y="16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Rectangle 50"/>
            <p:cNvSpPr>
              <a:spLocks noChangeArrowheads="1"/>
            </p:cNvSpPr>
            <p:nvPr/>
          </p:nvSpPr>
          <p:spPr bwMode="auto">
            <a:xfrm>
              <a:off x="2521" y="1416"/>
              <a:ext cx="53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2487" y="1089"/>
              <a:ext cx="115" cy="249"/>
            </a:xfrm>
            <a:custGeom>
              <a:avLst/>
              <a:gdLst>
                <a:gd name="T0" fmla="*/ 113 w 98"/>
                <a:gd name="T1" fmla="*/ 249 h 163"/>
                <a:gd name="T2" fmla="*/ 115 w 98"/>
                <a:gd name="T3" fmla="*/ 0 h 163"/>
                <a:gd name="T4" fmla="*/ 0 w 98"/>
                <a:gd name="T5" fmla="*/ 0 h 163"/>
                <a:gd name="T6" fmla="*/ 0 w 98"/>
                <a:gd name="T7" fmla="*/ 249 h 163"/>
                <a:gd name="T8" fmla="*/ 115 w 98"/>
                <a:gd name="T9" fmla="*/ 249 h 163"/>
                <a:gd name="T10" fmla="*/ 115 w 98"/>
                <a:gd name="T11" fmla="*/ 249 h 1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3"/>
                <a:gd name="T20" fmla="*/ 98 w 98"/>
                <a:gd name="T21" fmla="*/ 163 h 1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3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3"/>
                  </a:lnTo>
                  <a:lnTo>
                    <a:pt x="98" y="163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Rectangle 52"/>
            <p:cNvSpPr>
              <a:spLocks noChangeArrowheads="1"/>
            </p:cNvSpPr>
            <p:nvPr/>
          </p:nvSpPr>
          <p:spPr bwMode="auto">
            <a:xfrm>
              <a:off x="2496" y="1168"/>
              <a:ext cx="10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WB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56" name="Freeform 53"/>
            <p:cNvSpPr>
              <a:spLocks/>
            </p:cNvSpPr>
            <p:nvPr/>
          </p:nvSpPr>
          <p:spPr bwMode="auto">
            <a:xfrm>
              <a:off x="2452" y="1690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4"/>
            <p:cNvSpPr>
              <a:spLocks/>
            </p:cNvSpPr>
            <p:nvPr/>
          </p:nvSpPr>
          <p:spPr bwMode="auto">
            <a:xfrm>
              <a:off x="2452" y="1190"/>
              <a:ext cx="29" cy="39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9 h 25"/>
                <a:gd name="T4" fmla="*/ 29 w 25"/>
                <a:gd name="T5" fmla="*/ 20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5"/>
            <p:cNvSpPr>
              <a:spLocks/>
            </p:cNvSpPr>
            <p:nvPr/>
          </p:nvSpPr>
          <p:spPr bwMode="auto">
            <a:xfrm>
              <a:off x="2400" y="1209"/>
              <a:ext cx="62" cy="502"/>
            </a:xfrm>
            <a:custGeom>
              <a:avLst/>
              <a:gdLst>
                <a:gd name="T0" fmla="*/ 62 w 52"/>
                <a:gd name="T1" fmla="*/ 0 h 329"/>
                <a:gd name="T2" fmla="*/ 0 w 52"/>
                <a:gd name="T3" fmla="*/ 2 h 329"/>
                <a:gd name="T4" fmla="*/ 0 w 52"/>
                <a:gd name="T5" fmla="*/ 502 h 329"/>
                <a:gd name="T6" fmla="*/ 62 w 52"/>
                <a:gd name="T7" fmla="*/ 502 h 3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2"/>
                <a:gd name="T13" fmla="*/ 0 h 329"/>
                <a:gd name="T14" fmla="*/ 52 w 52"/>
                <a:gd name="T15" fmla="*/ 329 h 3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2" h="329">
                  <a:moveTo>
                    <a:pt x="52" y="0"/>
                  </a:moveTo>
                  <a:lnTo>
                    <a:pt x="0" y="1"/>
                  </a:lnTo>
                  <a:lnTo>
                    <a:pt x="0" y="329"/>
                  </a:lnTo>
                  <a:lnTo>
                    <a:pt x="52" y="329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6"/>
            <p:cNvSpPr>
              <a:spLocks/>
            </p:cNvSpPr>
            <p:nvPr/>
          </p:nvSpPr>
          <p:spPr bwMode="auto">
            <a:xfrm>
              <a:off x="3679" y="1586"/>
              <a:ext cx="115" cy="247"/>
            </a:xfrm>
            <a:custGeom>
              <a:avLst/>
              <a:gdLst>
                <a:gd name="T0" fmla="*/ 113 w 98"/>
                <a:gd name="T1" fmla="*/ 247 h 162"/>
                <a:gd name="T2" fmla="*/ 115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5 w 98"/>
                <a:gd name="T9" fmla="*/ 247 h 162"/>
                <a:gd name="T10" fmla="*/ 115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6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7"/>
            <p:cNvSpPr>
              <a:spLocks/>
            </p:cNvSpPr>
            <p:nvPr/>
          </p:nvSpPr>
          <p:spPr bwMode="auto">
            <a:xfrm>
              <a:off x="3679" y="1833"/>
              <a:ext cx="115" cy="1725"/>
            </a:xfrm>
            <a:custGeom>
              <a:avLst/>
              <a:gdLst>
                <a:gd name="T0" fmla="*/ 113 w 98"/>
                <a:gd name="T1" fmla="*/ 1722 h 1130"/>
                <a:gd name="T2" fmla="*/ 115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5 w 98"/>
                <a:gd name="T9" fmla="*/ 1725 h 1130"/>
                <a:gd name="T10" fmla="*/ 115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mpd="sng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3679" y="1338"/>
              <a:ext cx="115" cy="252"/>
            </a:xfrm>
            <a:custGeom>
              <a:avLst/>
              <a:gdLst>
                <a:gd name="T0" fmla="*/ 113 w 98"/>
                <a:gd name="T1" fmla="*/ 249 h 165"/>
                <a:gd name="T2" fmla="*/ 115 w 98"/>
                <a:gd name="T3" fmla="*/ 0 h 165"/>
                <a:gd name="T4" fmla="*/ 0 w 98"/>
                <a:gd name="T5" fmla="*/ 0 h 165"/>
                <a:gd name="T6" fmla="*/ 0 w 98"/>
                <a:gd name="T7" fmla="*/ 252 h 165"/>
                <a:gd name="T8" fmla="*/ 115 w 98"/>
                <a:gd name="T9" fmla="*/ 252 h 165"/>
                <a:gd name="T10" fmla="*/ 115 w 98"/>
                <a:gd name="T11" fmla="*/ 252 h 1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5"/>
                <a:gd name="T20" fmla="*/ 98 w 98"/>
                <a:gd name="T21" fmla="*/ 165 h 1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5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98" y="16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9"/>
            <p:cNvSpPr>
              <a:spLocks/>
            </p:cNvSpPr>
            <p:nvPr/>
          </p:nvSpPr>
          <p:spPr bwMode="auto">
            <a:xfrm>
              <a:off x="3644" y="1673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0"/>
            <p:cNvSpPr>
              <a:spLocks/>
            </p:cNvSpPr>
            <p:nvPr/>
          </p:nvSpPr>
          <p:spPr bwMode="auto">
            <a:xfrm>
              <a:off x="2602" y="1459"/>
              <a:ext cx="1052" cy="234"/>
            </a:xfrm>
            <a:custGeom>
              <a:avLst/>
              <a:gdLst>
                <a:gd name="T0" fmla="*/ 1052 w 891"/>
                <a:gd name="T1" fmla="*/ 231 h 153"/>
                <a:gd name="T2" fmla="*/ 948 w 891"/>
                <a:gd name="T3" fmla="*/ 234 h 153"/>
                <a:gd name="T4" fmla="*/ 948 w 891"/>
                <a:gd name="T5" fmla="*/ 0 h 153"/>
                <a:gd name="T6" fmla="*/ 0 w 891"/>
                <a:gd name="T7" fmla="*/ 0 h 15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91"/>
                <a:gd name="T13" fmla="*/ 0 h 153"/>
                <a:gd name="T14" fmla="*/ 891 w 891"/>
                <a:gd name="T15" fmla="*/ 153 h 15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91" h="153">
                  <a:moveTo>
                    <a:pt x="891" y="151"/>
                  </a:moveTo>
                  <a:lnTo>
                    <a:pt x="803" y="153"/>
                  </a:lnTo>
                  <a:lnTo>
                    <a:pt x="803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61"/>
            <p:cNvSpPr>
              <a:spLocks/>
            </p:cNvSpPr>
            <p:nvPr/>
          </p:nvSpPr>
          <p:spPr bwMode="auto">
            <a:xfrm>
              <a:off x="3644" y="1439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62"/>
            <p:cNvSpPr>
              <a:spLocks/>
            </p:cNvSpPr>
            <p:nvPr/>
          </p:nvSpPr>
          <p:spPr bwMode="auto">
            <a:xfrm>
              <a:off x="2599" y="1209"/>
              <a:ext cx="1055" cy="250"/>
            </a:xfrm>
            <a:custGeom>
              <a:avLst/>
              <a:gdLst>
                <a:gd name="T0" fmla="*/ 0 w 893"/>
                <a:gd name="T1" fmla="*/ 0 h 164"/>
                <a:gd name="T2" fmla="*/ 994 w 893"/>
                <a:gd name="T3" fmla="*/ 2 h 164"/>
                <a:gd name="T4" fmla="*/ 994 w 893"/>
                <a:gd name="T5" fmla="*/ 250 h 164"/>
                <a:gd name="T6" fmla="*/ 1055 w 893"/>
                <a:gd name="T7" fmla="*/ 250 h 16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93"/>
                <a:gd name="T13" fmla="*/ 0 h 164"/>
                <a:gd name="T14" fmla="*/ 893 w 893"/>
                <a:gd name="T15" fmla="*/ 164 h 16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93" h="164">
                  <a:moveTo>
                    <a:pt x="0" y="0"/>
                  </a:moveTo>
                  <a:lnTo>
                    <a:pt x="841" y="1"/>
                  </a:lnTo>
                  <a:lnTo>
                    <a:pt x="841" y="164"/>
                  </a:lnTo>
                  <a:lnTo>
                    <a:pt x="893" y="164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63"/>
            <p:cNvSpPr>
              <a:spLocks/>
            </p:cNvSpPr>
            <p:nvPr/>
          </p:nvSpPr>
          <p:spPr bwMode="auto">
            <a:xfrm>
              <a:off x="4534" y="1586"/>
              <a:ext cx="116" cy="247"/>
            </a:xfrm>
            <a:custGeom>
              <a:avLst/>
              <a:gdLst>
                <a:gd name="T0" fmla="*/ 116 w 98"/>
                <a:gd name="T1" fmla="*/ 247 h 162"/>
                <a:gd name="T2" fmla="*/ 116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6 w 98"/>
                <a:gd name="T9" fmla="*/ 247 h 162"/>
                <a:gd name="T10" fmla="*/ 116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8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64"/>
            <p:cNvSpPr>
              <a:spLocks/>
            </p:cNvSpPr>
            <p:nvPr/>
          </p:nvSpPr>
          <p:spPr bwMode="auto">
            <a:xfrm>
              <a:off x="4535" y="1833"/>
              <a:ext cx="116" cy="1725"/>
            </a:xfrm>
            <a:custGeom>
              <a:avLst/>
              <a:gdLst>
                <a:gd name="T0" fmla="*/ 116 w 98"/>
                <a:gd name="T1" fmla="*/ 1722 h 1130"/>
                <a:gd name="T2" fmla="*/ 116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6 w 98"/>
                <a:gd name="T9" fmla="*/ 1725 h 1130"/>
                <a:gd name="T10" fmla="*/ 116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8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mpd="sng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65"/>
            <p:cNvSpPr>
              <a:spLocks/>
            </p:cNvSpPr>
            <p:nvPr/>
          </p:nvSpPr>
          <p:spPr bwMode="auto">
            <a:xfrm>
              <a:off x="3644" y="2456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Line 66"/>
            <p:cNvSpPr>
              <a:spLocks noChangeShapeType="1"/>
            </p:cNvSpPr>
            <p:nvPr/>
          </p:nvSpPr>
          <p:spPr bwMode="auto">
            <a:xfrm flipH="1">
              <a:off x="3495" y="2473"/>
              <a:ext cx="15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67"/>
            <p:cNvSpPr>
              <a:spLocks/>
            </p:cNvSpPr>
            <p:nvPr/>
          </p:nvSpPr>
          <p:spPr bwMode="auto">
            <a:xfrm>
              <a:off x="4502" y="1690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1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68"/>
            <p:cNvSpPr>
              <a:spLocks/>
            </p:cNvSpPr>
            <p:nvPr/>
          </p:nvSpPr>
          <p:spPr bwMode="auto">
            <a:xfrm>
              <a:off x="3794" y="1459"/>
              <a:ext cx="715" cy="252"/>
            </a:xfrm>
            <a:custGeom>
              <a:avLst/>
              <a:gdLst>
                <a:gd name="T0" fmla="*/ 715 w 606"/>
                <a:gd name="T1" fmla="*/ 249 h 165"/>
                <a:gd name="T2" fmla="*/ 654 w 606"/>
                <a:gd name="T3" fmla="*/ 252 h 165"/>
                <a:gd name="T4" fmla="*/ 654 w 606"/>
                <a:gd name="T5" fmla="*/ 0 h 165"/>
                <a:gd name="T6" fmla="*/ 0 w 606"/>
                <a:gd name="T7" fmla="*/ 0 h 16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06"/>
                <a:gd name="T13" fmla="*/ 0 h 165"/>
                <a:gd name="T14" fmla="*/ 606 w 606"/>
                <a:gd name="T15" fmla="*/ 165 h 16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06" h="165">
                  <a:moveTo>
                    <a:pt x="606" y="163"/>
                  </a:moveTo>
                  <a:lnTo>
                    <a:pt x="554" y="165"/>
                  </a:lnTo>
                  <a:lnTo>
                    <a:pt x="554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69"/>
            <p:cNvSpPr>
              <a:spLocks/>
            </p:cNvSpPr>
            <p:nvPr/>
          </p:nvSpPr>
          <p:spPr bwMode="auto">
            <a:xfrm>
              <a:off x="4500" y="2456"/>
              <a:ext cx="32" cy="38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8 h 25"/>
                <a:gd name="T4" fmla="*/ 32 w 27"/>
                <a:gd name="T5" fmla="*/ 20 h 25"/>
                <a:gd name="T6" fmla="*/ 2 w 27"/>
                <a:gd name="T7" fmla="*/ 3 h 25"/>
                <a:gd name="T8" fmla="*/ 2 w 27"/>
                <a:gd name="T9" fmla="*/ 3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70"/>
            <p:cNvSpPr>
              <a:spLocks noChangeShapeType="1"/>
            </p:cNvSpPr>
            <p:nvPr/>
          </p:nvSpPr>
          <p:spPr bwMode="auto">
            <a:xfrm flipH="1">
              <a:off x="4650" y="2473"/>
              <a:ext cx="257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Line 71"/>
            <p:cNvSpPr>
              <a:spLocks noChangeShapeType="1"/>
            </p:cNvSpPr>
            <p:nvPr/>
          </p:nvSpPr>
          <p:spPr bwMode="auto">
            <a:xfrm flipH="1">
              <a:off x="4439" y="2473"/>
              <a:ext cx="68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72"/>
            <p:cNvSpPr>
              <a:spLocks/>
            </p:cNvSpPr>
            <p:nvPr/>
          </p:nvSpPr>
          <p:spPr bwMode="auto">
            <a:xfrm>
              <a:off x="4500" y="2976"/>
              <a:ext cx="32" cy="38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8 h 25"/>
                <a:gd name="T4" fmla="*/ 32 w 27"/>
                <a:gd name="T5" fmla="*/ 17 h 25"/>
                <a:gd name="T6" fmla="*/ 2 w 27"/>
                <a:gd name="T7" fmla="*/ 0 h 25"/>
                <a:gd name="T8" fmla="*/ 2 w 27"/>
                <a:gd name="T9" fmla="*/ 0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73"/>
            <p:cNvSpPr>
              <a:spLocks/>
            </p:cNvSpPr>
            <p:nvPr/>
          </p:nvSpPr>
          <p:spPr bwMode="auto">
            <a:xfrm>
              <a:off x="4650" y="2750"/>
              <a:ext cx="257" cy="243"/>
            </a:xfrm>
            <a:custGeom>
              <a:avLst/>
              <a:gdLst>
                <a:gd name="T0" fmla="*/ 257 w 218"/>
                <a:gd name="T1" fmla="*/ 0 h 159"/>
                <a:gd name="T2" fmla="*/ 192 w 218"/>
                <a:gd name="T3" fmla="*/ 0 h 159"/>
                <a:gd name="T4" fmla="*/ 192 w 218"/>
                <a:gd name="T5" fmla="*/ 243 h 159"/>
                <a:gd name="T6" fmla="*/ 0 w 218"/>
                <a:gd name="T7" fmla="*/ 243 h 15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8"/>
                <a:gd name="T13" fmla="*/ 0 h 159"/>
                <a:gd name="T14" fmla="*/ 218 w 218"/>
                <a:gd name="T15" fmla="*/ 159 h 15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8" h="159">
                  <a:moveTo>
                    <a:pt x="218" y="0"/>
                  </a:moveTo>
                  <a:lnTo>
                    <a:pt x="163" y="0"/>
                  </a:lnTo>
                  <a:lnTo>
                    <a:pt x="163" y="159"/>
                  </a:lnTo>
                  <a:lnTo>
                    <a:pt x="0" y="159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Line 74"/>
            <p:cNvSpPr>
              <a:spLocks noChangeShapeType="1"/>
            </p:cNvSpPr>
            <p:nvPr/>
          </p:nvSpPr>
          <p:spPr bwMode="auto">
            <a:xfrm flipH="1">
              <a:off x="3986" y="2993"/>
              <a:ext cx="521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75"/>
            <p:cNvSpPr>
              <a:spLocks/>
            </p:cNvSpPr>
            <p:nvPr/>
          </p:nvSpPr>
          <p:spPr bwMode="auto">
            <a:xfrm>
              <a:off x="3317" y="2102"/>
              <a:ext cx="184" cy="746"/>
            </a:xfrm>
            <a:custGeom>
              <a:avLst/>
              <a:gdLst>
                <a:gd name="T0" fmla="*/ 0 w 157"/>
                <a:gd name="T1" fmla="*/ 0 h 489"/>
                <a:gd name="T2" fmla="*/ 0 w 157"/>
                <a:gd name="T3" fmla="*/ 302 h 489"/>
                <a:gd name="T4" fmla="*/ 59 w 157"/>
                <a:gd name="T5" fmla="*/ 374 h 489"/>
                <a:gd name="T6" fmla="*/ 0 w 157"/>
                <a:gd name="T7" fmla="*/ 444 h 489"/>
                <a:gd name="T8" fmla="*/ 0 w 157"/>
                <a:gd name="T9" fmla="*/ 746 h 489"/>
                <a:gd name="T10" fmla="*/ 184 w 157"/>
                <a:gd name="T11" fmla="*/ 517 h 489"/>
                <a:gd name="T12" fmla="*/ 184 w 157"/>
                <a:gd name="T13" fmla="*/ 229 h 489"/>
                <a:gd name="T14" fmla="*/ 0 w 157"/>
                <a:gd name="T15" fmla="*/ 0 h 489"/>
                <a:gd name="T16" fmla="*/ 0 w 157"/>
                <a:gd name="T17" fmla="*/ 0 h 48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7"/>
                <a:gd name="T28" fmla="*/ 0 h 489"/>
                <a:gd name="T29" fmla="*/ 157 w 157"/>
                <a:gd name="T30" fmla="*/ 489 h 48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7" h="489">
                  <a:moveTo>
                    <a:pt x="0" y="0"/>
                  </a:moveTo>
                  <a:lnTo>
                    <a:pt x="0" y="198"/>
                  </a:lnTo>
                  <a:lnTo>
                    <a:pt x="50" y="245"/>
                  </a:lnTo>
                  <a:lnTo>
                    <a:pt x="0" y="291"/>
                  </a:lnTo>
                  <a:lnTo>
                    <a:pt x="0" y="489"/>
                  </a:lnTo>
                  <a:lnTo>
                    <a:pt x="157" y="339"/>
                  </a:lnTo>
                  <a:lnTo>
                    <a:pt x="157" y="150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6"/>
            <p:cNvSpPr>
              <a:spLocks/>
            </p:cNvSpPr>
            <p:nvPr/>
          </p:nvSpPr>
          <p:spPr bwMode="auto">
            <a:xfrm>
              <a:off x="3214" y="3501"/>
              <a:ext cx="430" cy="335"/>
            </a:xfrm>
            <a:custGeom>
              <a:avLst/>
              <a:gdLst>
                <a:gd name="T0" fmla="*/ 343 w 364"/>
                <a:gd name="T1" fmla="*/ 332 h 219"/>
                <a:gd name="T2" fmla="*/ 358 w 364"/>
                <a:gd name="T3" fmla="*/ 332 h 219"/>
                <a:gd name="T4" fmla="*/ 372 w 364"/>
                <a:gd name="T5" fmla="*/ 329 h 219"/>
                <a:gd name="T6" fmla="*/ 383 w 364"/>
                <a:gd name="T7" fmla="*/ 323 h 219"/>
                <a:gd name="T8" fmla="*/ 395 w 364"/>
                <a:gd name="T9" fmla="*/ 311 h 219"/>
                <a:gd name="T10" fmla="*/ 405 w 364"/>
                <a:gd name="T11" fmla="*/ 303 h 219"/>
                <a:gd name="T12" fmla="*/ 412 w 364"/>
                <a:gd name="T13" fmla="*/ 288 h 219"/>
                <a:gd name="T14" fmla="*/ 422 w 364"/>
                <a:gd name="T15" fmla="*/ 272 h 219"/>
                <a:gd name="T16" fmla="*/ 426 w 364"/>
                <a:gd name="T17" fmla="*/ 259 h 219"/>
                <a:gd name="T18" fmla="*/ 429 w 364"/>
                <a:gd name="T19" fmla="*/ 240 h 219"/>
                <a:gd name="T20" fmla="*/ 430 w 364"/>
                <a:gd name="T21" fmla="*/ 223 h 219"/>
                <a:gd name="T22" fmla="*/ 430 w 364"/>
                <a:gd name="T23" fmla="*/ 112 h 219"/>
                <a:gd name="T24" fmla="*/ 429 w 364"/>
                <a:gd name="T25" fmla="*/ 95 h 219"/>
                <a:gd name="T26" fmla="*/ 426 w 364"/>
                <a:gd name="T27" fmla="*/ 76 h 219"/>
                <a:gd name="T28" fmla="*/ 422 w 364"/>
                <a:gd name="T29" fmla="*/ 60 h 219"/>
                <a:gd name="T30" fmla="*/ 412 w 364"/>
                <a:gd name="T31" fmla="*/ 44 h 219"/>
                <a:gd name="T32" fmla="*/ 405 w 364"/>
                <a:gd name="T33" fmla="*/ 32 h 219"/>
                <a:gd name="T34" fmla="*/ 395 w 364"/>
                <a:gd name="T35" fmla="*/ 21 h 219"/>
                <a:gd name="T36" fmla="*/ 383 w 364"/>
                <a:gd name="T37" fmla="*/ 12 h 219"/>
                <a:gd name="T38" fmla="*/ 372 w 364"/>
                <a:gd name="T39" fmla="*/ 6 h 219"/>
                <a:gd name="T40" fmla="*/ 358 w 364"/>
                <a:gd name="T41" fmla="*/ 0 h 219"/>
                <a:gd name="T42" fmla="*/ 345 w 364"/>
                <a:gd name="T43" fmla="*/ 0 h 219"/>
                <a:gd name="T44" fmla="*/ 86 w 364"/>
                <a:gd name="T45" fmla="*/ 0 h 219"/>
                <a:gd name="T46" fmla="*/ 73 w 364"/>
                <a:gd name="T47" fmla="*/ 0 h 219"/>
                <a:gd name="T48" fmla="*/ 59 w 364"/>
                <a:gd name="T49" fmla="*/ 6 h 219"/>
                <a:gd name="T50" fmla="*/ 46 w 364"/>
                <a:gd name="T51" fmla="*/ 12 h 219"/>
                <a:gd name="T52" fmla="*/ 34 w 364"/>
                <a:gd name="T53" fmla="*/ 21 h 219"/>
                <a:gd name="T54" fmla="*/ 25 w 364"/>
                <a:gd name="T55" fmla="*/ 32 h 219"/>
                <a:gd name="T56" fmla="*/ 17 w 364"/>
                <a:gd name="T57" fmla="*/ 44 h 219"/>
                <a:gd name="T58" fmla="*/ 9 w 364"/>
                <a:gd name="T59" fmla="*/ 60 h 219"/>
                <a:gd name="T60" fmla="*/ 5 w 364"/>
                <a:gd name="T61" fmla="*/ 76 h 219"/>
                <a:gd name="T62" fmla="*/ 0 w 364"/>
                <a:gd name="T63" fmla="*/ 95 h 219"/>
                <a:gd name="T64" fmla="*/ 0 w 364"/>
                <a:gd name="T65" fmla="*/ 112 h 219"/>
                <a:gd name="T66" fmla="*/ 0 w 364"/>
                <a:gd name="T67" fmla="*/ 223 h 219"/>
                <a:gd name="T68" fmla="*/ 0 w 364"/>
                <a:gd name="T69" fmla="*/ 240 h 219"/>
                <a:gd name="T70" fmla="*/ 5 w 364"/>
                <a:gd name="T71" fmla="*/ 259 h 219"/>
                <a:gd name="T72" fmla="*/ 9 w 364"/>
                <a:gd name="T73" fmla="*/ 272 h 219"/>
                <a:gd name="T74" fmla="*/ 17 w 364"/>
                <a:gd name="T75" fmla="*/ 288 h 219"/>
                <a:gd name="T76" fmla="*/ 25 w 364"/>
                <a:gd name="T77" fmla="*/ 303 h 219"/>
                <a:gd name="T78" fmla="*/ 34 w 364"/>
                <a:gd name="T79" fmla="*/ 311 h 219"/>
                <a:gd name="T80" fmla="*/ 46 w 364"/>
                <a:gd name="T81" fmla="*/ 323 h 219"/>
                <a:gd name="T82" fmla="*/ 59 w 364"/>
                <a:gd name="T83" fmla="*/ 329 h 219"/>
                <a:gd name="T84" fmla="*/ 73 w 364"/>
                <a:gd name="T85" fmla="*/ 332 h 219"/>
                <a:gd name="T86" fmla="*/ 86 w 364"/>
                <a:gd name="T87" fmla="*/ 335 h 219"/>
                <a:gd name="T88" fmla="*/ 345 w 364"/>
                <a:gd name="T89" fmla="*/ 335 h 219"/>
                <a:gd name="T90" fmla="*/ 345 w 364"/>
                <a:gd name="T91" fmla="*/ 335 h 21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364"/>
                <a:gd name="T139" fmla="*/ 0 h 219"/>
                <a:gd name="T140" fmla="*/ 364 w 364"/>
                <a:gd name="T141" fmla="*/ 219 h 21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364" h="219">
                  <a:moveTo>
                    <a:pt x="290" y="217"/>
                  </a:moveTo>
                  <a:lnTo>
                    <a:pt x="303" y="217"/>
                  </a:lnTo>
                  <a:lnTo>
                    <a:pt x="315" y="215"/>
                  </a:lnTo>
                  <a:lnTo>
                    <a:pt x="324" y="211"/>
                  </a:lnTo>
                  <a:lnTo>
                    <a:pt x="334" y="203"/>
                  </a:lnTo>
                  <a:lnTo>
                    <a:pt x="343" y="198"/>
                  </a:lnTo>
                  <a:lnTo>
                    <a:pt x="349" y="188"/>
                  </a:lnTo>
                  <a:lnTo>
                    <a:pt x="357" y="178"/>
                  </a:lnTo>
                  <a:lnTo>
                    <a:pt x="361" y="169"/>
                  </a:lnTo>
                  <a:lnTo>
                    <a:pt x="363" y="157"/>
                  </a:lnTo>
                  <a:lnTo>
                    <a:pt x="364" y="146"/>
                  </a:lnTo>
                  <a:lnTo>
                    <a:pt x="364" y="73"/>
                  </a:lnTo>
                  <a:lnTo>
                    <a:pt x="363" y="62"/>
                  </a:lnTo>
                  <a:lnTo>
                    <a:pt x="361" y="50"/>
                  </a:lnTo>
                  <a:lnTo>
                    <a:pt x="357" y="39"/>
                  </a:lnTo>
                  <a:lnTo>
                    <a:pt x="349" y="29"/>
                  </a:lnTo>
                  <a:lnTo>
                    <a:pt x="343" y="21"/>
                  </a:lnTo>
                  <a:lnTo>
                    <a:pt x="334" y="14"/>
                  </a:lnTo>
                  <a:lnTo>
                    <a:pt x="324" y="8"/>
                  </a:lnTo>
                  <a:lnTo>
                    <a:pt x="315" y="4"/>
                  </a:lnTo>
                  <a:lnTo>
                    <a:pt x="303" y="0"/>
                  </a:lnTo>
                  <a:lnTo>
                    <a:pt x="292" y="0"/>
                  </a:lnTo>
                  <a:lnTo>
                    <a:pt x="73" y="0"/>
                  </a:lnTo>
                  <a:lnTo>
                    <a:pt x="62" y="0"/>
                  </a:lnTo>
                  <a:lnTo>
                    <a:pt x="50" y="4"/>
                  </a:lnTo>
                  <a:lnTo>
                    <a:pt x="39" y="8"/>
                  </a:lnTo>
                  <a:lnTo>
                    <a:pt x="29" y="14"/>
                  </a:lnTo>
                  <a:lnTo>
                    <a:pt x="21" y="21"/>
                  </a:lnTo>
                  <a:lnTo>
                    <a:pt x="14" y="29"/>
                  </a:lnTo>
                  <a:lnTo>
                    <a:pt x="8" y="39"/>
                  </a:lnTo>
                  <a:lnTo>
                    <a:pt x="4" y="50"/>
                  </a:lnTo>
                  <a:lnTo>
                    <a:pt x="0" y="62"/>
                  </a:lnTo>
                  <a:lnTo>
                    <a:pt x="0" y="73"/>
                  </a:lnTo>
                  <a:lnTo>
                    <a:pt x="0" y="146"/>
                  </a:lnTo>
                  <a:lnTo>
                    <a:pt x="0" y="157"/>
                  </a:lnTo>
                  <a:lnTo>
                    <a:pt x="4" y="169"/>
                  </a:lnTo>
                  <a:lnTo>
                    <a:pt x="8" y="178"/>
                  </a:lnTo>
                  <a:lnTo>
                    <a:pt x="14" y="188"/>
                  </a:lnTo>
                  <a:lnTo>
                    <a:pt x="21" y="198"/>
                  </a:lnTo>
                  <a:lnTo>
                    <a:pt x="29" y="203"/>
                  </a:lnTo>
                  <a:lnTo>
                    <a:pt x="39" y="211"/>
                  </a:lnTo>
                  <a:lnTo>
                    <a:pt x="50" y="215"/>
                  </a:lnTo>
                  <a:lnTo>
                    <a:pt x="62" y="217"/>
                  </a:lnTo>
                  <a:lnTo>
                    <a:pt x="73" y="219"/>
                  </a:lnTo>
                  <a:lnTo>
                    <a:pt x="292" y="219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Rectangle 77"/>
            <p:cNvSpPr>
              <a:spLocks noChangeArrowheads="1"/>
            </p:cNvSpPr>
            <p:nvPr/>
          </p:nvSpPr>
          <p:spPr bwMode="auto">
            <a:xfrm>
              <a:off x="3211" y="3578"/>
              <a:ext cx="43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Forwarding</a:t>
              </a:r>
            </a:p>
            <a:p>
              <a:pPr algn="ctr"/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Unit</a:t>
              </a:r>
              <a:endParaRPr lang="en-US" sz="1000" b="1">
                <a:latin typeface="Arial" charset="0"/>
              </a:endParaRPr>
            </a:p>
          </p:txBody>
        </p:sp>
        <p:sp>
          <p:nvSpPr>
            <p:cNvPr id="81" name="Freeform 78"/>
            <p:cNvSpPr>
              <a:spLocks/>
            </p:cNvSpPr>
            <p:nvPr/>
          </p:nvSpPr>
          <p:spPr bwMode="auto">
            <a:xfrm>
              <a:off x="2975" y="2885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1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79"/>
            <p:cNvSpPr>
              <a:spLocks/>
            </p:cNvSpPr>
            <p:nvPr/>
          </p:nvSpPr>
          <p:spPr bwMode="auto">
            <a:xfrm>
              <a:off x="2975" y="3324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80"/>
            <p:cNvSpPr>
              <a:spLocks/>
            </p:cNvSpPr>
            <p:nvPr/>
          </p:nvSpPr>
          <p:spPr bwMode="auto">
            <a:xfrm>
              <a:off x="2975" y="3459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Line 81"/>
            <p:cNvSpPr>
              <a:spLocks noChangeShapeType="1"/>
            </p:cNvSpPr>
            <p:nvPr/>
          </p:nvSpPr>
          <p:spPr bwMode="auto">
            <a:xfrm flipH="1">
              <a:off x="2859" y="2903"/>
              <a:ext cx="129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82"/>
            <p:cNvSpPr>
              <a:spLocks/>
            </p:cNvSpPr>
            <p:nvPr/>
          </p:nvSpPr>
          <p:spPr bwMode="auto">
            <a:xfrm>
              <a:off x="2975" y="2303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18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83"/>
            <p:cNvSpPr>
              <a:spLocks/>
            </p:cNvSpPr>
            <p:nvPr/>
          </p:nvSpPr>
          <p:spPr bwMode="auto">
            <a:xfrm>
              <a:off x="3276" y="2164"/>
              <a:ext cx="32" cy="37"/>
            </a:xfrm>
            <a:custGeom>
              <a:avLst/>
              <a:gdLst>
                <a:gd name="T0" fmla="*/ 0 w 27"/>
                <a:gd name="T1" fmla="*/ 0 h 24"/>
                <a:gd name="T2" fmla="*/ 2 w 27"/>
                <a:gd name="T3" fmla="*/ 37 h 24"/>
                <a:gd name="T4" fmla="*/ 32 w 27"/>
                <a:gd name="T5" fmla="*/ 20 h 24"/>
                <a:gd name="T6" fmla="*/ 2 w 27"/>
                <a:gd name="T7" fmla="*/ 2 h 24"/>
                <a:gd name="T8" fmla="*/ 2 w 27"/>
                <a:gd name="T9" fmla="*/ 2 h 24"/>
                <a:gd name="T10" fmla="*/ 0 w 27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4"/>
                <a:gd name="T20" fmla="*/ 27 w 27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4">
                  <a:moveTo>
                    <a:pt x="0" y="0"/>
                  </a:moveTo>
                  <a:lnTo>
                    <a:pt x="2" y="24"/>
                  </a:lnTo>
                  <a:lnTo>
                    <a:pt x="27" y="13"/>
                  </a:lnTo>
                  <a:lnTo>
                    <a:pt x="2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Line 84"/>
            <p:cNvSpPr>
              <a:spLocks noChangeShapeType="1"/>
            </p:cNvSpPr>
            <p:nvPr/>
          </p:nvSpPr>
          <p:spPr bwMode="auto">
            <a:xfrm flipH="1">
              <a:off x="3117" y="2184"/>
              <a:ext cx="17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85"/>
            <p:cNvSpPr>
              <a:spLocks/>
            </p:cNvSpPr>
            <p:nvPr/>
          </p:nvSpPr>
          <p:spPr bwMode="auto">
            <a:xfrm>
              <a:off x="2975" y="2164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2 h 24"/>
                <a:gd name="T8" fmla="*/ 0 w 25"/>
                <a:gd name="T9" fmla="*/ 2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86"/>
            <p:cNvSpPr>
              <a:spLocks/>
            </p:cNvSpPr>
            <p:nvPr/>
          </p:nvSpPr>
          <p:spPr bwMode="auto">
            <a:xfrm>
              <a:off x="2859" y="2322"/>
              <a:ext cx="129" cy="1680"/>
            </a:xfrm>
            <a:custGeom>
              <a:avLst/>
              <a:gdLst>
                <a:gd name="T0" fmla="*/ 129 w 109"/>
                <a:gd name="T1" fmla="*/ 0 h 1191"/>
                <a:gd name="T2" fmla="*/ 0 w 109"/>
                <a:gd name="T3" fmla="*/ 0 h 1191"/>
                <a:gd name="T4" fmla="*/ 0 w 109"/>
                <a:gd name="T5" fmla="*/ 1680 h 1191"/>
                <a:gd name="T6" fmla="*/ 0 60000 65536"/>
                <a:gd name="T7" fmla="*/ 0 60000 65536"/>
                <a:gd name="T8" fmla="*/ 0 60000 65536"/>
                <a:gd name="T9" fmla="*/ 0 w 109"/>
                <a:gd name="T10" fmla="*/ 0 h 1191"/>
                <a:gd name="T11" fmla="*/ 109 w 109"/>
                <a:gd name="T12" fmla="*/ 1191 h 119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09" h="1191">
                  <a:moveTo>
                    <a:pt x="109" y="0"/>
                  </a:moveTo>
                  <a:lnTo>
                    <a:pt x="0" y="0"/>
                  </a:lnTo>
                  <a:lnTo>
                    <a:pt x="0" y="1191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87"/>
            <p:cNvSpPr>
              <a:spLocks/>
            </p:cNvSpPr>
            <p:nvPr/>
          </p:nvSpPr>
          <p:spPr bwMode="auto">
            <a:xfrm>
              <a:off x="2975" y="2027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88"/>
            <p:cNvSpPr>
              <a:spLocks noChangeShapeType="1"/>
            </p:cNvSpPr>
            <p:nvPr/>
          </p:nvSpPr>
          <p:spPr bwMode="auto">
            <a:xfrm flipH="1">
              <a:off x="2602" y="2044"/>
              <a:ext cx="38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89"/>
            <p:cNvSpPr>
              <a:spLocks/>
            </p:cNvSpPr>
            <p:nvPr/>
          </p:nvSpPr>
          <p:spPr bwMode="auto">
            <a:xfrm>
              <a:off x="2846" y="2885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30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30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20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Line 90"/>
            <p:cNvSpPr>
              <a:spLocks noChangeShapeType="1"/>
            </p:cNvSpPr>
            <p:nvPr/>
          </p:nvSpPr>
          <p:spPr bwMode="auto">
            <a:xfrm>
              <a:off x="1113" y="2503"/>
              <a:ext cx="13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91"/>
            <p:cNvSpPr>
              <a:spLocks/>
            </p:cNvSpPr>
            <p:nvPr/>
          </p:nvSpPr>
          <p:spPr bwMode="auto">
            <a:xfrm>
              <a:off x="1244" y="1459"/>
              <a:ext cx="1218" cy="2023"/>
            </a:xfrm>
            <a:custGeom>
              <a:avLst/>
              <a:gdLst>
                <a:gd name="T0" fmla="*/ 1218 w 1032"/>
                <a:gd name="T1" fmla="*/ 2020 h 1325"/>
                <a:gd name="T2" fmla="*/ 0 w 1032"/>
                <a:gd name="T3" fmla="*/ 2023 h 1325"/>
                <a:gd name="T4" fmla="*/ 0 w 1032"/>
                <a:gd name="T5" fmla="*/ 0 h 1325"/>
                <a:gd name="T6" fmla="*/ 486 w 1032"/>
                <a:gd name="T7" fmla="*/ 0 h 132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32"/>
                <a:gd name="T13" fmla="*/ 0 h 1325"/>
                <a:gd name="T14" fmla="*/ 1032 w 1032"/>
                <a:gd name="T15" fmla="*/ 1325 h 132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32" h="1325">
                  <a:moveTo>
                    <a:pt x="1032" y="1323"/>
                  </a:moveTo>
                  <a:lnTo>
                    <a:pt x="0" y="1325"/>
                  </a:lnTo>
                  <a:lnTo>
                    <a:pt x="0" y="0"/>
                  </a:lnTo>
                  <a:lnTo>
                    <a:pt x="412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92"/>
            <p:cNvSpPr>
              <a:spLocks/>
            </p:cNvSpPr>
            <p:nvPr/>
          </p:nvSpPr>
          <p:spPr bwMode="auto">
            <a:xfrm>
              <a:off x="2452" y="3192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93"/>
            <p:cNvSpPr>
              <a:spLocks/>
            </p:cNvSpPr>
            <p:nvPr/>
          </p:nvSpPr>
          <p:spPr bwMode="auto">
            <a:xfrm>
              <a:off x="1372" y="2268"/>
              <a:ext cx="1090" cy="942"/>
            </a:xfrm>
            <a:custGeom>
              <a:avLst/>
              <a:gdLst>
                <a:gd name="T0" fmla="*/ 1090 w 923"/>
                <a:gd name="T1" fmla="*/ 942 h 617"/>
                <a:gd name="T2" fmla="*/ 0 w 923"/>
                <a:gd name="T3" fmla="*/ 942 h 617"/>
                <a:gd name="T4" fmla="*/ 0 w 923"/>
                <a:gd name="T5" fmla="*/ 0 h 617"/>
                <a:gd name="T6" fmla="*/ 0 60000 65536"/>
                <a:gd name="T7" fmla="*/ 0 60000 65536"/>
                <a:gd name="T8" fmla="*/ 0 60000 65536"/>
                <a:gd name="T9" fmla="*/ 0 w 923"/>
                <a:gd name="T10" fmla="*/ 0 h 617"/>
                <a:gd name="T11" fmla="*/ 923 w 923"/>
                <a:gd name="T12" fmla="*/ 617 h 6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23" h="617">
                  <a:moveTo>
                    <a:pt x="923" y="617"/>
                  </a:moveTo>
                  <a:lnTo>
                    <a:pt x="0" y="617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94"/>
            <p:cNvSpPr>
              <a:spLocks/>
            </p:cNvSpPr>
            <p:nvPr/>
          </p:nvSpPr>
          <p:spPr bwMode="auto">
            <a:xfrm>
              <a:off x="2452" y="3324"/>
              <a:ext cx="29" cy="37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7 h 24"/>
                <a:gd name="T4" fmla="*/ 29 w 25"/>
                <a:gd name="T5" fmla="*/ 17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Line 95"/>
            <p:cNvSpPr>
              <a:spLocks noChangeShapeType="1"/>
            </p:cNvSpPr>
            <p:nvPr/>
          </p:nvSpPr>
          <p:spPr bwMode="auto">
            <a:xfrm>
              <a:off x="1244" y="3341"/>
              <a:ext cx="122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96"/>
            <p:cNvSpPr>
              <a:spLocks/>
            </p:cNvSpPr>
            <p:nvPr/>
          </p:nvSpPr>
          <p:spPr bwMode="auto">
            <a:xfrm>
              <a:off x="2452" y="3462"/>
              <a:ext cx="29" cy="36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6 h 24"/>
                <a:gd name="T4" fmla="*/ 29 w 25"/>
                <a:gd name="T5" fmla="*/ 17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97"/>
            <p:cNvSpPr>
              <a:spLocks/>
            </p:cNvSpPr>
            <p:nvPr/>
          </p:nvSpPr>
          <p:spPr bwMode="auto">
            <a:xfrm>
              <a:off x="1230" y="3324"/>
              <a:ext cx="29" cy="37"/>
            </a:xfrm>
            <a:custGeom>
              <a:avLst/>
              <a:gdLst>
                <a:gd name="T0" fmla="*/ 13 w 25"/>
                <a:gd name="T1" fmla="*/ 35 h 24"/>
                <a:gd name="T2" fmla="*/ 15 w 25"/>
                <a:gd name="T3" fmla="*/ 37 h 24"/>
                <a:gd name="T4" fmla="*/ 17 w 25"/>
                <a:gd name="T5" fmla="*/ 35 h 24"/>
                <a:gd name="T6" fmla="*/ 20 w 25"/>
                <a:gd name="T7" fmla="*/ 35 h 24"/>
                <a:gd name="T8" fmla="*/ 22 w 25"/>
                <a:gd name="T9" fmla="*/ 32 h 24"/>
                <a:gd name="T10" fmla="*/ 24 w 25"/>
                <a:gd name="T11" fmla="*/ 32 h 24"/>
                <a:gd name="T12" fmla="*/ 24 w 25"/>
                <a:gd name="T13" fmla="*/ 29 h 24"/>
                <a:gd name="T14" fmla="*/ 27 w 25"/>
                <a:gd name="T15" fmla="*/ 26 h 24"/>
                <a:gd name="T16" fmla="*/ 27 w 25"/>
                <a:gd name="T17" fmla="*/ 23 h 24"/>
                <a:gd name="T18" fmla="*/ 27 w 25"/>
                <a:gd name="T19" fmla="*/ 20 h 24"/>
                <a:gd name="T20" fmla="*/ 29 w 25"/>
                <a:gd name="T21" fmla="*/ 17 h 24"/>
                <a:gd name="T22" fmla="*/ 27 w 25"/>
                <a:gd name="T23" fmla="*/ 14 h 24"/>
                <a:gd name="T24" fmla="*/ 27 w 25"/>
                <a:gd name="T25" fmla="*/ 11 h 24"/>
                <a:gd name="T26" fmla="*/ 27 w 25"/>
                <a:gd name="T27" fmla="*/ 8 h 24"/>
                <a:gd name="T28" fmla="*/ 24 w 25"/>
                <a:gd name="T29" fmla="*/ 8 h 24"/>
                <a:gd name="T30" fmla="*/ 24 w 25"/>
                <a:gd name="T31" fmla="*/ 5 h 24"/>
                <a:gd name="T32" fmla="*/ 22 w 25"/>
                <a:gd name="T33" fmla="*/ 3 h 24"/>
                <a:gd name="T34" fmla="*/ 20 w 25"/>
                <a:gd name="T35" fmla="*/ 3 h 24"/>
                <a:gd name="T36" fmla="*/ 17 w 25"/>
                <a:gd name="T37" fmla="*/ 0 h 24"/>
                <a:gd name="T38" fmla="*/ 15 w 25"/>
                <a:gd name="T39" fmla="*/ 0 h 24"/>
                <a:gd name="T40" fmla="*/ 13 w 25"/>
                <a:gd name="T41" fmla="*/ 0 h 24"/>
                <a:gd name="T42" fmla="*/ 10 w 25"/>
                <a:gd name="T43" fmla="*/ 0 h 24"/>
                <a:gd name="T44" fmla="*/ 8 w 25"/>
                <a:gd name="T45" fmla="*/ 0 h 24"/>
                <a:gd name="T46" fmla="*/ 6 w 25"/>
                <a:gd name="T47" fmla="*/ 3 h 24"/>
                <a:gd name="T48" fmla="*/ 5 w 25"/>
                <a:gd name="T49" fmla="*/ 3 h 24"/>
                <a:gd name="T50" fmla="*/ 5 w 25"/>
                <a:gd name="T51" fmla="*/ 5 h 24"/>
                <a:gd name="T52" fmla="*/ 2 w 25"/>
                <a:gd name="T53" fmla="*/ 8 h 24"/>
                <a:gd name="T54" fmla="*/ 2 w 25"/>
                <a:gd name="T55" fmla="*/ 8 h 24"/>
                <a:gd name="T56" fmla="*/ 0 w 25"/>
                <a:gd name="T57" fmla="*/ 11 h 24"/>
                <a:gd name="T58" fmla="*/ 0 w 25"/>
                <a:gd name="T59" fmla="*/ 14 h 24"/>
                <a:gd name="T60" fmla="*/ 0 w 25"/>
                <a:gd name="T61" fmla="*/ 17 h 24"/>
                <a:gd name="T62" fmla="*/ 0 w 25"/>
                <a:gd name="T63" fmla="*/ 20 h 24"/>
                <a:gd name="T64" fmla="*/ 0 w 25"/>
                <a:gd name="T65" fmla="*/ 23 h 24"/>
                <a:gd name="T66" fmla="*/ 2 w 25"/>
                <a:gd name="T67" fmla="*/ 26 h 24"/>
                <a:gd name="T68" fmla="*/ 2 w 25"/>
                <a:gd name="T69" fmla="*/ 29 h 24"/>
                <a:gd name="T70" fmla="*/ 5 w 25"/>
                <a:gd name="T71" fmla="*/ 32 h 24"/>
                <a:gd name="T72" fmla="*/ 5 w 25"/>
                <a:gd name="T73" fmla="*/ 32 h 24"/>
                <a:gd name="T74" fmla="*/ 6 w 25"/>
                <a:gd name="T75" fmla="*/ 35 h 24"/>
                <a:gd name="T76" fmla="*/ 8 w 25"/>
                <a:gd name="T77" fmla="*/ 35 h 24"/>
                <a:gd name="T78" fmla="*/ 10 w 25"/>
                <a:gd name="T79" fmla="*/ 37 h 24"/>
                <a:gd name="T80" fmla="*/ 13 w 25"/>
                <a:gd name="T81" fmla="*/ 37 h 24"/>
                <a:gd name="T82" fmla="*/ 13 w 25"/>
                <a:gd name="T83" fmla="*/ 37 h 24"/>
                <a:gd name="T84" fmla="*/ 13 w 25"/>
                <a:gd name="T85" fmla="*/ 35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4"/>
                <a:gd name="T131" fmla="*/ 25 w 25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4">
                  <a:moveTo>
                    <a:pt x="11" y="23"/>
                  </a:moveTo>
                  <a:lnTo>
                    <a:pt x="13" y="24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5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4"/>
                  </a:lnTo>
                  <a:lnTo>
                    <a:pt x="11" y="24"/>
                  </a:lnTo>
                  <a:lnTo>
                    <a:pt x="1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98"/>
            <p:cNvSpPr>
              <a:spLocks/>
            </p:cNvSpPr>
            <p:nvPr/>
          </p:nvSpPr>
          <p:spPr bwMode="auto">
            <a:xfrm>
              <a:off x="1293" y="2030"/>
              <a:ext cx="29" cy="37"/>
            </a:xfrm>
            <a:custGeom>
              <a:avLst/>
              <a:gdLst>
                <a:gd name="T0" fmla="*/ 14 w 25"/>
                <a:gd name="T1" fmla="*/ 34 h 24"/>
                <a:gd name="T2" fmla="*/ 16 w 25"/>
                <a:gd name="T3" fmla="*/ 34 h 24"/>
                <a:gd name="T4" fmla="*/ 19 w 25"/>
                <a:gd name="T5" fmla="*/ 34 h 24"/>
                <a:gd name="T6" fmla="*/ 21 w 25"/>
                <a:gd name="T7" fmla="*/ 34 h 24"/>
                <a:gd name="T8" fmla="*/ 23 w 25"/>
                <a:gd name="T9" fmla="*/ 32 h 24"/>
                <a:gd name="T10" fmla="*/ 24 w 25"/>
                <a:gd name="T11" fmla="*/ 32 h 24"/>
                <a:gd name="T12" fmla="*/ 24 w 25"/>
                <a:gd name="T13" fmla="*/ 29 h 24"/>
                <a:gd name="T14" fmla="*/ 27 w 25"/>
                <a:gd name="T15" fmla="*/ 26 h 24"/>
                <a:gd name="T16" fmla="*/ 27 w 25"/>
                <a:gd name="T17" fmla="*/ 23 h 24"/>
                <a:gd name="T18" fmla="*/ 29 w 25"/>
                <a:gd name="T19" fmla="*/ 20 h 24"/>
                <a:gd name="T20" fmla="*/ 29 w 25"/>
                <a:gd name="T21" fmla="*/ 17 h 24"/>
                <a:gd name="T22" fmla="*/ 29 w 25"/>
                <a:gd name="T23" fmla="*/ 14 h 24"/>
                <a:gd name="T24" fmla="*/ 27 w 25"/>
                <a:gd name="T25" fmla="*/ 11 h 24"/>
                <a:gd name="T26" fmla="*/ 27 w 25"/>
                <a:gd name="T27" fmla="*/ 8 h 24"/>
                <a:gd name="T28" fmla="*/ 24 w 25"/>
                <a:gd name="T29" fmla="*/ 5 h 24"/>
                <a:gd name="T30" fmla="*/ 24 w 25"/>
                <a:gd name="T31" fmla="*/ 5 h 24"/>
                <a:gd name="T32" fmla="*/ 23 w 25"/>
                <a:gd name="T33" fmla="*/ 2 h 24"/>
                <a:gd name="T34" fmla="*/ 21 w 25"/>
                <a:gd name="T35" fmla="*/ 2 h 24"/>
                <a:gd name="T36" fmla="*/ 19 w 25"/>
                <a:gd name="T37" fmla="*/ 0 h 24"/>
                <a:gd name="T38" fmla="*/ 16 w 25"/>
                <a:gd name="T39" fmla="*/ 0 h 24"/>
                <a:gd name="T40" fmla="*/ 14 w 25"/>
                <a:gd name="T41" fmla="*/ 0 h 24"/>
                <a:gd name="T42" fmla="*/ 12 w 25"/>
                <a:gd name="T43" fmla="*/ 0 h 24"/>
                <a:gd name="T44" fmla="*/ 9 w 25"/>
                <a:gd name="T45" fmla="*/ 0 h 24"/>
                <a:gd name="T46" fmla="*/ 7 w 25"/>
                <a:gd name="T47" fmla="*/ 2 h 24"/>
                <a:gd name="T48" fmla="*/ 7 w 25"/>
                <a:gd name="T49" fmla="*/ 2 h 24"/>
                <a:gd name="T50" fmla="*/ 5 w 25"/>
                <a:gd name="T51" fmla="*/ 5 h 24"/>
                <a:gd name="T52" fmla="*/ 2 w 25"/>
                <a:gd name="T53" fmla="*/ 5 h 24"/>
                <a:gd name="T54" fmla="*/ 2 w 25"/>
                <a:gd name="T55" fmla="*/ 8 h 24"/>
                <a:gd name="T56" fmla="*/ 0 w 25"/>
                <a:gd name="T57" fmla="*/ 11 h 24"/>
                <a:gd name="T58" fmla="*/ 0 w 25"/>
                <a:gd name="T59" fmla="*/ 14 h 24"/>
                <a:gd name="T60" fmla="*/ 0 w 25"/>
                <a:gd name="T61" fmla="*/ 17 h 24"/>
                <a:gd name="T62" fmla="*/ 0 w 25"/>
                <a:gd name="T63" fmla="*/ 20 h 24"/>
                <a:gd name="T64" fmla="*/ 0 w 25"/>
                <a:gd name="T65" fmla="*/ 23 h 24"/>
                <a:gd name="T66" fmla="*/ 2 w 25"/>
                <a:gd name="T67" fmla="*/ 26 h 24"/>
                <a:gd name="T68" fmla="*/ 2 w 25"/>
                <a:gd name="T69" fmla="*/ 29 h 24"/>
                <a:gd name="T70" fmla="*/ 5 w 25"/>
                <a:gd name="T71" fmla="*/ 32 h 24"/>
                <a:gd name="T72" fmla="*/ 7 w 25"/>
                <a:gd name="T73" fmla="*/ 32 h 24"/>
                <a:gd name="T74" fmla="*/ 7 w 25"/>
                <a:gd name="T75" fmla="*/ 34 h 24"/>
                <a:gd name="T76" fmla="*/ 9 w 25"/>
                <a:gd name="T77" fmla="*/ 34 h 24"/>
                <a:gd name="T78" fmla="*/ 12 w 25"/>
                <a:gd name="T79" fmla="*/ 34 h 24"/>
                <a:gd name="T80" fmla="*/ 14 w 25"/>
                <a:gd name="T81" fmla="*/ 37 h 24"/>
                <a:gd name="T82" fmla="*/ 14 w 25"/>
                <a:gd name="T83" fmla="*/ 37 h 24"/>
                <a:gd name="T84" fmla="*/ 14 w 25"/>
                <a:gd name="T85" fmla="*/ 34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4"/>
                <a:gd name="T131" fmla="*/ 25 w 25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4">
                  <a:moveTo>
                    <a:pt x="12" y="22"/>
                  </a:moveTo>
                  <a:lnTo>
                    <a:pt x="14" y="22"/>
                  </a:lnTo>
                  <a:lnTo>
                    <a:pt x="16" y="22"/>
                  </a:lnTo>
                  <a:lnTo>
                    <a:pt x="18" y="22"/>
                  </a:lnTo>
                  <a:lnTo>
                    <a:pt x="20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5" y="13"/>
                  </a:lnTo>
                  <a:lnTo>
                    <a:pt x="25" y="11"/>
                  </a:lnTo>
                  <a:lnTo>
                    <a:pt x="25" y="9"/>
                  </a:lnTo>
                  <a:lnTo>
                    <a:pt x="23" y="7"/>
                  </a:lnTo>
                  <a:lnTo>
                    <a:pt x="23" y="5"/>
                  </a:lnTo>
                  <a:lnTo>
                    <a:pt x="21" y="3"/>
                  </a:lnTo>
                  <a:lnTo>
                    <a:pt x="20" y="1"/>
                  </a:lnTo>
                  <a:lnTo>
                    <a:pt x="18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1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2"/>
                  </a:lnTo>
                  <a:lnTo>
                    <a:pt x="12" y="24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99"/>
            <p:cNvSpPr>
              <a:spLocks/>
            </p:cNvSpPr>
            <p:nvPr/>
          </p:nvSpPr>
          <p:spPr bwMode="auto">
            <a:xfrm>
              <a:off x="1356" y="2251"/>
              <a:ext cx="30" cy="39"/>
            </a:xfrm>
            <a:custGeom>
              <a:avLst/>
              <a:gdLst>
                <a:gd name="T0" fmla="*/ 14 w 25"/>
                <a:gd name="T1" fmla="*/ 36 h 25"/>
                <a:gd name="T2" fmla="*/ 18 w 25"/>
                <a:gd name="T3" fmla="*/ 36 h 25"/>
                <a:gd name="T4" fmla="*/ 20 w 25"/>
                <a:gd name="T5" fmla="*/ 36 h 25"/>
                <a:gd name="T6" fmla="*/ 23 w 25"/>
                <a:gd name="T7" fmla="*/ 36 h 25"/>
                <a:gd name="T8" fmla="*/ 25 w 25"/>
                <a:gd name="T9" fmla="*/ 33 h 25"/>
                <a:gd name="T10" fmla="*/ 25 w 25"/>
                <a:gd name="T11" fmla="*/ 33 h 25"/>
                <a:gd name="T12" fmla="*/ 28 w 25"/>
                <a:gd name="T13" fmla="*/ 30 h 25"/>
                <a:gd name="T14" fmla="*/ 28 w 25"/>
                <a:gd name="T15" fmla="*/ 27 h 25"/>
                <a:gd name="T16" fmla="*/ 30 w 25"/>
                <a:gd name="T17" fmla="*/ 23 h 25"/>
                <a:gd name="T18" fmla="*/ 30 w 25"/>
                <a:gd name="T19" fmla="*/ 20 h 25"/>
                <a:gd name="T20" fmla="*/ 30 w 25"/>
                <a:gd name="T21" fmla="*/ 17 h 25"/>
                <a:gd name="T22" fmla="*/ 30 w 25"/>
                <a:gd name="T23" fmla="*/ 16 h 25"/>
                <a:gd name="T24" fmla="*/ 30 w 25"/>
                <a:gd name="T25" fmla="*/ 12 h 25"/>
                <a:gd name="T26" fmla="*/ 28 w 25"/>
                <a:gd name="T27" fmla="*/ 9 h 25"/>
                <a:gd name="T28" fmla="*/ 28 w 25"/>
                <a:gd name="T29" fmla="*/ 6 h 25"/>
                <a:gd name="T30" fmla="*/ 25 w 25"/>
                <a:gd name="T31" fmla="*/ 6 h 25"/>
                <a:gd name="T32" fmla="*/ 25 w 25"/>
                <a:gd name="T33" fmla="*/ 3 h 25"/>
                <a:gd name="T34" fmla="*/ 23 w 25"/>
                <a:gd name="T35" fmla="*/ 3 h 25"/>
                <a:gd name="T36" fmla="*/ 20 w 25"/>
                <a:gd name="T37" fmla="*/ 0 h 25"/>
                <a:gd name="T38" fmla="*/ 18 w 25"/>
                <a:gd name="T39" fmla="*/ 0 h 25"/>
                <a:gd name="T40" fmla="*/ 16 w 25"/>
                <a:gd name="T41" fmla="*/ 0 h 25"/>
                <a:gd name="T42" fmla="*/ 14 w 25"/>
                <a:gd name="T43" fmla="*/ 0 h 25"/>
                <a:gd name="T44" fmla="*/ 12 w 25"/>
                <a:gd name="T45" fmla="*/ 0 h 25"/>
                <a:gd name="T46" fmla="*/ 10 w 25"/>
                <a:gd name="T47" fmla="*/ 3 h 25"/>
                <a:gd name="T48" fmla="*/ 7 w 25"/>
                <a:gd name="T49" fmla="*/ 3 h 25"/>
                <a:gd name="T50" fmla="*/ 5 w 25"/>
                <a:gd name="T51" fmla="*/ 6 h 25"/>
                <a:gd name="T52" fmla="*/ 5 w 25"/>
                <a:gd name="T53" fmla="*/ 6 h 25"/>
                <a:gd name="T54" fmla="*/ 2 w 25"/>
                <a:gd name="T55" fmla="*/ 9 h 25"/>
                <a:gd name="T56" fmla="*/ 2 w 25"/>
                <a:gd name="T57" fmla="*/ 12 h 25"/>
                <a:gd name="T58" fmla="*/ 2 w 25"/>
                <a:gd name="T59" fmla="*/ 16 h 25"/>
                <a:gd name="T60" fmla="*/ 0 w 25"/>
                <a:gd name="T61" fmla="*/ 17 h 25"/>
                <a:gd name="T62" fmla="*/ 2 w 25"/>
                <a:gd name="T63" fmla="*/ 20 h 25"/>
                <a:gd name="T64" fmla="*/ 2 w 25"/>
                <a:gd name="T65" fmla="*/ 23 h 25"/>
                <a:gd name="T66" fmla="*/ 2 w 25"/>
                <a:gd name="T67" fmla="*/ 27 h 25"/>
                <a:gd name="T68" fmla="*/ 5 w 25"/>
                <a:gd name="T69" fmla="*/ 30 h 25"/>
                <a:gd name="T70" fmla="*/ 5 w 25"/>
                <a:gd name="T71" fmla="*/ 33 h 25"/>
                <a:gd name="T72" fmla="*/ 7 w 25"/>
                <a:gd name="T73" fmla="*/ 33 h 25"/>
                <a:gd name="T74" fmla="*/ 10 w 25"/>
                <a:gd name="T75" fmla="*/ 36 h 25"/>
                <a:gd name="T76" fmla="*/ 12 w 25"/>
                <a:gd name="T77" fmla="*/ 36 h 25"/>
                <a:gd name="T78" fmla="*/ 14 w 25"/>
                <a:gd name="T79" fmla="*/ 36 h 25"/>
                <a:gd name="T80" fmla="*/ 16 w 25"/>
                <a:gd name="T81" fmla="*/ 39 h 25"/>
                <a:gd name="T82" fmla="*/ 16 w 25"/>
                <a:gd name="T83" fmla="*/ 39 h 25"/>
                <a:gd name="T84" fmla="*/ 14 w 25"/>
                <a:gd name="T85" fmla="*/ 36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5"/>
                <a:gd name="T131" fmla="*/ 25 w 25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5">
                  <a:moveTo>
                    <a:pt x="12" y="23"/>
                  </a:moveTo>
                  <a:lnTo>
                    <a:pt x="15" y="23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21" y="21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5" y="15"/>
                  </a:lnTo>
                  <a:lnTo>
                    <a:pt x="25" y="13"/>
                  </a:lnTo>
                  <a:lnTo>
                    <a:pt x="25" y="11"/>
                  </a:lnTo>
                  <a:lnTo>
                    <a:pt x="25" y="10"/>
                  </a:lnTo>
                  <a:lnTo>
                    <a:pt x="25" y="8"/>
                  </a:lnTo>
                  <a:lnTo>
                    <a:pt x="23" y="6"/>
                  </a:lnTo>
                  <a:lnTo>
                    <a:pt x="23" y="4"/>
                  </a:lnTo>
                  <a:lnTo>
                    <a:pt x="21" y="4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1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3" y="25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100"/>
            <p:cNvSpPr>
              <a:spLocks/>
            </p:cNvSpPr>
            <p:nvPr/>
          </p:nvSpPr>
          <p:spPr bwMode="auto">
            <a:xfrm>
              <a:off x="4500" y="3382"/>
              <a:ext cx="29" cy="39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9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Line 101"/>
            <p:cNvSpPr>
              <a:spLocks noChangeShapeType="1"/>
            </p:cNvSpPr>
            <p:nvPr/>
          </p:nvSpPr>
          <p:spPr bwMode="auto">
            <a:xfrm flipH="1">
              <a:off x="3794" y="3402"/>
              <a:ext cx="71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102"/>
            <p:cNvSpPr>
              <a:spLocks/>
            </p:cNvSpPr>
            <p:nvPr/>
          </p:nvSpPr>
          <p:spPr bwMode="auto">
            <a:xfrm>
              <a:off x="3670" y="3402"/>
              <a:ext cx="188" cy="211"/>
            </a:xfrm>
            <a:custGeom>
              <a:avLst/>
              <a:gdLst>
                <a:gd name="T0" fmla="*/ 188 w 159"/>
                <a:gd name="T1" fmla="*/ 0 h 138"/>
                <a:gd name="T2" fmla="*/ 188 w 159"/>
                <a:gd name="T3" fmla="*/ 211 h 138"/>
                <a:gd name="T4" fmla="*/ 0 w 159"/>
                <a:gd name="T5" fmla="*/ 211 h 138"/>
                <a:gd name="T6" fmla="*/ 0 60000 65536"/>
                <a:gd name="T7" fmla="*/ 0 60000 65536"/>
                <a:gd name="T8" fmla="*/ 0 60000 65536"/>
                <a:gd name="T9" fmla="*/ 0 w 159"/>
                <a:gd name="T10" fmla="*/ 0 h 138"/>
                <a:gd name="T11" fmla="*/ 159 w 159"/>
                <a:gd name="T12" fmla="*/ 138 h 13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9" h="138">
                  <a:moveTo>
                    <a:pt x="159" y="0"/>
                  </a:moveTo>
                  <a:lnTo>
                    <a:pt x="159" y="138"/>
                  </a:lnTo>
                  <a:lnTo>
                    <a:pt x="0" y="138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103"/>
            <p:cNvSpPr>
              <a:spLocks/>
            </p:cNvSpPr>
            <p:nvPr/>
          </p:nvSpPr>
          <p:spPr bwMode="auto">
            <a:xfrm>
              <a:off x="3844" y="3385"/>
              <a:ext cx="27" cy="36"/>
            </a:xfrm>
            <a:custGeom>
              <a:avLst/>
              <a:gdLst>
                <a:gd name="T0" fmla="*/ 14 w 23"/>
                <a:gd name="T1" fmla="*/ 36 h 23"/>
                <a:gd name="T2" fmla="*/ 16 w 23"/>
                <a:gd name="T3" fmla="*/ 36 h 23"/>
                <a:gd name="T4" fmla="*/ 19 w 23"/>
                <a:gd name="T5" fmla="*/ 36 h 23"/>
                <a:gd name="T6" fmla="*/ 20 w 23"/>
                <a:gd name="T7" fmla="*/ 36 h 23"/>
                <a:gd name="T8" fmla="*/ 22 w 23"/>
                <a:gd name="T9" fmla="*/ 33 h 23"/>
                <a:gd name="T10" fmla="*/ 22 w 23"/>
                <a:gd name="T11" fmla="*/ 33 h 23"/>
                <a:gd name="T12" fmla="*/ 25 w 23"/>
                <a:gd name="T13" fmla="*/ 30 h 23"/>
                <a:gd name="T14" fmla="*/ 27 w 23"/>
                <a:gd name="T15" fmla="*/ 27 h 23"/>
                <a:gd name="T16" fmla="*/ 27 w 23"/>
                <a:gd name="T17" fmla="*/ 23 h 23"/>
                <a:gd name="T18" fmla="*/ 27 w 23"/>
                <a:gd name="T19" fmla="*/ 20 h 23"/>
                <a:gd name="T20" fmla="*/ 27 w 23"/>
                <a:gd name="T21" fmla="*/ 17 h 23"/>
                <a:gd name="T22" fmla="*/ 27 w 23"/>
                <a:gd name="T23" fmla="*/ 14 h 23"/>
                <a:gd name="T24" fmla="*/ 27 w 23"/>
                <a:gd name="T25" fmla="*/ 11 h 23"/>
                <a:gd name="T26" fmla="*/ 27 w 23"/>
                <a:gd name="T27" fmla="*/ 9 h 23"/>
                <a:gd name="T28" fmla="*/ 25 w 23"/>
                <a:gd name="T29" fmla="*/ 6 h 23"/>
                <a:gd name="T30" fmla="*/ 22 w 23"/>
                <a:gd name="T31" fmla="*/ 6 h 23"/>
                <a:gd name="T32" fmla="*/ 22 w 23"/>
                <a:gd name="T33" fmla="*/ 3 h 23"/>
                <a:gd name="T34" fmla="*/ 20 w 23"/>
                <a:gd name="T35" fmla="*/ 0 h 23"/>
                <a:gd name="T36" fmla="*/ 19 w 23"/>
                <a:gd name="T37" fmla="*/ 0 h 23"/>
                <a:gd name="T38" fmla="*/ 16 w 23"/>
                <a:gd name="T39" fmla="*/ 0 h 23"/>
                <a:gd name="T40" fmla="*/ 14 w 23"/>
                <a:gd name="T41" fmla="*/ 0 h 23"/>
                <a:gd name="T42" fmla="*/ 12 w 23"/>
                <a:gd name="T43" fmla="*/ 0 h 23"/>
                <a:gd name="T44" fmla="*/ 9 w 23"/>
                <a:gd name="T45" fmla="*/ 0 h 23"/>
                <a:gd name="T46" fmla="*/ 7 w 23"/>
                <a:gd name="T47" fmla="*/ 0 h 23"/>
                <a:gd name="T48" fmla="*/ 5 w 23"/>
                <a:gd name="T49" fmla="*/ 3 h 23"/>
                <a:gd name="T50" fmla="*/ 5 w 23"/>
                <a:gd name="T51" fmla="*/ 6 h 23"/>
                <a:gd name="T52" fmla="*/ 2 w 23"/>
                <a:gd name="T53" fmla="*/ 6 h 23"/>
                <a:gd name="T54" fmla="*/ 0 w 23"/>
                <a:gd name="T55" fmla="*/ 9 h 23"/>
                <a:gd name="T56" fmla="*/ 0 w 23"/>
                <a:gd name="T57" fmla="*/ 11 h 23"/>
                <a:gd name="T58" fmla="*/ 0 w 23"/>
                <a:gd name="T59" fmla="*/ 14 h 23"/>
                <a:gd name="T60" fmla="*/ 0 w 23"/>
                <a:gd name="T61" fmla="*/ 17 h 23"/>
                <a:gd name="T62" fmla="*/ 0 w 23"/>
                <a:gd name="T63" fmla="*/ 20 h 23"/>
                <a:gd name="T64" fmla="*/ 0 w 23"/>
                <a:gd name="T65" fmla="*/ 23 h 23"/>
                <a:gd name="T66" fmla="*/ 0 w 23"/>
                <a:gd name="T67" fmla="*/ 27 h 23"/>
                <a:gd name="T68" fmla="*/ 2 w 23"/>
                <a:gd name="T69" fmla="*/ 30 h 23"/>
                <a:gd name="T70" fmla="*/ 5 w 23"/>
                <a:gd name="T71" fmla="*/ 33 h 23"/>
                <a:gd name="T72" fmla="*/ 5 w 23"/>
                <a:gd name="T73" fmla="*/ 33 h 23"/>
                <a:gd name="T74" fmla="*/ 7 w 23"/>
                <a:gd name="T75" fmla="*/ 36 h 23"/>
                <a:gd name="T76" fmla="*/ 9 w 23"/>
                <a:gd name="T77" fmla="*/ 36 h 23"/>
                <a:gd name="T78" fmla="*/ 12 w 23"/>
                <a:gd name="T79" fmla="*/ 36 h 23"/>
                <a:gd name="T80" fmla="*/ 14 w 23"/>
                <a:gd name="T81" fmla="*/ 36 h 23"/>
                <a:gd name="T82" fmla="*/ 14 w 23"/>
                <a:gd name="T83" fmla="*/ 36 h 2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3"/>
                <a:gd name="T127" fmla="*/ 0 h 23"/>
                <a:gd name="T128" fmla="*/ 23 w 23"/>
                <a:gd name="T129" fmla="*/ 23 h 2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3" h="23">
                  <a:moveTo>
                    <a:pt x="12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104"/>
            <p:cNvSpPr>
              <a:spLocks/>
            </p:cNvSpPr>
            <p:nvPr/>
          </p:nvSpPr>
          <p:spPr bwMode="auto">
            <a:xfrm>
              <a:off x="3668" y="3402"/>
              <a:ext cx="1044" cy="322"/>
            </a:xfrm>
            <a:custGeom>
              <a:avLst/>
              <a:gdLst>
                <a:gd name="T0" fmla="*/ 0 w 885"/>
                <a:gd name="T1" fmla="*/ 319 h 211"/>
                <a:gd name="T2" fmla="*/ 1044 w 885"/>
                <a:gd name="T3" fmla="*/ 322 h 211"/>
                <a:gd name="T4" fmla="*/ 1044 w 885"/>
                <a:gd name="T5" fmla="*/ 0 h 211"/>
                <a:gd name="T6" fmla="*/ 981 w 885"/>
                <a:gd name="T7" fmla="*/ 0 h 21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5"/>
                <a:gd name="T13" fmla="*/ 0 h 211"/>
                <a:gd name="T14" fmla="*/ 885 w 885"/>
                <a:gd name="T15" fmla="*/ 211 h 21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5" h="211">
                  <a:moveTo>
                    <a:pt x="0" y="209"/>
                  </a:moveTo>
                  <a:lnTo>
                    <a:pt x="885" y="211"/>
                  </a:lnTo>
                  <a:lnTo>
                    <a:pt x="885" y="0"/>
                  </a:lnTo>
                  <a:lnTo>
                    <a:pt x="832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105"/>
            <p:cNvSpPr>
              <a:spLocks/>
            </p:cNvSpPr>
            <p:nvPr/>
          </p:nvSpPr>
          <p:spPr bwMode="auto">
            <a:xfrm>
              <a:off x="3649" y="3703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1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4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106"/>
            <p:cNvSpPr>
              <a:spLocks/>
            </p:cNvSpPr>
            <p:nvPr/>
          </p:nvSpPr>
          <p:spPr bwMode="auto">
            <a:xfrm>
              <a:off x="3649" y="3593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0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107"/>
            <p:cNvSpPr>
              <a:spLocks/>
            </p:cNvSpPr>
            <p:nvPr/>
          </p:nvSpPr>
          <p:spPr bwMode="auto">
            <a:xfrm>
              <a:off x="3649" y="3648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0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108"/>
            <p:cNvSpPr>
              <a:spLocks/>
            </p:cNvSpPr>
            <p:nvPr/>
          </p:nvSpPr>
          <p:spPr bwMode="auto">
            <a:xfrm>
              <a:off x="4038" y="2456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Line 109"/>
            <p:cNvSpPr>
              <a:spLocks noChangeShapeType="1"/>
            </p:cNvSpPr>
            <p:nvPr/>
          </p:nvSpPr>
          <p:spPr bwMode="auto">
            <a:xfrm flipH="1">
              <a:off x="3794" y="2473"/>
              <a:ext cx="25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110"/>
            <p:cNvSpPr>
              <a:spLocks/>
            </p:cNvSpPr>
            <p:nvPr/>
          </p:nvSpPr>
          <p:spPr bwMode="auto">
            <a:xfrm>
              <a:off x="3972" y="2976"/>
              <a:ext cx="29" cy="39"/>
            </a:xfrm>
            <a:custGeom>
              <a:avLst/>
              <a:gdLst>
                <a:gd name="T0" fmla="*/ 15 w 24"/>
                <a:gd name="T1" fmla="*/ 36 h 25"/>
                <a:gd name="T2" fmla="*/ 17 w 24"/>
                <a:gd name="T3" fmla="*/ 39 h 25"/>
                <a:gd name="T4" fmla="*/ 19 w 24"/>
                <a:gd name="T5" fmla="*/ 36 h 25"/>
                <a:gd name="T6" fmla="*/ 22 w 24"/>
                <a:gd name="T7" fmla="*/ 36 h 25"/>
                <a:gd name="T8" fmla="*/ 24 w 24"/>
                <a:gd name="T9" fmla="*/ 36 h 25"/>
                <a:gd name="T10" fmla="*/ 24 w 24"/>
                <a:gd name="T11" fmla="*/ 33 h 25"/>
                <a:gd name="T12" fmla="*/ 27 w 24"/>
                <a:gd name="T13" fmla="*/ 30 h 25"/>
                <a:gd name="T14" fmla="*/ 29 w 24"/>
                <a:gd name="T15" fmla="*/ 27 h 25"/>
                <a:gd name="T16" fmla="*/ 29 w 24"/>
                <a:gd name="T17" fmla="*/ 23 h 25"/>
                <a:gd name="T18" fmla="*/ 29 w 24"/>
                <a:gd name="T19" fmla="*/ 20 h 25"/>
                <a:gd name="T20" fmla="*/ 29 w 24"/>
                <a:gd name="T21" fmla="*/ 17 h 25"/>
                <a:gd name="T22" fmla="*/ 29 w 24"/>
                <a:gd name="T23" fmla="*/ 14 h 25"/>
                <a:gd name="T24" fmla="*/ 29 w 24"/>
                <a:gd name="T25" fmla="*/ 11 h 25"/>
                <a:gd name="T26" fmla="*/ 29 w 24"/>
                <a:gd name="T27" fmla="*/ 9 h 25"/>
                <a:gd name="T28" fmla="*/ 27 w 24"/>
                <a:gd name="T29" fmla="*/ 9 h 25"/>
                <a:gd name="T30" fmla="*/ 24 w 24"/>
                <a:gd name="T31" fmla="*/ 6 h 25"/>
                <a:gd name="T32" fmla="*/ 24 w 24"/>
                <a:gd name="T33" fmla="*/ 3 h 25"/>
                <a:gd name="T34" fmla="*/ 22 w 24"/>
                <a:gd name="T35" fmla="*/ 3 h 25"/>
                <a:gd name="T36" fmla="*/ 19 w 24"/>
                <a:gd name="T37" fmla="*/ 0 h 25"/>
                <a:gd name="T38" fmla="*/ 17 w 24"/>
                <a:gd name="T39" fmla="*/ 0 h 25"/>
                <a:gd name="T40" fmla="*/ 15 w 24"/>
                <a:gd name="T41" fmla="*/ 0 h 25"/>
                <a:gd name="T42" fmla="*/ 12 w 24"/>
                <a:gd name="T43" fmla="*/ 0 h 25"/>
                <a:gd name="T44" fmla="*/ 10 w 24"/>
                <a:gd name="T45" fmla="*/ 0 h 25"/>
                <a:gd name="T46" fmla="*/ 7 w 24"/>
                <a:gd name="T47" fmla="*/ 3 h 25"/>
                <a:gd name="T48" fmla="*/ 5 w 24"/>
                <a:gd name="T49" fmla="*/ 3 h 25"/>
                <a:gd name="T50" fmla="*/ 5 w 24"/>
                <a:gd name="T51" fmla="*/ 6 h 25"/>
                <a:gd name="T52" fmla="*/ 2 w 24"/>
                <a:gd name="T53" fmla="*/ 9 h 25"/>
                <a:gd name="T54" fmla="*/ 0 w 24"/>
                <a:gd name="T55" fmla="*/ 9 h 25"/>
                <a:gd name="T56" fmla="*/ 0 w 24"/>
                <a:gd name="T57" fmla="*/ 11 h 25"/>
                <a:gd name="T58" fmla="*/ 0 w 24"/>
                <a:gd name="T59" fmla="*/ 14 h 25"/>
                <a:gd name="T60" fmla="*/ 0 w 24"/>
                <a:gd name="T61" fmla="*/ 17 h 25"/>
                <a:gd name="T62" fmla="*/ 0 w 24"/>
                <a:gd name="T63" fmla="*/ 20 h 25"/>
                <a:gd name="T64" fmla="*/ 0 w 24"/>
                <a:gd name="T65" fmla="*/ 23 h 25"/>
                <a:gd name="T66" fmla="*/ 0 w 24"/>
                <a:gd name="T67" fmla="*/ 27 h 25"/>
                <a:gd name="T68" fmla="*/ 2 w 24"/>
                <a:gd name="T69" fmla="*/ 30 h 25"/>
                <a:gd name="T70" fmla="*/ 5 w 24"/>
                <a:gd name="T71" fmla="*/ 33 h 25"/>
                <a:gd name="T72" fmla="*/ 5 w 24"/>
                <a:gd name="T73" fmla="*/ 36 h 25"/>
                <a:gd name="T74" fmla="*/ 7 w 24"/>
                <a:gd name="T75" fmla="*/ 36 h 25"/>
                <a:gd name="T76" fmla="*/ 10 w 24"/>
                <a:gd name="T77" fmla="*/ 36 h 25"/>
                <a:gd name="T78" fmla="*/ 12 w 24"/>
                <a:gd name="T79" fmla="*/ 39 h 25"/>
                <a:gd name="T80" fmla="*/ 15 w 24"/>
                <a:gd name="T81" fmla="*/ 39 h 25"/>
                <a:gd name="T82" fmla="*/ 15 w 24"/>
                <a:gd name="T83" fmla="*/ 39 h 25"/>
                <a:gd name="T84" fmla="*/ 15 w 24"/>
                <a:gd name="T85" fmla="*/ 36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5"/>
                <a:gd name="T131" fmla="*/ 24 w 24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5">
                  <a:moveTo>
                    <a:pt x="12" y="23"/>
                  </a:moveTo>
                  <a:lnTo>
                    <a:pt x="14" y="25"/>
                  </a:lnTo>
                  <a:lnTo>
                    <a:pt x="16" y="23"/>
                  </a:lnTo>
                  <a:lnTo>
                    <a:pt x="18" y="23"/>
                  </a:lnTo>
                  <a:lnTo>
                    <a:pt x="20" y="23"/>
                  </a:lnTo>
                  <a:lnTo>
                    <a:pt x="20" y="21"/>
                  </a:lnTo>
                  <a:lnTo>
                    <a:pt x="22" y="19"/>
                  </a:lnTo>
                  <a:lnTo>
                    <a:pt x="24" y="17"/>
                  </a:lnTo>
                  <a:lnTo>
                    <a:pt x="24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7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4" y="23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5"/>
                  </a:lnTo>
                  <a:lnTo>
                    <a:pt x="12" y="25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4" name="Freeform 111"/>
            <p:cNvSpPr>
              <a:spLocks/>
            </p:cNvSpPr>
            <p:nvPr/>
          </p:nvSpPr>
          <p:spPr bwMode="auto">
            <a:xfrm>
              <a:off x="2922" y="2184"/>
              <a:ext cx="1064" cy="1733"/>
            </a:xfrm>
            <a:custGeom>
              <a:avLst/>
              <a:gdLst>
                <a:gd name="T0" fmla="*/ 1064 w 901"/>
                <a:gd name="T1" fmla="*/ 164 h 1045"/>
                <a:gd name="T2" fmla="*/ 1064 w 901"/>
                <a:gd name="T3" fmla="*/ 1733 h 1045"/>
                <a:gd name="T4" fmla="*/ 0 w 901"/>
                <a:gd name="T5" fmla="*/ 1733 h 1045"/>
                <a:gd name="T6" fmla="*/ 0 w 901"/>
                <a:gd name="T7" fmla="*/ 0 h 1045"/>
                <a:gd name="T8" fmla="*/ 67 w 901"/>
                <a:gd name="T9" fmla="*/ 0 h 104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1"/>
                <a:gd name="T16" fmla="*/ 0 h 1045"/>
                <a:gd name="T17" fmla="*/ 901 w 901"/>
                <a:gd name="T18" fmla="*/ 1045 h 104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1" h="1045">
                  <a:moveTo>
                    <a:pt x="901" y="99"/>
                  </a:moveTo>
                  <a:lnTo>
                    <a:pt x="901" y="1045"/>
                  </a:lnTo>
                  <a:lnTo>
                    <a:pt x="0" y="1045"/>
                  </a:lnTo>
                  <a:lnTo>
                    <a:pt x="0" y="0"/>
                  </a:lnTo>
                  <a:lnTo>
                    <a:pt x="57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112"/>
            <p:cNvSpPr>
              <a:spLocks/>
            </p:cNvSpPr>
            <p:nvPr/>
          </p:nvSpPr>
          <p:spPr bwMode="auto">
            <a:xfrm>
              <a:off x="2846" y="3981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29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29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113"/>
            <p:cNvSpPr>
              <a:spLocks/>
            </p:cNvSpPr>
            <p:nvPr/>
          </p:nvSpPr>
          <p:spPr bwMode="auto">
            <a:xfrm>
              <a:off x="1431" y="2491"/>
              <a:ext cx="2825" cy="1589"/>
            </a:xfrm>
            <a:custGeom>
              <a:avLst/>
              <a:gdLst>
                <a:gd name="T0" fmla="*/ 2823 w 2393"/>
                <a:gd name="T1" fmla="*/ 1230 h 1041"/>
                <a:gd name="T2" fmla="*/ 2825 w 2393"/>
                <a:gd name="T3" fmla="*/ 1589 h 1041"/>
                <a:gd name="T4" fmla="*/ 0 w 2393"/>
                <a:gd name="T5" fmla="*/ 1589 h 1041"/>
                <a:gd name="T6" fmla="*/ 0 w 2393"/>
                <a:gd name="T7" fmla="*/ 0 h 1041"/>
                <a:gd name="T8" fmla="*/ 367 w 2393"/>
                <a:gd name="T9" fmla="*/ 0 h 10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93"/>
                <a:gd name="T16" fmla="*/ 0 h 1041"/>
                <a:gd name="T17" fmla="*/ 2393 w 2393"/>
                <a:gd name="T18" fmla="*/ 1041 h 104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93" h="1041">
                  <a:moveTo>
                    <a:pt x="2391" y="806"/>
                  </a:moveTo>
                  <a:lnTo>
                    <a:pt x="2393" y="1041"/>
                  </a:lnTo>
                  <a:lnTo>
                    <a:pt x="0" y="1041"/>
                  </a:lnTo>
                  <a:lnTo>
                    <a:pt x="0" y="0"/>
                  </a:lnTo>
                  <a:lnTo>
                    <a:pt x="311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114"/>
            <p:cNvSpPr>
              <a:spLocks/>
            </p:cNvSpPr>
            <p:nvPr/>
          </p:nvSpPr>
          <p:spPr bwMode="auto">
            <a:xfrm>
              <a:off x="4240" y="3703"/>
              <a:ext cx="30" cy="38"/>
            </a:xfrm>
            <a:custGeom>
              <a:avLst/>
              <a:gdLst>
                <a:gd name="T0" fmla="*/ 13 w 25"/>
                <a:gd name="T1" fmla="*/ 38 h 25"/>
                <a:gd name="T2" fmla="*/ 18 w 25"/>
                <a:gd name="T3" fmla="*/ 38 h 25"/>
                <a:gd name="T4" fmla="*/ 20 w 25"/>
                <a:gd name="T5" fmla="*/ 38 h 25"/>
                <a:gd name="T6" fmla="*/ 23 w 25"/>
                <a:gd name="T7" fmla="*/ 35 h 25"/>
                <a:gd name="T8" fmla="*/ 25 w 25"/>
                <a:gd name="T9" fmla="*/ 35 h 25"/>
                <a:gd name="T10" fmla="*/ 25 w 25"/>
                <a:gd name="T11" fmla="*/ 33 h 25"/>
                <a:gd name="T12" fmla="*/ 28 w 25"/>
                <a:gd name="T13" fmla="*/ 33 h 25"/>
                <a:gd name="T14" fmla="*/ 28 w 25"/>
                <a:gd name="T15" fmla="*/ 30 h 25"/>
                <a:gd name="T16" fmla="*/ 30 w 25"/>
                <a:gd name="T17" fmla="*/ 27 h 25"/>
                <a:gd name="T18" fmla="*/ 30 w 25"/>
                <a:gd name="T19" fmla="*/ 24 h 25"/>
                <a:gd name="T20" fmla="*/ 30 w 25"/>
                <a:gd name="T21" fmla="*/ 21 h 25"/>
                <a:gd name="T22" fmla="*/ 30 w 25"/>
                <a:gd name="T23" fmla="*/ 18 h 25"/>
                <a:gd name="T24" fmla="*/ 30 w 25"/>
                <a:gd name="T25" fmla="*/ 15 h 25"/>
                <a:gd name="T26" fmla="*/ 28 w 25"/>
                <a:gd name="T27" fmla="*/ 12 h 25"/>
                <a:gd name="T28" fmla="*/ 28 w 25"/>
                <a:gd name="T29" fmla="*/ 9 h 25"/>
                <a:gd name="T30" fmla="*/ 25 w 25"/>
                <a:gd name="T31" fmla="*/ 6 h 25"/>
                <a:gd name="T32" fmla="*/ 25 w 25"/>
                <a:gd name="T33" fmla="*/ 6 h 25"/>
                <a:gd name="T34" fmla="*/ 23 w 25"/>
                <a:gd name="T35" fmla="*/ 3 h 25"/>
                <a:gd name="T36" fmla="*/ 20 w 25"/>
                <a:gd name="T37" fmla="*/ 3 h 25"/>
                <a:gd name="T38" fmla="*/ 18 w 25"/>
                <a:gd name="T39" fmla="*/ 3 h 25"/>
                <a:gd name="T40" fmla="*/ 16 w 25"/>
                <a:gd name="T41" fmla="*/ 0 h 25"/>
                <a:gd name="T42" fmla="*/ 13 w 25"/>
                <a:gd name="T43" fmla="*/ 3 h 25"/>
                <a:gd name="T44" fmla="*/ 11 w 25"/>
                <a:gd name="T45" fmla="*/ 3 h 25"/>
                <a:gd name="T46" fmla="*/ 8 w 25"/>
                <a:gd name="T47" fmla="*/ 3 h 25"/>
                <a:gd name="T48" fmla="*/ 6 w 25"/>
                <a:gd name="T49" fmla="*/ 6 h 25"/>
                <a:gd name="T50" fmla="*/ 5 w 25"/>
                <a:gd name="T51" fmla="*/ 6 h 25"/>
                <a:gd name="T52" fmla="*/ 5 w 25"/>
                <a:gd name="T53" fmla="*/ 9 h 25"/>
                <a:gd name="T54" fmla="*/ 2 w 25"/>
                <a:gd name="T55" fmla="*/ 12 h 25"/>
                <a:gd name="T56" fmla="*/ 2 w 25"/>
                <a:gd name="T57" fmla="*/ 15 h 25"/>
                <a:gd name="T58" fmla="*/ 2 w 25"/>
                <a:gd name="T59" fmla="*/ 18 h 25"/>
                <a:gd name="T60" fmla="*/ 0 w 25"/>
                <a:gd name="T61" fmla="*/ 21 h 25"/>
                <a:gd name="T62" fmla="*/ 2 w 25"/>
                <a:gd name="T63" fmla="*/ 24 h 25"/>
                <a:gd name="T64" fmla="*/ 2 w 25"/>
                <a:gd name="T65" fmla="*/ 27 h 25"/>
                <a:gd name="T66" fmla="*/ 2 w 25"/>
                <a:gd name="T67" fmla="*/ 30 h 25"/>
                <a:gd name="T68" fmla="*/ 5 w 25"/>
                <a:gd name="T69" fmla="*/ 33 h 25"/>
                <a:gd name="T70" fmla="*/ 5 w 25"/>
                <a:gd name="T71" fmla="*/ 33 h 25"/>
                <a:gd name="T72" fmla="*/ 6 w 25"/>
                <a:gd name="T73" fmla="*/ 35 h 25"/>
                <a:gd name="T74" fmla="*/ 8 w 25"/>
                <a:gd name="T75" fmla="*/ 35 h 25"/>
                <a:gd name="T76" fmla="*/ 11 w 25"/>
                <a:gd name="T77" fmla="*/ 38 h 25"/>
                <a:gd name="T78" fmla="*/ 13 w 25"/>
                <a:gd name="T79" fmla="*/ 38 h 25"/>
                <a:gd name="T80" fmla="*/ 16 w 25"/>
                <a:gd name="T81" fmla="*/ 38 h 25"/>
                <a:gd name="T82" fmla="*/ 16 w 25"/>
                <a:gd name="T83" fmla="*/ 38 h 25"/>
                <a:gd name="T84" fmla="*/ 13 w 25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5"/>
                <a:gd name="T131" fmla="*/ 25 w 25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5">
                  <a:moveTo>
                    <a:pt x="11" y="25"/>
                  </a:moveTo>
                  <a:lnTo>
                    <a:pt x="15" y="25"/>
                  </a:lnTo>
                  <a:lnTo>
                    <a:pt x="17" y="25"/>
                  </a:lnTo>
                  <a:lnTo>
                    <a:pt x="19" y="23"/>
                  </a:lnTo>
                  <a:lnTo>
                    <a:pt x="21" y="23"/>
                  </a:lnTo>
                  <a:lnTo>
                    <a:pt x="21" y="22"/>
                  </a:lnTo>
                  <a:lnTo>
                    <a:pt x="23" y="22"/>
                  </a:lnTo>
                  <a:lnTo>
                    <a:pt x="23" y="20"/>
                  </a:lnTo>
                  <a:lnTo>
                    <a:pt x="25" y="18"/>
                  </a:lnTo>
                  <a:lnTo>
                    <a:pt x="25" y="16"/>
                  </a:lnTo>
                  <a:lnTo>
                    <a:pt x="25" y="14"/>
                  </a:lnTo>
                  <a:lnTo>
                    <a:pt x="25" y="12"/>
                  </a:lnTo>
                  <a:lnTo>
                    <a:pt x="25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2" y="20"/>
                  </a:lnTo>
                  <a:lnTo>
                    <a:pt x="4" y="22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13" y="25"/>
                  </a:lnTo>
                  <a:lnTo>
                    <a:pt x="11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Freeform 115"/>
            <p:cNvSpPr>
              <a:spLocks/>
            </p:cNvSpPr>
            <p:nvPr/>
          </p:nvSpPr>
          <p:spPr bwMode="auto">
            <a:xfrm>
              <a:off x="2452" y="1439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Freeform 116"/>
            <p:cNvSpPr>
              <a:spLocks/>
            </p:cNvSpPr>
            <p:nvPr/>
          </p:nvSpPr>
          <p:spPr bwMode="auto">
            <a:xfrm>
              <a:off x="3180" y="3677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117"/>
            <p:cNvSpPr>
              <a:spLocks/>
            </p:cNvSpPr>
            <p:nvPr/>
          </p:nvSpPr>
          <p:spPr bwMode="auto">
            <a:xfrm>
              <a:off x="3201" y="3773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21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118"/>
            <p:cNvSpPr>
              <a:spLocks/>
            </p:cNvSpPr>
            <p:nvPr/>
          </p:nvSpPr>
          <p:spPr bwMode="auto">
            <a:xfrm>
              <a:off x="3646" y="3389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17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" name="Line 119"/>
            <p:cNvSpPr>
              <a:spLocks noChangeShapeType="1"/>
            </p:cNvSpPr>
            <p:nvPr/>
          </p:nvSpPr>
          <p:spPr bwMode="auto">
            <a:xfrm>
              <a:off x="3113" y="3402"/>
              <a:ext cx="536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Line 120"/>
            <p:cNvSpPr>
              <a:spLocks noChangeShapeType="1"/>
            </p:cNvSpPr>
            <p:nvPr/>
          </p:nvSpPr>
          <p:spPr bwMode="auto">
            <a:xfrm>
              <a:off x="2604" y="3476"/>
              <a:ext cx="373" cy="1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Line 121"/>
            <p:cNvSpPr>
              <a:spLocks noChangeShapeType="1"/>
            </p:cNvSpPr>
            <p:nvPr/>
          </p:nvSpPr>
          <p:spPr bwMode="auto">
            <a:xfrm>
              <a:off x="2602" y="3344"/>
              <a:ext cx="382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122"/>
            <p:cNvSpPr>
              <a:spLocks/>
            </p:cNvSpPr>
            <p:nvPr/>
          </p:nvSpPr>
          <p:spPr bwMode="auto">
            <a:xfrm>
              <a:off x="2604" y="3076"/>
              <a:ext cx="585" cy="619"/>
            </a:xfrm>
            <a:custGeom>
              <a:avLst/>
              <a:gdLst>
                <a:gd name="T0" fmla="*/ 0 w 496"/>
                <a:gd name="T1" fmla="*/ 0 h 406"/>
                <a:gd name="T2" fmla="*/ 183 w 496"/>
                <a:gd name="T3" fmla="*/ 0 h 406"/>
                <a:gd name="T4" fmla="*/ 183 w 496"/>
                <a:gd name="T5" fmla="*/ 619 h 406"/>
                <a:gd name="T6" fmla="*/ 585 w 496"/>
                <a:gd name="T7" fmla="*/ 619 h 40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96"/>
                <a:gd name="T13" fmla="*/ 0 h 406"/>
                <a:gd name="T14" fmla="*/ 496 w 496"/>
                <a:gd name="T15" fmla="*/ 406 h 40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96" h="406">
                  <a:moveTo>
                    <a:pt x="0" y="0"/>
                  </a:moveTo>
                  <a:lnTo>
                    <a:pt x="155" y="0"/>
                  </a:lnTo>
                  <a:lnTo>
                    <a:pt x="155" y="406"/>
                  </a:lnTo>
                  <a:lnTo>
                    <a:pt x="496" y="406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123"/>
            <p:cNvSpPr>
              <a:spLocks/>
            </p:cNvSpPr>
            <p:nvPr/>
          </p:nvSpPr>
          <p:spPr bwMode="auto">
            <a:xfrm>
              <a:off x="2602" y="3210"/>
              <a:ext cx="608" cy="585"/>
            </a:xfrm>
            <a:custGeom>
              <a:avLst/>
              <a:gdLst>
                <a:gd name="T0" fmla="*/ 608 w 515"/>
                <a:gd name="T1" fmla="*/ 582 h 383"/>
                <a:gd name="T2" fmla="*/ 131 w 515"/>
                <a:gd name="T3" fmla="*/ 585 h 383"/>
                <a:gd name="T4" fmla="*/ 129 w 515"/>
                <a:gd name="T5" fmla="*/ 0 h 383"/>
                <a:gd name="T6" fmla="*/ 0 w 515"/>
                <a:gd name="T7" fmla="*/ 0 h 3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15"/>
                <a:gd name="T13" fmla="*/ 0 h 383"/>
                <a:gd name="T14" fmla="*/ 515 w 515"/>
                <a:gd name="T15" fmla="*/ 383 h 3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15" h="383">
                  <a:moveTo>
                    <a:pt x="515" y="381"/>
                  </a:moveTo>
                  <a:lnTo>
                    <a:pt x="111" y="383"/>
                  </a:lnTo>
                  <a:lnTo>
                    <a:pt x="109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27" name="Group 206"/>
            <p:cNvGrpSpPr>
              <a:grpSpLocks/>
            </p:cNvGrpSpPr>
            <p:nvPr/>
          </p:nvGrpSpPr>
          <p:grpSpPr bwMode="auto">
            <a:xfrm>
              <a:off x="4926" y="2412"/>
              <a:ext cx="117" cy="407"/>
              <a:chOff x="4926" y="2412"/>
              <a:chExt cx="117" cy="407"/>
            </a:xfrm>
          </p:grpSpPr>
          <p:sp>
            <p:nvSpPr>
              <p:cNvPr id="199" name="AutoShape 127"/>
              <p:cNvSpPr>
                <a:spLocks noChangeArrowheads="1"/>
              </p:cNvSpPr>
              <p:nvPr/>
            </p:nvSpPr>
            <p:spPr bwMode="auto">
              <a:xfrm rot="5400000">
                <a:off x="4781" y="2557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00" name="Rectangle 125"/>
              <p:cNvSpPr>
                <a:spLocks noChangeArrowheads="1"/>
              </p:cNvSpPr>
              <p:nvPr/>
            </p:nvSpPr>
            <p:spPr bwMode="auto">
              <a:xfrm>
                <a:off x="4939" y="2448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01" name="Rectangle 126"/>
              <p:cNvSpPr>
                <a:spLocks noChangeArrowheads="1"/>
              </p:cNvSpPr>
              <p:nvPr/>
            </p:nvSpPr>
            <p:spPr bwMode="auto">
              <a:xfrm>
                <a:off x="4957" y="2535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02" name="Rectangle 128"/>
              <p:cNvSpPr>
                <a:spLocks noChangeArrowheads="1"/>
              </p:cNvSpPr>
              <p:nvPr/>
            </p:nvSpPr>
            <p:spPr bwMode="auto">
              <a:xfrm>
                <a:off x="4936" y="2717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128" name="Group 205"/>
            <p:cNvGrpSpPr>
              <a:grpSpLocks/>
            </p:cNvGrpSpPr>
            <p:nvPr/>
          </p:nvGrpSpPr>
          <p:grpSpPr bwMode="auto">
            <a:xfrm>
              <a:off x="3006" y="3201"/>
              <a:ext cx="116" cy="407"/>
              <a:chOff x="3006" y="3201"/>
              <a:chExt cx="116" cy="407"/>
            </a:xfrm>
          </p:grpSpPr>
          <p:sp>
            <p:nvSpPr>
              <p:cNvPr id="195" name="AutoShape 132"/>
              <p:cNvSpPr>
                <a:spLocks noChangeArrowheads="1"/>
              </p:cNvSpPr>
              <p:nvPr/>
            </p:nvSpPr>
            <p:spPr bwMode="auto">
              <a:xfrm rot="5400000">
                <a:off x="2860" y="3347"/>
                <a:ext cx="407" cy="116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6" name="Rectangle 130"/>
              <p:cNvSpPr>
                <a:spLocks noChangeArrowheads="1"/>
              </p:cNvSpPr>
              <p:nvPr/>
            </p:nvSpPr>
            <p:spPr bwMode="auto">
              <a:xfrm>
                <a:off x="3019" y="3237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7" name="Rectangle 131"/>
              <p:cNvSpPr>
                <a:spLocks noChangeArrowheads="1"/>
              </p:cNvSpPr>
              <p:nvPr/>
            </p:nvSpPr>
            <p:spPr bwMode="auto">
              <a:xfrm>
                <a:off x="3036" y="3324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8" name="Rectangle 133"/>
              <p:cNvSpPr>
                <a:spLocks noChangeArrowheads="1"/>
              </p:cNvSpPr>
              <p:nvPr/>
            </p:nvSpPr>
            <p:spPr bwMode="auto">
              <a:xfrm>
                <a:off x="3016" y="3506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129" name="Group 204"/>
            <p:cNvGrpSpPr>
              <a:grpSpLocks/>
            </p:cNvGrpSpPr>
            <p:nvPr/>
          </p:nvGrpSpPr>
          <p:grpSpPr bwMode="auto">
            <a:xfrm>
              <a:off x="3008" y="2569"/>
              <a:ext cx="117" cy="407"/>
              <a:chOff x="3008" y="2569"/>
              <a:chExt cx="117" cy="407"/>
            </a:xfrm>
          </p:grpSpPr>
          <p:sp>
            <p:nvSpPr>
              <p:cNvPr id="190" name="AutoShape 137"/>
              <p:cNvSpPr>
                <a:spLocks noChangeArrowheads="1"/>
              </p:cNvSpPr>
              <p:nvPr/>
            </p:nvSpPr>
            <p:spPr bwMode="auto">
              <a:xfrm rot="5400000">
                <a:off x="2863" y="2714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1" name="Rectangle 135"/>
              <p:cNvSpPr>
                <a:spLocks noChangeArrowheads="1"/>
              </p:cNvSpPr>
              <p:nvPr/>
            </p:nvSpPr>
            <p:spPr bwMode="auto">
              <a:xfrm>
                <a:off x="3021" y="2605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2" name="Rectangle 136"/>
              <p:cNvSpPr>
                <a:spLocks noChangeArrowheads="1"/>
              </p:cNvSpPr>
              <p:nvPr/>
            </p:nvSpPr>
            <p:spPr bwMode="auto">
              <a:xfrm>
                <a:off x="3048" y="269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3" name="Rectangle 138"/>
              <p:cNvSpPr>
                <a:spLocks noChangeArrowheads="1"/>
              </p:cNvSpPr>
              <p:nvPr/>
            </p:nvSpPr>
            <p:spPr bwMode="auto">
              <a:xfrm>
                <a:off x="3018" y="2736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4" name="Rectangle 139"/>
              <p:cNvSpPr>
                <a:spLocks noChangeArrowheads="1"/>
              </p:cNvSpPr>
              <p:nvPr/>
            </p:nvSpPr>
            <p:spPr bwMode="auto">
              <a:xfrm>
                <a:off x="3022" y="2870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2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130" name="Group 203"/>
            <p:cNvGrpSpPr>
              <a:grpSpLocks/>
            </p:cNvGrpSpPr>
            <p:nvPr/>
          </p:nvGrpSpPr>
          <p:grpSpPr bwMode="auto">
            <a:xfrm>
              <a:off x="3008" y="1980"/>
              <a:ext cx="117" cy="407"/>
              <a:chOff x="3008" y="1980"/>
              <a:chExt cx="117" cy="407"/>
            </a:xfrm>
          </p:grpSpPr>
          <p:sp>
            <p:nvSpPr>
              <p:cNvPr id="185" name="AutoShape 143"/>
              <p:cNvSpPr>
                <a:spLocks noChangeArrowheads="1"/>
              </p:cNvSpPr>
              <p:nvPr/>
            </p:nvSpPr>
            <p:spPr bwMode="auto">
              <a:xfrm rot="5400000">
                <a:off x="2863" y="2125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86" name="Rectangle 141"/>
              <p:cNvSpPr>
                <a:spLocks noChangeArrowheads="1"/>
              </p:cNvSpPr>
              <p:nvPr/>
            </p:nvSpPr>
            <p:spPr bwMode="auto">
              <a:xfrm>
                <a:off x="3021" y="2016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7" name="Rectangle 142"/>
              <p:cNvSpPr>
                <a:spLocks noChangeArrowheads="1"/>
              </p:cNvSpPr>
              <p:nvPr/>
            </p:nvSpPr>
            <p:spPr bwMode="auto">
              <a:xfrm>
                <a:off x="3048" y="2103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8" name="Rectangle 144"/>
              <p:cNvSpPr>
                <a:spLocks noChangeArrowheads="1"/>
              </p:cNvSpPr>
              <p:nvPr/>
            </p:nvSpPr>
            <p:spPr bwMode="auto">
              <a:xfrm>
                <a:off x="3018" y="2147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9" name="Rectangle 145"/>
              <p:cNvSpPr>
                <a:spLocks noChangeArrowheads="1"/>
              </p:cNvSpPr>
              <p:nvPr/>
            </p:nvSpPr>
            <p:spPr bwMode="auto">
              <a:xfrm>
                <a:off x="3022" y="2281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2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131" name="Rectangle 146"/>
            <p:cNvSpPr>
              <a:spLocks noChangeArrowheads="1"/>
            </p:cNvSpPr>
            <p:nvPr/>
          </p:nvSpPr>
          <p:spPr bwMode="auto">
            <a:xfrm>
              <a:off x="4069" y="2390"/>
              <a:ext cx="367" cy="2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Data</a:t>
              </a:r>
            </a:p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2" name="Rectangle 147"/>
            <p:cNvSpPr>
              <a:spLocks noChangeArrowheads="1"/>
            </p:cNvSpPr>
            <p:nvPr/>
          </p:nvSpPr>
          <p:spPr bwMode="auto">
            <a:xfrm rot="-5400000">
              <a:off x="3342" y="2423"/>
              <a:ext cx="19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ALU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3" name="Rectangle 148"/>
            <p:cNvSpPr>
              <a:spLocks noChangeArrowheads="1"/>
            </p:cNvSpPr>
            <p:nvPr/>
          </p:nvSpPr>
          <p:spPr bwMode="auto">
            <a:xfrm>
              <a:off x="1846" y="2246"/>
              <a:ext cx="410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Register 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File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4" name="Rectangle 149"/>
            <p:cNvSpPr>
              <a:spLocks noChangeArrowheads="1"/>
            </p:cNvSpPr>
            <p:nvPr/>
          </p:nvSpPr>
          <p:spPr bwMode="auto">
            <a:xfrm rot="-5400000">
              <a:off x="477" y="2373"/>
              <a:ext cx="497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Instruction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5" name="Rectangle 150"/>
            <p:cNvSpPr>
              <a:spLocks noChangeArrowheads="1"/>
            </p:cNvSpPr>
            <p:nvPr/>
          </p:nvSpPr>
          <p:spPr bwMode="auto">
            <a:xfrm>
              <a:off x="310" y="2448"/>
              <a:ext cx="133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PC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6" name="Rectangle 152"/>
            <p:cNvSpPr>
              <a:spLocks noChangeArrowheads="1"/>
            </p:cNvSpPr>
            <p:nvPr/>
          </p:nvSpPr>
          <p:spPr bwMode="auto">
            <a:xfrm>
              <a:off x="2438" y="912"/>
              <a:ext cx="25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7" name="Rectangle 153"/>
            <p:cNvSpPr>
              <a:spLocks noChangeArrowheads="1"/>
            </p:cNvSpPr>
            <p:nvPr/>
          </p:nvSpPr>
          <p:spPr bwMode="auto">
            <a:xfrm>
              <a:off x="3546" y="912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8" name="Rectangle 154"/>
            <p:cNvSpPr>
              <a:spLocks noChangeArrowheads="1"/>
            </p:cNvSpPr>
            <p:nvPr/>
          </p:nvSpPr>
          <p:spPr bwMode="auto">
            <a:xfrm>
              <a:off x="4388" y="893"/>
              <a:ext cx="41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MEM/WB</a:t>
              </a:r>
            </a:p>
          </p:txBody>
        </p:sp>
        <p:sp>
          <p:nvSpPr>
            <p:cNvPr id="139" name="Rectangle 155"/>
            <p:cNvSpPr>
              <a:spLocks noChangeArrowheads="1"/>
            </p:cNvSpPr>
            <p:nvPr/>
          </p:nvSpPr>
          <p:spPr bwMode="auto">
            <a:xfrm>
              <a:off x="959" y="893"/>
              <a:ext cx="20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</a:t>
              </a:r>
            </a:p>
          </p:txBody>
        </p:sp>
        <p:sp>
          <p:nvSpPr>
            <p:cNvPr id="140" name="Rectangle 156"/>
            <p:cNvSpPr>
              <a:spLocks noChangeArrowheads="1"/>
            </p:cNvSpPr>
            <p:nvPr/>
          </p:nvSpPr>
          <p:spPr bwMode="auto">
            <a:xfrm rot="16200000" flipH="1">
              <a:off x="975" y="2223"/>
              <a:ext cx="41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1" name="Rectangle 157"/>
            <p:cNvSpPr>
              <a:spLocks noChangeArrowheads="1"/>
            </p:cNvSpPr>
            <p:nvPr/>
          </p:nvSpPr>
          <p:spPr bwMode="auto">
            <a:xfrm>
              <a:off x="1729" y="2957"/>
              <a:ext cx="358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IF/ID.Rs</a:t>
              </a:r>
            </a:p>
          </p:txBody>
        </p:sp>
        <p:sp>
          <p:nvSpPr>
            <p:cNvPr id="142" name="Rectangle 158"/>
            <p:cNvSpPr>
              <a:spLocks noChangeArrowheads="1"/>
            </p:cNvSpPr>
            <p:nvPr/>
          </p:nvSpPr>
          <p:spPr bwMode="auto">
            <a:xfrm>
              <a:off x="1729" y="3101"/>
              <a:ext cx="33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IF/ID.Rt</a:t>
              </a:r>
            </a:p>
          </p:txBody>
        </p:sp>
        <p:sp>
          <p:nvSpPr>
            <p:cNvPr id="143" name="Rectangle 159"/>
            <p:cNvSpPr>
              <a:spLocks noChangeArrowheads="1"/>
            </p:cNvSpPr>
            <p:nvPr/>
          </p:nvSpPr>
          <p:spPr bwMode="auto">
            <a:xfrm>
              <a:off x="1729" y="3236"/>
              <a:ext cx="33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IF/ID.Rt</a:t>
              </a:r>
            </a:p>
          </p:txBody>
        </p:sp>
        <p:sp>
          <p:nvSpPr>
            <p:cNvPr id="144" name="Rectangle 160"/>
            <p:cNvSpPr>
              <a:spLocks noChangeArrowheads="1"/>
            </p:cNvSpPr>
            <p:nvPr/>
          </p:nvSpPr>
          <p:spPr bwMode="auto">
            <a:xfrm>
              <a:off x="1729" y="3369"/>
              <a:ext cx="364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IF/ID.Rd</a:t>
              </a:r>
            </a:p>
          </p:txBody>
        </p:sp>
        <p:sp>
          <p:nvSpPr>
            <p:cNvPr id="145" name="Rectangle 161"/>
            <p:cNvSpPr>
              <a:spLocks noChangeArrowheads="1"/>
            </p:cNvSpPr>
            <p:nvPr/>
          </p:nvSpPr>
          <p:spPr bwMode="auto">
            <a:xfrm>
              <a:off x="2607" y="2976"/>
              <a:ext cx="10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Rs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6" name="Rectangle 162"/>
            <p:cNvSpPr>
              <a:spLocks noChangeArrowheads="1"/>
            </p:cNvSpPr>
            <p:nvPr/>
          </p:nvSpPr>
          <p:spPr bwMode="auto">
            <a:xfrm>
              <a:off x="2612" y="3120"/>
              <a:ext cx="8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Rt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7" name="Rectangle 163"/>
            <p:cNvSpPr>
              <a:spLocks noChangeArrowheads="1"/>
            </p:cNvSpPr>
            <p:nvPr/>
          </p:nvSpPr>
          <p:spPr bwMode="auto">
            <a:xfrm>
              <a:off x="2609" y="3255"/>
              <a:ext cx="8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Rt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8" name="Rectangle 164"/>
            <p:cNvSpPr>
              <a:spLocks noChangeArrowheads="1"/>
            </p:cNvSpPr>
            <p:nvPr/>
          </p:nvSpPr>
          <p:spPr bwMode="auto">
            <a:xfrm>
              <a:off x="2607" y="3378"/>
              <a:ext cx="107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Rd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9" name="Rectangle 165"/>
            <p:cNvSpPr>
              <a:spLocks noChangeArrowheads="1"/>
            </p:cNvSpPr>
            <p:nvPr/>
          </p:nvSpPr>
          <p:spPr bwMode="auto">
            <a:xfrm>
              <a:off x="3687" y="1416"/>
              <a:ext cx="10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WB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0" name="Rectangle 166"/>
            <p:cNvSpPr>
              <a:spLocks noChangeArrowheads="1"/>
            </p:cNvSpPr>
            <p:nvPr/>
          </p:nvSpPr>
          <p:spPr bwMode="auto">
            <a:xfrm>
              <a:off x="3710" y="1656"/>
              <a:ext cx="53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1" name="Rectangle 167"/>
            <p:cNvSpPr>
              <a:spLocks noChangeArrowheads="1"/>
            </p:cNvSpPr>
            <p:nvPr/>
          </p:nvSpPr>
          <p:spPr bwMode="auto">
            <a:xfrm>
              <a:off x="4546" y="1671"/>
              <a:ext cx="10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WB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2" name="Rectangle 168"/>
            <p:cNvSpPr>
              <a:spLocks noChangeArrowheads="1"/>
            </p:cNvSpPr>
            <p:nvPr/>
          </p:nvSpPr>
          <p:spPr bwMode="auto">
            <a:xfrm>
              <a:off x="4033" y="3294"/>
              <a:ext cx="444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EX/MEM.Rd</a:t>
              </a:r>
              <a:endParaRPr lang="en-US" sz="7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3" name="Rectangle 169"/>
            <p:cNvSpPr>
              <a:spLocks noChangeArrowheads="1"/>
            </p:cNvSpPr>
            <p:nvPr/>
          </p:nvSpPr>
          <p:spPr bwMode="auto">
            <a:xfrm>
              <a:off x="4033" y="3600"/>
              <a:ext cx="47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MEM/WB.Rd</a:t>
              </a:r>
              <a:endParaRPr lang="en-US" sz="7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4" name="Rectangle 170"/>
            <p:cNvSpPr>
              <a:spLocks noChangeArrowheads="1"/>
            </p:cNvSpPr>
            <p:nvPr/>
          </p:nvSpPr>
          <p:spPr bwMode="auto">
            <a:xfrm>
              <a:off x="3945" y="2304"/>
              <a:ext cx="77" cy="156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5" name="Freeform 171"/>
            <p:cNvSpPr>
              <a:spLocks/>
            </p:cNvSpPr>
            <p:nvPr/>
          </p:nvSpPr>
          <p:spPr bwMode="auto">
            <a:xfrm>
              <a:off x="1817" y="816"/>
              <a:ext cx="411" cy="576"/>
            </a:xfrm>
            <a:custGeom>
              <a:avLst/>
              <a:gdLst>
                <a:gd name="T0" fmla="*/ 411 w 429"/>
                <a:gd name="T1" fmla="*/ 576 h 195"/>
                <a:gd name="T2" fmla="*/ 411 w 429"/>
                <a:gd name="T3" fmla="*/ 0 h 195"/>
                <a:gd name="T4" fmla="*/ 0 w 429"/>
                <a:gd name="T5" fmla="*/ 0 h 195"/>
                <a:gd name="T6" fmla="*/ 0 60000 65536"/>
                <a:gd name="T7" fmla="*/ 0 60000 65536"/>
                <a:gd name="T8" fmla="*/ 0 60000 65536"/>
                <a:gd name="T9" fmla="*/ 0 w 429"/>
                <a:gd name="T10" fmla="*/ 0 h 195"/>
                <a:gd name="T11" fmla="*/ 429 w 429"/>
                <a:gd name="T12" fmla="*/ 195 h 19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29" h="195">
                  <a:moveTo>
                    <a:pt x="429" y="195"/>
                  </a:moveTo>
                  <a:lnTo>
                    <a:pt x="429" y="0"/>
                  </a:ln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172"/>
            <p:cNvSpPr>
              <a:spLocks/>
            </p:cNvSpPr>
            <p:nvPr/>
          </p:nvSpPr>
          <p:spPr bwMode="auto">
            <a:xfrm>
              <a:off x="1064" y="779"/>
              <a:ext cx="316" cy="1045"/>
            </a:xfrm>
            <a:custGeom>
              <a:avLst/>
              <a:gdLst>
                <a:gd name="T0" fmla="*/ 0 w 246"/>
                <a:gd name="T1" fmla="*/ 1045 h 576"/>
                <a:gd name="T2" fmla="*/ 0 w 246"/>
                <a:gd name="T3" fmla="*/ 0 h 576"/>
                <a:gd name="T4" fmla="*/ 316 w 246"/>
                <a:gd name="T5" fmla="*/ 0 h 576"/>
                <a:gd name="T6" fmla="*/ 0 60000 65536"/>
                <a:gd name="T7" fmla="*/ 0 60000 65536"/>
                <a:gd name="T8" fmla="*/ 0 60000 65536"/>
                <a:gd name="T9" fmla="*/ 0 w 246"/>
                <a:gd name="T10" fmla="*/ 0 h 576"/>
                <a:gd name="T11" fmla="*/ 246 w 246"/>
                <a:gd name="T12" fmla="*/ 576 h 5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576">
                  <a:moveTo>
                    <a:pt x="0" y="576"/>
                  </a:moveTo>
                  <a:lnTo>
                    <a:pt x="0" y="0"/>
                  </a:lnTo>
                  <a:lnTo>
                    <a:pt x="246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173"/>
            <p:cNvSpPr>
              <a:spLocks/>
            </p:cNvSpPr>
            <p:nvPr/>
          </p:nvSpPr>
          <p:spPr bwMode="auto">
            <a:xfrm>
              <a:off x="355" y="703"/>
              <a:ext cx="1021" cy="1601"/>
            </a:xfrm>
            <a:custGeom>
              <a:avLst/>
              <a:gdLst>
                <a:gd name="T0" fmla="*/ 0 w 794"/>
                <a:gd name="T1" fmla="*/ 1601 h 925"/>
                <a:gd name="T2" fmla="*/ 0 w 794"/>
                <a:gd name="T3" fmla="*/ 0 h 925"/>
                <a:gd name="T4" fmla="*/ 1021 w 794"/>
                <a:gd name="T5" fmla="*/ 0 h 925"/>
                <a:gd name="T6" fmla="*/ 0 60000 65536"/>
                <a:gd name="T7" fmla="*/ 0 60000 65536"/>
                <a:gd name="T8" fmla="*/ 0 60000 65536"/>
                <a:gd name="T9" fmla="*/ 0 w 794"/>
                <a:gd name="T10" fmla="*/ 0 h 925"/>
                <a:gd name="T11" fmla="*/ 794 w 794"/>
                <a:gd name="T12" fmla="*/ 925 h 9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94" h="925">
                  <a:moveTo>
                    <a:pt x="0" y="925"/>
                  </a:moveTo>
                  <a:lnTo>
                    <a:pt x="0" y="0"/>
                  </a:lnTo>
                  <a:lnTo>
                    <a:pt x="794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58" name="Group 201"/>
            <p:cNvGrpSpPr>
              <a:grpSpLocks/>
            </p:cNvGrpSpPr>
            <p:nvPr/>
          </p:nvGrpSpPr>
          <p:grpSpPr bwMode="auto">
            <a:xfrm>
              <a:off x="1374" y="624"/>
              <a:ext cx="443" cy="314"/>
              <a:chOff x="1374" y="624"/>
              <a:chExt cx="443" cy="314"/>
            </a:xfrm>
          </p:grpSpPr>
          <p:sp>
            <p:nvSpPr>
              <p:cNvPr id="183" name="Freeform 175"/>
              <p:cNvSpPr>
                <a:spLocks/>
              </p:cNvSpPr>
              <p:nvPr/>
            </p:nvSpPr>
            <p:spPr bwMode="auto">
              <a:xfrm>
                <a:off x="1374" y="624"/>
                <a:ext cx="443" cy="314"/>
              </a:xfrm>
              <a:custGeom>
                <a:avLst/>
                <a:gdLst>
                  <a:gd name="T0" fmla="*/ 354 w 364"/>
                  <a:gd name="T1" fmla="*/ 314 h 218"/>
                  <a:gd name="T2" fmla="*/ 369 w 364"/>
                  <a:gd name="T3" fmla="*/ 314 h 218"/>
                  <a:gd name="T4" fmla="*/ 382 w 364"/>
                  <a:gd name="T5" fmla="*/ 308 h 218"/>
                  <a:gd name="T6" fmla="*/ 397 w 364"/>
                  <a:gd name="T7" fmla="*/ 302 h 218"/>
                  <a:gd name="T8" fmla="*/ 408 w 364"/>
                  <a:gd name="T9" fmla="*/ 295 h 218"/>
                  <a:gd name="T10" fmla="*/ 417 w 364"/>
                  <a:gd name="T11" fmla="*/ 284 h 218"/>
                  <a:gd name="T12" fmla="*/ 427 w 364"/>
                  <a:gd name="T13" fmla="*/ 272 h 218"/>
                  <a:gd name="T14" fmla="*/ 433 w 364"/>
                  <a:gd name="T15" fmla="*/ 259 h 218"/>
                  <a:gd name="T16" fmla="*/ 438 w 364"/>
                  <a:gd name="T17" fmla="*/ 242 h 218"/>
                  <a:gd name="T18" fmla="*/ 443 w 364"/>
                  <a:gd name="T19" fmla="*/ 226 h 218"/>
                  <a:gd name="T20" fmla="*/ 443 w 364"/>
                  <a:gd name="T21" fmla="*/ 209 h 218"/>
                  <a:gd name="T22" fmla="*/ 443 w 364"/>
                  <a:gd name="T23" fmla="*/ 104 h 218"/>
                  <a:gd name="T24" fmla="*/ 443 w 364"/>
                  <a:gd name="T25" fmla="*/ 88 h 218"/>
                  <a:gd name="T26" fmla="*/ 438 w 364"/>
                  <a:gd name="T27" fmla="*/ 72 h 218"/>
                  <a:gd name="T28" fmla="*/ 433 w 364"/>
                  <a:gd name="T29" fmla="*/ 58 h 218"/>
                  <a:gd name="T30" fmla="*/ 427 w 364"/>
                  <a:gd name="T31" fmla="*/ 43 h 218"/>
                  <a:gd name="T32" fmla="*/ 417 w 364"/>
                  <a:gd name="T33" fmla="*/ 30 h 218"/>
                  <a:gd name="T34" fmla="*/ 408 w 364"/>
                  <a:gd name="T35" fmla="*/ 22 h 218"/>
                  <a:gd name="T36" fmla="*/ 397 w 364"/>
                  <a:gd name="T37" fmla="*/ 13 h 218"/>
                  <a:gd name="T38" fmla="*/ 382 w 364"/>
                  <a:gd name="T39" fmla="*/ 6 h 218"/>
                  <a:gd name="T40" fmla="*/ 369 w 364"/>
                  <a:gd name="T41" fmla="*/ 3 h 218"/>
                  <a:gd name="T42" fmla="*/ 354 w 364"/>
                  <a:gd name="T43" fmla="*/ 0 h 218"/>
                  <a:gd name="T44" fmla="*/ 89 w 364"/>
                  <a:gd name="T45" fmla="*/ 0 h 218"/>
                  <a:gd name="T46" fmla="*/ 74 w 364"/>
                  <a:gd name="T47" fmla="*/ 3 h 218"/>
                  <a:gd name="T48" fmla="*/ 61 w 364"/>
                  <a:gd name="T49" fmla="*/ 6 h 218"/>
                  <a:gd name="T50" fmla="*/ 49 w 364"/>
                  <a:gd name="T51" fmla="*/ 13 h 218"/>
                  <a:gd name="T52" fmla="*/ 37 w 364"/>
                  <a:gd name="T53" fmla="*/ 22 h 218"/>
                  <a:gd name="T54" fmla="*/ 26 w 364"/>
                  <a:gd name="T55" fmla="*/ 30 h 218"/>
                  <a:gd name="T56" fmla="*/ 16 w 364"/>
                  <a:gd name="T57" fmla="*/ 43 h 218"/>
                  <a:gd name="T58" fmla="*/ 9 w 364"/>
                  <a:gd name="T59" fmla="*/ 58 h 218"/>
                  <a:gd name="T60" fmla="*/ 5 w 364"/>
                  <a:gd name="T61" fmla="*/ 72 h 218"/>
                  <a:gd name="T62" fmla="*/ 2 w 364"/>
                  <a:gd name="T63" fmla="*/ 88 h 218"/>
                  <a:gd name="T64" fmla="*/ 0 w 364"/>
                  <a:gd name="T65" fmla="*/ 104 h 218"/>
                  <a:gd name="T66" fmla="*/ 0 w 364"/>
                  <a:gd name="T67" fmla="*/ 209 h 218"/>
                  <a:gd name="T68" fmla="*/ 2 w 364"/>
                  <a:gd name="T69" fmla="*/ 226 h 218"/>
                  <a:gd name="T70" fmla="*/ 5 w 364"/>
                  <a:gd name="T71" fmla="*/ 242 h 218"/>
                  <a:gd name="T72" fmla="*/ 9 w 364"/>
                  <a:gd name="T73" fmla="*/ 259 h 218"/>
                  <a:gd name="T74" fmla="*/ 16 w 364"/>
                  <a:gd name="T75" fmla="*/ 272 h 218"/>
                  <a:gd name="T76" fmla="*/ 26 w 364"/>
                  <a:gd name="T77" fmla="*/ 284 h 218"/>
                  <a:gd name="T78" fmla="*/ 37 w 364"/>
                  <a:gd name="T79" fmla="*/ 295 h 218"/>
                  <a:gd name="T80" fmla="*/ 49 w 364"/>
                  <a:gd name="T81" fmla="*/ 302 h 218"/>
                  <a:gd name="T82" fmla="*/ 61 w 364"/>
                  <a:gd name="T83" fmla="*/ 308 h 218"/>
                  <a:gd name="T84" fmla="*/ 74 w 364"/>
                  <a:gd name="T85" fmla="*/ 314 h 218"/>
                  <a:gd name="T86" fmla="*/ 89 w 364"/>
                  <a:gd name="T87" fmla="*/ 314 h 218"/>
                  <a:gd name="T88" fmla="*/ 354 w 364"/>
                  <a:gd name="T89" fmla="*/ 314 h 218"/>
                  <a:gd name="T90" fmla="*/ 354 w 364"/>
                  <a:gd name="T91" fmla="*/ 314 h 218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364"/>
                  <a:gd name="T139" fmla="*/ 0 h 218"/>
                  <a:gd name="T140" fmla="*/ 364 w 364"/>
                  <a:gd name="T141" fmla="*/ 218 h 218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364" h="218">
                    <a:moveTo>
                      <a:pt x="291" y="218"/>
                    </a:moveTo>
                    <a:lnTo>
                      <a:pt x="303" y="218"/>
                    </a:lnTo>
                    <a:lnTo>
                      <a:pt x="314" y="214"/>
                    </a:lnTo>
                    <a:lnTo>
                      <a:pt x="326" y="210"/>
                    </a:lnTo>
                    <a:lnTo>
                      <a:pt x="335" y="205"/>
                    </a:lnTo>
                    <a:lnTo>
                      <a:pt x="343" y="197"/>
                    </a:lnTo>
                    <a:lnTo>
                      <a:pt x="351" y="189"/>
                    </a:lnTo>
                    <a:lnTo>
                      <a:pt x="356" y="180"/>
                    </a:lnTo>
                    <a:lnTo>
                      <a:pt x="360" y="168"/>
                    </a:lnTo>
                    <a:lnTo>
                      <a:pt x="364" y="157"/>
                    </a:lnTo>
                    <a:lnTo>
                      <a:pt x="364" y="145"/>
                    </a:lnTo>
                    <a:lnTo>
                      <a:pt x="364" y="72"/>
                    </a:lnTo>
                    <a:lnTo>
                      <a:pt x="364" y="61"/>
                    </a:lnTo>
                    <a:lnTo>
                      <a:pt x="360" y="50"/>
                    </a:lnTo>
                    <a:lnTo>
                      <a:pt x="356" y="40"/>
                    </a:lnTo>
                    <a:lnTo>
                      <a:pt x="351" y="30"/>
                    </a:lnTo>
                    <a:lnTo>
                      <a:pt x="343" y="21"/>
                    </a:lnTo>
                    <a:lnTo>
                      <a:pt x="335" y="15"/>
                    </a:lnTo>
                    <a:lnTo>
                      <a:pt x="326" y="9"/>
                    </a:lnTo>
                    <a:lnTo>
                      <a:pt x="314" y="4"/>
                    </a:lnTo>
                    <a:lnTo>
                      <a:pt x="303" y="2"/>
                    </a:lnTo>
                    <a:lnTo>
                      <a:pt x="291" y="0"/>
                    </a:lnTo>
                    <a:lnTo>
                      <a:pt x="73" y="0"/>
                    </a:lnTo>
                    <a:lnTo>
                      <a:pt x="61" y="2"/>
                    </a:lnTo>
                    <a:lnTo>
                      <a:pt x="50" y="4"/>
                    </a:lnTo>
                    <a:lnTo>
                      <a:pt x="40" y="9"/>
                    </a:lnTo>
                    <a:lnTo>
                      <a:pt x="30" y="15"/>
                    </a:lnTo>
                    <a:lnTo>
                      <a:pt x="21" y="21"/>
                    </a:lnTo>
                    <a:lnTo>
                      <a:pt x="13" y="30"/>
                    </a:lnTo>
                    <a:lnTo>
                      <a:pt x="7" y="40"/>
                    </a:lnTo>
                    <a:lnTo>
                      <a:pt x="4" y="50"/>
                    </a:lnTo>
                    <a:lnTo>
                      <a:pt x="2" y="61"/>
                    </a:lnTo>
                    <a:lnTo>
                      <a:pt x="0" y="72"/>
                    </a:lnTo>
                    <a:lnTo>
                      <a:pt x="0" y="145"/>
                    </a:lnTo>
                    <a:lnTo>
                      <a:pt x="2" y="157"/>
                    </a:lnTo>
                    <a:lnTo>
                      <a:pt x="4" y="168"/>
                    </a:lnTo>
                    <a:lnTo>
                      <a:pt x="7" y="180"/>
                    </a:lnTo>
                    <a:lnTo>
                      <a:pt x="13" y="189"/>
                    </a:lnTo>
                    <a:lnTo>
                      <a:pt x="21" y="197"/>
                    </a:lnTo>
                    <a:lnTo>
                      <a:pt x="30" y="205"/>
                    </a:lnTo>
                    <a:lnTo>
                      <a:pt x="40" y="210"/>
                    </a:lnTo>
                    <a:lnTo>
                      <a:pt x="50" y="214"/>
                    </a:lnTo>
                    <a:lnTo>
                      <a:pt x="61" y="218"/>
                    </a:lnTo>
                    <a:lnTo>
                      <a:pt x="73" y="218"/>
                    </a:lnTo>
                    <a:lnTo>
                      <a:pt x="291" y="218"/>
                    </a:lnTo>
                  </a:path>
                </a:pathLst>
              </a:custGeom>
              <a:solidFill>
                <a:srgbClr val="FFE6CD"/>
              </a:solidFill>
              <a:ln w="19050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" name="Rectangle 176"/>
              <p:cNvSpPr>
                <a:spLocks noChangeArrowheads="1"/>
              </p:cNvSpPr>
              <p:nvPr/>
            </p:nvSpPr>
            <p:spPr bwMode="auto">
              <a:xfrm>
                <a:off x="1432" y="660"/>
                <a:ext cx="328" cy="25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Hazard</a:t>
                </a:r>
              </a:p>
              <a:p>
                <a:pPr algn="ctr"/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Detection</a:t>
                </a:r>
              </a:p>
              <a:p>
                <a:pPr algn="ctr"/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Unit</a:t>
                </a:r>
                <a:endParaRPr lang="en-US" sz="1200" b="1">
                  <a:latin typeface="Arial" charset="0"/>
                </a:endParaRPr>
              </a:p>
            </p:txBody>
          </p:sp>
        </p:grpSp>
        <p:sp>
          <p:nvSpPr>
            <p:cNvPr id="159" name="Freeform 177"/>
            <p:cNvSpPr>
              <a:spLocks/>
            </p:cNvSpPr>
            <p:nvPr/>
          </p:nvSpPr>
          <p:spPr bwMode="auto">
            <a:xfrm>
              <a:off x="2132" y="1703"/>
              <a:ext cx="37" cy="34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4 h 24"/>
                <a:gd name="T4" fmla="*/ 37 w 25"/>
                <a:gd name="T5" fmla="*/ 18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0" name="Line 178"/>
            <p:cNvSpPr>
              <a:spLocks noChangeShapeType="1"/>
            </p:cNvSpPr>
            <p:nvPr/>
          </p:nvSpPr>
          <p:spPr bwMode="auto">
            <a:xfrm flipH="1">
              <a:off x="2067" y="1718"/>
              <a:ext cx="81" cy="3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1" name="Rectangle 179"/>
            <p:cNvSpPr>
              <a:spLocks noChangeArrowheads="1"/>
            </p:cNvSpPr>
            <p:nvPr/>
          </p:nvSpPr>
          <p:spPr bwMode="auto">
            <a:xfrm>
              <a:off x="2017" y="1683"/>
              <a:ext cx="3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0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62" name="Freeform 180"/>
            <p:cNvSpPr>
              <a:spLocks/>
            </p:cNvSpPr>
            <p:nvPr/>
          </p:nvSpPr>
          <p:spPr bwMode="auto">
            <a:xfrm>
              <a:off x="2212" y="1359"/>
              <a:ext cx="30" cy="36"/>
            </a:xfrm>
            <a:custGeom>
              <a:avLst/>
              <a:gdLst>
                <a:gd name="T0" fmla="*/ 30 w 23"/>
                <a:gd name="T1" fmla="*/ 0 h 25"/>
                <a:gd name="T2" fmla="*/ 0 w 23"/>
                <a:gd name="T3" fmla="*/ 0 h 25"/>
                <a:gd name="T4" fmla="*/ 14 w 23"/>
                <a:gd name="T5" fmla="*/ 36 h 25"/>
                <a:gd name="T6" fmla="*/ 30 w 23"/>
                <a:gd name="T7" fmla="*/ 0 h 25"/>
                <a:gd name="T8" fmla="*/ 30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0" y="0"/>
                  </a:lnTo>
                  <a:lnTo>
                    <a:pt x="11" y="2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3" name="Freeform 181"/>
            <p:cNvSpPr>
              <a:spLocks/>
            </p:cNvSpPr>
            <p:nvPr/>
          </p:nvSpPr>
          <p:spPr bwMode="auto">
            <a:xfrm>
              <a:off x="1843" y="720"/>
              <a:ext cx="949" cy="720"/>
            </a:xfrm>
            <a:custGeom>
              <a:avLst/>
              <a:gdLst>
                <a:gd name="T0" fmla="*/ 949 w 732"/>
                <a:gd name="T1" fmla="*/ 720 h 391"/>
                <a:gd name="T2" fmla="*/ 949 w 732"/>
                <a:gd name="T3" fmla="*/ 0 h 391"/>
                <a:gd name="T4" fmla="*/ 0 w 732"/>
                <a:gd name="T5" fmla="*/ 0 h 391"/>
                <a:gd name="T6" fmla="*/ 0 60000 65536"/>
                <a:gd name="T7" fmla="*/ 0 60000 65536"/>
                <a:gd name="T8" fmla="*/ 0 60000 65536"/>
                <a:gd name="T9" fmla="*/ 0 w 732"/>
                <a:gd name="T10" fmla="*/ 0 h 391"/>
                <a:gd name="T11" fmla="*/ 732 w 732"/>
                <a:gd name="T12" fmla="*/ 391 h 39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32" h="391">
                  <a:moveTo>
                    <a:pt x="732" y="391"/>
                  </a:moveTo>
                  <a:lnTo>
                    <a:pt x="732" y="0"/>
                  </a:ln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4" name="Freeform 182"/>
            <p:cNvSpPr>
              <a:spLocks/>
            </p:cNvSpPr>
            <p:nvPr/>
          </p:nvSpPr>
          <p:spPr bwMode="auto">
            <a:xfrm>
              <a:off x="2778" y="1439"/>
              <a:ext cx="35" cy="41"/>
            </a:xfrm>
            <a:custGeom>
              <a:avLst/>
              <a:gdLst>
                <a:gd name="T0" fmla="*/ 17 w 23"/>
                <a:gd name="T1" fmla="*/ 41 h 24"/>
                <a:gd name="T2" fmla="*/ 20 w 23"/>
                <a:gd name="T3" fmla="*/ 41 h 24"/>
                <a:gd name="T4" fmla="*/ 23 w 23"/>
                <a:gd name="T5" fmla="*/ 41 h 24"/>
                <a:gd name="T6" fmla="*/ 26 w 23"/>
                <a:gd name="T7" fmla="*/ 39 h 24"/>
                <a:gd name="T8" fmla="*/ 29 w 23"/>
                <a:gd name="T9" fmla="*/ 39 h 24"/>
                <a:gd name="T10" fmla="*/ 32 w 23"/>
                <a:gd name="T11" fmla="*/ 36 h 24"/>
                <a:gd name="T12" fmla="*/ 32 w 23"/>
                <a:gd name="T13" fmla="*/ 32 h 24"/>
                <a:gd name="T14" fmla="*/ 35 w 23"/>
                <a:gd name="T15" fmla="*/ 32 h 24"/>
                <a:gd name="T16" fmla="*/ 35 w 23"/>
                <a:gd name="T17" fmla="*/ 29 h 24"/>
                <a:gd name="T18" fmla="*/ 35 w 23"/>
                <a:gd name="T19" fmla="*/ 26 h 24"/>
                <a:gd name="T20" fmla="*/ 35 w 23"/>
                <a:gd name="T21" fmla="*/ 22 h 24"/>
                <a:gd name="T22" fmla="*/ 35 w 23"/>
                <a:gd name="T23" fmla="*/ 19 h 24"/>
                <a:gd name="T24" fmla="*/ 35 w 23"/>
                <a:gd name="T25" fmla="*/ 15 h 24"/>
                <a:gd name="T26" fmla="*/ 35 w 23"/>
                <a:gd name="T27" fmla="*/ 12 h 24"/>
                <a:gd name="T28" fmla="*/ 32 w 23"/>
                <a:gd name="T29" fmla="*/ 9 h 24"/>
                <a:gd name="T30" fmla="*/ 32 w 23"/>
                <a:gd name="T31" fmla="*/ 5 h 24"/>
                <a:gd name="T32" fmla="*/ 29 w 23"/>
                <a:gd name="T33" fmla="*/ 5 h 24"/>
                <a:gd name="T34" fmla="*/ 26 w 23"/>
                <a:gd name="T35" fmla="*/ 2 h 24"/>
                <a:gd name="T36" fmla="*/ 23 w 23"/>
                <a:gd name="T37" fmla="*/ 2 h 24"/>
                <a:gd name="T38" fmla="*/ 20 w 23"/>
                <a:gd name="T39" fmla="*/ 0 h 24"/>
                <a:gd name="T40" fmla="*/ 17 w 23"/>
                <a:gd name="T41" fmla="*/ 0 h 24"/>
                <a:gd name="T42" fmla="*/ 15 w 23"/>
                <a:gd name="T43" fmla="*/ 0 h 24"/>
                <a:gd name="T44" fmla="*/ 12 w 23"/>
                <a:gd name="T45" fmla="*/ 2 h 24"/>
                <a:gd name="T46" fmla="*/ 9 w 23"/>
                <a:gd name="T47" fmla="*/ 2 h 24"/>
                <a:gd name="T48" fmla="*/ 6 w 23"/>
                <a:gd name="T49" fmla="*/ 5 h 24"/>
                <a:gd name="T50" fmla="*/ 6 w 23"/>
                <a:gd name="T51" fmla="*/ 5 h 24"/>
                <a:gd name="T52" fmla="*/ 3 w 23"/>
                <a:gd name="T53" fmla="*/ 9 h 24"/>
                <a:gd name="T54" fmla="*/ 3 w 23"/>
                <a:gd name="T55" fmla="*/ 12 h 24"/>
                <a:gd name="T56" fmla="*/ 0 w 23"/>
                <a:gd name="T57" fmla="*/ 15 h 24"/>
                <a:gd name="T58" fmla="*/ 0 w 23"/>
                <a:gd name="T59" fmla="*/ 19 h 24"/>
                <a:gd name="T60" fmla="*/ 0 w 23"/>
                <a:gd name="T61" fmla="*/ 22 h 24"/>
                <a:gd name="T62" fmla="*/ 0 w 23"/>
                <a:gd name="T63" fmla="*/ 26 h 24"/>
                <a:gd name="T64" fmla="*/ 0 w 23"/>
                <a:gd name="T65" fmla="*/ 29 h 24"/>
                <a:gd name="T66" fmla="*/ 3 w 23"/>
                <a:gd name="T67" fmla="*/ 32 h 24"/>
                <a:gd name="T68" fmla="*/ 3 w 23"/>
                <a:gd name="T69" fmla="*/ 32 h 24"/>
                <a:gd name="T70" fmla="*/ 6 w 23"/>
                <a:gd name="T71" fmla="*/ 36 h 24"/>
                <a:gd name="T72" fmla="*/ 6 w 23"/>
                <a:gd name="T73" fmla="*/ 39 h 24"/>
                <a:gd name="T74" fmla="*/ 9 w 23"/>
                <a:gd name="T75" fmla="*/ 39 h 24"/>
                <a:gd name="T76" fmla="*/ 12 w 23"/>
                <a:gd name="T77" fmla="*/ 41 h 24"/>
                <a:gd name="T78" fmla="*/ 15 w 23"/>
                <a:gd name="T79" fmla="*/ 41 h 24"/>
                <a:gd name="T80" fmla="*/ 17 w 23"/>
                <a:gd name="T81" fmla="*/ 41 h 24"/>
                <a:gd name="T82" fmla="*/ 17 w 23"/>
                <a:gd name="T83" fmla="*/ 41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3"/>
                <a:gd name="T127" fmla="*/ 0 h 24"/>
                <a:gd name="T128" fmla="*/ 23 w 23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3" h="24">
                  <a:moveTo>
                    <a:pt x="11" y="24"/>
                  </a:moveTo>
                  <a:lnTo>
                    <a:pt x="13" y="24"/>
                  </a:lnTo>
                  <a:lnTo>
                    <a:pt x="15" y="24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19" y="3"/>
                  </a:lnTo>
                  <a:lnTo>
                    <a:pt x="17" y="1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6" y="1"/>
                  </a:lnTo>
                  <a:lnTo>
                    <a:pt x="4" y="3"/>
                  </a:lnTo>
                  <a:lnTo>
                    <a:pt x="2" y="5"/>
                  </a:lnTo>
                  <a:lnTo>
                    <a:pt x="2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4" y="23"/>
                  </a:lnTo>
                  <a:lnTo>
                    <a:pt x="6" y="23"/>
                  </a:lnTo>
                  <a:lnTo>
                    <a:pt x="8" y="24"/>
                  </a:lnTo>
                  <a:lnTo>
                    <a:pt x="10" y="24"/>
                  </a:lnTo>
                  <a:lnTo>
                    <a:pt x="11" y="24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5" name="Freeform 183"/>
            <p:cNvSpPr>
              <a:spLocks/>
            </p:cNvSpPr>
            <p:nvPr/>
          </p:nvSpPr>
          <p:spPr bwMode="auto">
            <a:xfrm>
              <a:off x="1817" y="698"/>
              <a:ext cx="35" cy="42"/>
            </a:xfrm>
            <a:custGeom>
              <a:avLst/>
              <a:gdLst>
                <a:gd name="T0" fmla="*/ 35 w 23"/>
                <a:gd name="T1" fmla="*/ 39 h 25"/>
                <a:gd name="T2" fmla="*/ 35 w 23"/>
                <a:gd name="T3" fmla="*/ 0 h 25"/>
                <a:gd name="T4" fmla="*/ 0 w 23"/>
                <a:gd name="T5" fmla="*/ 18 h 25"/>
                <a:gd name="T6" fmla="*/ 35 w 23"/>
                <a:gd name="T7" fmla="*/ 42 h 25"/>
                <a:gd name="T8" fmla="*/ 35 w 23"/>
                <a:gd name="T9" fmla="*/ 42 h 25"/>
                <a:gd name="T10" fmla="*/ 35 w 23"/>
                <a:gd name="T11" fmla="*/ 3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3"/>
                <a:gd name="T19" fmla="*/ 0 h 25"/>
                <a:gd name="T20" fmla="*/ 23 w 23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3" h="25">
                  <a:moveTo>
                    <a:pt x="23" y="23"/>
                  </a:moveTo>
                  <a:lnTo>
                    <a:pt x="23" y="0"/>
                  </a:lnTo>
                  <a:lnTo>
                    <a:pt x="0" y="11"/>
                  </a:lnTo>
                  <a:lnTo>
                    <a:pt x="23" y="25"/>
                  </a:lnTo>
                  <a:lnTo>
                    <a:pt x="23" y="23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6" name="Rectangle 184"/>
            <p:cNvSpPr>
              <a:spLocks noChangeArrowheads="1"/>
            </p:cNvSpPr>
            <p:nvPr/>
          </p:nvSpPr>
          <p:spPr bwMode="auto">
            <a:xfrm>
              <a:off x="1994" y="624"/>
              <a:ext cx="607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ID/EX.MemRead</a:t>
              </a:r>
              <a:endParaRPr lang="en-US" sz="1000" b="1">
                <a:latin typeface="Arial" charset="0"/>
              </a:endParaRPr>
            </a:p>
          </p:txBody>
        </p:sp>
        <p:sp>
          <p:nvSpPr>
            <p:cNvPr id="167" name="Rectangle 185"/>
            <p:cNvSpPr>
              <a:spLocks noChangeArrowheads="1"/>
            </p:cNvSpPr>
            <p:nvPr/>
          </p:nvSpPr>
          <p:spPr bwMode="auto">
            <a:xfrm rot="-5400000">
              <a:off x="148" y="1453"/>
              <a:ext cx="333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PC Write</a:t>
              </a:r>
              <a:endParaRPr lang="en-US" sz="1000" b="1">
                <a:latin typeface="Arial" charset="0"/>
              </a:endParaRPr>
            </a:p>
          </p:txBody>
        </p:sp>
        <p:grpSp>
          <p:nvGrpSpPr>
            <p:cNvPr id="168" name="Group 202"/>
            <p:cNvGrpSpPr>
              <a:grpSpLocks/>
            </p:cNvGrpSpPr>
            <p:nvPr/>
          </p:nvGrpSpPr>
          <p:grpSpPr bwMode="auto">
            <a:xfrm>
              <a:off x="2172" y="1389"/>
              <a:ext cx="116" cy="407"/>
              <a:chOff x="2172" y="1389"/>
              <a:chExt cx="116" cy="407"/>
            </a:xfrm>
          </p:grpSpPr>
          <p:sp>
            <p:nvSpPr>
              <p:cNvPr id="179" name="AutoShape 187"/>
              <p:cNvSpPr>
                <a:spLocks noChangeArrowheads="1"/>
              </p:cNvSpPr>
              <p:nvPr/>
            </p:nvSpPr>
            <p:spPr bwMode="auto">
              <a:xfrm rot="5400000">
                <a:off x="2026" y="1535"/>
                <a:ext cx="407" cy="116"/>
              </a:xfrm>
              <a:prstGeom prst="flowChartTerminator">
                <a:avLst/>
              </a:prstGeom>
              <a:solidFill>
                <a:srgbClr val="FFE6CD"/>
              </a:solidFill>
              <a:ln w="19050">
                <a:solidFill>
                  <a:srgbClr val="FF66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80" name="Rectangle 188"/>
              <p:cNvSpPr>
                <a:spLocks noChangeArrowheads="1"/>
              </p:cNvSpPr>
              <p:nvPr/>
            </p:nvSpPr>
            <p:spPr bwMode="auto">
              <a:xfrm>
                <a:off x="2185" y="1425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FF66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FF6600"/>
                  </a:solidFill>
                  <a:latin typeface="Arial" charset="0"/>
                </a:endParaRPr>
              </a:p>
            </p:txBody>
          </p:sp>
          <p:sp>
            <p:nvSpPr>
              <p:cNvPr id="181" name="Rectangle 189"/>
              <p:cNvSpPr>
                <a:spLocks noChangeArrowheads="1"/>
              </p:cNvSpPr>
              <p:nvPr/>
            </p:nvSpPr>
            <p:spPr bwMode="auto">
              <a:xfrm>
                <a:off x="2211" y="151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FF66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FF66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FF66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FF6600"/>
                  </a:solidFill>
                  <a:latin typeface="Arial" charset="0"/>
                </a:endParaRPr>
              </a:p>
            </p:txBody>
          </p:sp>
          <p:sp>
            <p:nvSpPr>
              <p:cNvPr id="182" name="Rectangle 190"/>
              <p:cNvSpPr>
                <a:spLocks noChangeArrowheads="1"/>
              </p:cNvSpPr>
              <p:nvPr/>
            </p:nvSpPr>
            <p:spPr bwMode="auto">
              <a:xfrm>
                <a:off x="2186" y="1690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FF66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FF6600"/>
                  </a:solidFill>
                  <a:latin typeface="Arial" charset="0"/>
                </a:endParaRPr>
              </a:p>
            </p:txBody>
          </p:sp>
        </p:grpSp>
        <p:sp>
          <p:nvSpPr>
            <p:cNvPr id="169" name="Freeform 191"/>
            <p:cNvSpPr>
              <a:spLocks/>
            </p:cNvSpPr>
            <p:nvPr/>
          </p:nvSpPr>
          <p:spPr bwMode="auto">
            <a:xfrm>
              <a:off x="1045" y="1796"/>
              <a:ext cx="30" cy="36"/>
            </a:xfrm>
            <a:custGeom>
              <a:avLst/>
              <a:gdLst>
                <a:gd name="T0" fmla="*/ 30 w 23"/>
                <a:gd name="T1" fmla="*/ 0 h 25"/>
                <a:gd name="T2" fmla="*/ 0 w 23"/>
                <a:gd name="T3" fmla="*/ 0 h 25"/>
                <a:gd name="T4" fmla="*/ 14 w 23"/>
                <a:gd name="T5" fmla="*/ 36 h 25"/>
                <a:gd name="T6" fmla="*/ 30 w 23"/>
                <a:gd name="T7" fmla="*/ 0 h 25"/>
                <a:gd name="T8" fmla="*/ 30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0" y="0"/>
                  </a:lnTo>
                  <a:lnTo>
                    <a:pt x="11" y="2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0" name="Freeform 192"/>
            <p:cNvSpPr>
              <a:spLocks/>
            </p:cNvSpPr>
            <p:nvPr/>
          </p:nvSpPr>
          <p:spPr bwMode="auto">
            <a:xfrm>
              <a:off x="340" y="2272"/>
              <a:ext cx="29" cy="36"/>
            </a:xfrm>
            <a:custGeom>
              <a:avLst/>
              <a:gdLst>
                <a:gd name="T0" fmla="*/ 29 w 23"/>
                <a:gd name="T1" fmla="*/ 0 h 25"/>
                <a:gd name="T2" fmla="*/ 0 w 23"/>
                <a:gd name="T3" fmla="*/ 0 h 25"/>
                <a:gd name="T4" fmla="*/ 14 w 23"/>
                <a:gd name="T5" fmla="*/ 36 h 25"/>
                <a:gd name="T6" fmla="*/ 29 w 23"/>
                <a:gd name="T7" fmla="*/ 0 h 25"/>
                <a:gd name="T8" fmla="*/ 29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0" y="0"/>
                  </a:lnTo>
                  <a:lnTo>
                    <a:pt x="11" y="2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Rectangle 193"/>
            <p:cNvSpPr>
              <a:spLocks noChangeArrowheads="1"/>
            </p:cNvSpPr>
            <p:nvPr/>
          </p:nvSpPr>
          <p:spPr bwMode="auto">
            <a:xfrm rot="-5400000">
              <a:off x="826" y="1397"/>
              <a:ext cx="39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IF/ID Write</a:t>
              </a:r>
              <a:endParaRPr lang="en-US" sz="1000" b="1">
                <a:latin typeface="Arial" charset="0"/>
              </a:endParaRPr>
            </a:p>
          </p:txBody>
        </p:sp>
        <p:sp>
          <p:nvSpPr>
            <p:cNvPr id="172" name="Line 194"/>
            <p:cNvSpPr>
              <a:spLocks noChangeShapeType="1"/>
            </p:cNvSpPr>
            <p:nvPr/>
          </p:nvSpPr>
          <p:spPr bwMode="auto">
            <a:xfrm>
              <a:off x="2659" y="3339"/>
              <a:ext cx="0" cy="50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3" name="Line 195"/>
            <p:cNvSpPr>
              <a:spLocks noChangeShapeType="1"/>
            </p:cNvSpPr>
            <p:nvPr/>
          </p:nvSpPr>
          <p:spPr bwMode="auto">
            <a:xfrm flipH="1">
              <a:off x="1596" y="3840"/>
              <a:ext cx="106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4" name="Line 196"/>
            <p:cNvSpPr>
              <a:spLocks noChangeShapeType="1"/>
            </p:cNvSpPr>
            <p:nvPr/>
          </p:nvSpPr>
          <p:spPr bwMode="auto">
            <a:xfrm flipV="1">
              <a:off x="1596" y="945"/>
              <a:ext cx="0" cy="289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5" name="Freeform 197"/>
            <p:cNvSpPr>
              <a:spLocks/>
            </p:cNvSpPr>
            <p:nvPr/>
          </p:nvSpPr>
          <p:spPr bwMode="auto">
            <a:xfrm>
              <a:off x="2645" y="3324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29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29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6" name="Rectangle 198"/>
            <p:cNvSpPr>
              <a:spLocks noChangeArrowheads="1"/>
            </p:cNvSpPr>
            <p:nvPr/>
          </p:nvSpPr>
          <p:spPr bwMode="auto">
            <a:xfrm>
              <a:off x="1958" y="3728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ID/EX.Rt</a:t>
              </a:r>
            </a:p>
          </p:txBody>
        </p:sp>
        <p:sp>
          <p:nvSpPr>
            <p:cNvPr id="177" name="Line 199"/>
            <p:cNvSpPr>
              <a:spLocks noChangeShapeType="1"/>
            </p:cNvSpPr>
            <p:nvPr/>
          </p:nvSpPr>
          <p:spPr bwMode="auto">
            <a:xfrm flipV="1">
              <a:off x="1244" y="867"/>
              <a:ext cx="0" cy="59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8" name="Line 200"/>
            <p:cNvSpPr>
              <a:spLocks noChangeShapeType="1"/>
            </p:cNvSpPr>
            <p:nvPr/>
          </p:nvSpPr>
          <p:spPr bwMode="auto">
            <a:xfrm>
              <a:off x="1241" y="864"/>
              <a:ext cx="13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81645"/>
      </p:ext>
    </p:extLst>
  </p:cSld>
  <p:clrMapOvr>
    <a:masterClrMapping/>
  </p:clrMapOvr>
  <p:transition advTm="94827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7536" x="938213" y="4643438"/>
          <p14:tracePt t="17754" x="946150" y="4635500"/>
          <p14:tracePt t="17800" x="955675" y="4635500"/>
          <p14:tracePt t="17808" x="965200" y="4625975"/>
          <p14:tracePt t="17816" x="973138" y="4598988"/>
          <p14:tracePt t="17830" x="1000125" y="4554538"/>
          <p14:tracePt t="17847" x="1036638" y="4510088"/>
          <p14:tracePt t="17864" x="1054100" y="4483100"/>
          <p14:tracePt t="17881" x="1062038" y="4473575"/>
          <p14:tracePt t="17898" x="1081088" y="4456113"/>
          <p14:tracePt t="17915" x="1098550" y="4438650"/>
          <p14:tracePt t="17931" x="1179513" y="4357688"/>
          <p14:tracePt t="17949" x="1312863" y="4268788"/>
          <p14:tracePt t="17966" x="1465263" y="4179888"/>
          <p14:tracePt t="17981" x="1633538" y="4098925"/>
          <p14:tracePt t="17998" x="1785938" y="4027488"/>
          <p14:tracePt t="18015" x="1884363" y="3983038"/>
          <p14:tracePt t="18031" x="1946275" y="3965575"/>
          <p14:tracePt t="18049" x="1973263" y="3948113"/>
          <p14:tracePt t="18064" x="1990725" y="3929063"/>
          <p14:tracePt t="18081" x="2009775" y="3911600"/>
          <p14:tracePt t="18098" x="2017713" y="3902075"/>
          <p14:tracePt t="18115" x="2027238" y="3894138"/>
          <p14:tracePt t="18133" x="2027238" y="3876675"/>
          <p14:tracePt t="18277" x="2027238" y="3849688"/>
          <p14:tracePt t="18293" x="2027238" y="3830638"/>
          <p14:tracePt t="18302" x="2017713" y="3805238"/>
          <p14:tracePt t="18315" x="2000250" y="3733800"/>
          <p14:tracePt t="18332" x="1982788" y="3643313"/>
          <p14:tracePt t="18349" x="1973263" y="3571875"/>
          <p14:tracePt t="18366" x="1965325" y="3517900"/>
          <p14:tracePt t="18381" x="1965325" y="3492500"/>
          <p14:tracePt t="18398" x="1965325" y="3482975"/>
          <p14:tracePt t="18415" x="1965325" y="3473450"/>
          <p14:tracePt t="18431" x="1965325" y="3455988"/>
          <p14:tracePt t="18464" x="1965325" y="3446463"/>
          <p14:tracePt t="18521" x="1965325" y="3438525"/>
          <p14:tracePt t="18553" x="1965325" y="3429000"/>
          <p14:tracePt t="18559" x="1973263" y="3421063"/>
          <p14:tracePt t="18567" x="1982788" y="3402013"/>
          <p14:tracePt t="18581" x="2000250" y="3357563"/>
          <p14:tracePt t="18597" x="2017713" y="3295650"/>
          <p14:tracePt t="18615" x="2036763" y="3268663"/>
          <p14:tracePt t="18633" x="2044700" y="3241675"/>
          <p14:tracePt t="18648" x="2044700" y="3224213"/>
          <p14:tracePt t="18665" x="2044700" y="3206750"/>
          <p14:tracePt t="18681" x="2044700" y="3187700"/>
          <p14:tracePt t="18698" x="2036763" y="3170238"/>
          <p14:tracePt t="18715" x="2027238" y="3160713"/>
          <p14:tracePt t="20505" x="2027238" y="3152775"/>
          <p14:tracePt t="21246" x="2027238" y="3143250"/>
          <p14:tracePt t="21255" x="2036763" y="3143250"/>
          <p14:tracePt t="21269" x="2044700" y="3143250"/>
          <p14:tracePt t="21308" x="2062163" y="3143250"/>
          <p14:tracePt t="21324" x="2089150" y="3135313"/>
          <p14:tracePt t="21333" x="2133600" y="3116263"/>
          <p14:tracePt t="21348" x="2179638" y="3089275"/>
          <p14:tracePt t="21365" x="2205038" y="3063875"/>
          <p14:tracePt t="21382" x="2241550" y="3009900"/>
          <p14:tracePt t="21398" x="2295525" y="2955925"/>
          <p14:tracePt t="21414" x="2357438" y="2874963"/>
          <p14:tracePt t="21432" x="2482850" y="2741613"/>
          <p14:tracePt t="21449" x="2714625" y="2492375"/>
          <p14:tracePt t="21466" x="2840038" y="2366963"/>
          <p14:tracePt t="21482" x="3027363" y="2286000"/>
          <p14:tracePt t="21498" x="3152775" y="2251075"/>
          <p14:tracePt t="21515" x="3251200" y="2232025"/>
          <p14:tracePt t="21532" x="3313113" y="2224088"/>
          <p14:tracePt t="21548" x="3357563" y="2224088"/>
          <p14:tracePt t="21564" x="3419475" y="2232025"/>
          <p14:tracePt t="21581" x="3455988" y="2241550"/>
          <p14:tracePt t="21597" x="3482975" y="2241550"/>
          <p14:tracePt t="21615" x="3490913" y="2251075"/>
          <p14:tracePt t="21634" x="3500438" y="2251075"/>
          <p14:tracePt t="21654" x="3500438" y="2268538"/>
          <p14:tracePt t="21668" x="3509963" y="2286000"/>
          <p14:tracePt t="21682" x="3509963" y="2330450"/>
          <p14:tracePt t="21700" x="3509963" y="2357438"/>
          <p14:tracePt t="21716" x="3509963" y="2374900"/>
          <p14:tracePt t="21732" x="3509963" y="2393950"/>
          <p14:tracePt t="21748" x="3509963" y="2411413"/>
          <p14:tracePt t="21782" x="3509963" y="2428875"/>
          <p14:tracePt t="21798" x="3509963" y="2438400"/>
          <p14:tracePt t="21815" x="3509963" y="2482850"/>
          <p14:tracePt t="21832" x="3509963" y="2509838"/>
          <p14:tracePt t="21848" x="3517900" y="2563813"/>
          <p14:tracePt t="21864" x="3536950" y="2616200"/>
          <p14:tracePt t="21881" x="3554413" y="2687638"/>
          <p14:tracePt t="21898" x="3571875" y="2759075"/>
          <p14:tracePt t="21914" x="3589338" y="2884488"/>
          <p14:tracePt t="21931" x="3616325" y="3009900"/>
          <p14:tracePt t="21948" x="3652838" y="3197225"/>
          <p14:tracePt t="21966" x="3660775" y="3322638"/>
          <p14:tracePt t="21982" x="3679825" y="3446463"/>
          <p14:tracePt t="21999" x="3697288" y="3563938"/>
          <p14:tracePt t="22015" x="3705225" y="3635375"/>
          <p14:tracePt t="22032" x="3714750" y="3724275"/>
          <p14:tracePt t="22049" x="3732213" y="3911600"/>
          <p14:tracePt t="22065" x="3751263" y="4116388"/>
          <p14:tracePt t="22082" x="3697288" y="4330700"/>
          <p14:tracePt t="22099" x="3544888" y="4687888"/>
          <p14:tracePt t="22115" x="3455988" y="4849813"/>
          <p14:tracePt t="22133" x="3384550" y="4956175"/>
          <p14:tracePt t="22149" x="3303588" y="5037138"/>
          <p14:tracePt t="22165" x="3251200" y="5091113"/>
          <p14:tracePt t="22182" x="3187700" y="5126038"/>
          <p14:tracePt t="22200" x="3152775" y="5143500"/>
          <p14:tracePt t="22216" x="3133725" y="5162550"/>
          <p14:tracePt t="22232" x="3125788" y="5162550"/>
          <p14:tracePt t="22249" x="3116263" y="5162550"/>
          <p14:tracePt t="22265" x="3116263" y="5170488"/>
          <p14:tracePt t="22302" x="3098800" y="5170488"/>
          <p14:tracePt t="22319" x="3089275" y="5180013"/>
          <p14:tracePt t="22328" x="3081338" y="5180013"/>
          <p14:tracePt t="22342" x="3071813" y="5187950"/>
          <p14:tracePt t="22351" x="3054350" y="5187950"/>
          <p14:tracePt t="22366" x="3017838" y="5187950"/>
          <p14:tracePt t="22382" x="2965450" y="5187950"/>
          <p14:tracePt t="22399" x="2919413" y="5187950"/>
          <p14:tracePt t="22415" x="2867025" y="5197475"/>
          <p14:tracePt t="22432" x="2840038" y="5197475"/>
          <p14:tracePt t="22449" x="2822575" y="5197475"/>
          <p14:tracePt t="22465" x="2803525" y="5187950"/>
          <p14:tracePt t="22482" x="2786063" y="5153025"/>
          <p14:tracePt t="22499" x="2776538" y="5116513"/>
          <p14:tracePt t="22515" x="2759075" y="5072063"/>
          <p14:tracePt t="22532" x="2741613" y="5045075"/>
          <p14:tracePt t="22548" x="2724150" y="5027613"/>
          <p14:tracePt t="22565" x="2724150" y="4992688"/>
          <p14:tracePt t="22582" x="2724150" y="4956175"/>
          <p14:tracePt t="22599" x="2714625" y="4948238"/>
          <p14:tracePt t="22633" x="2714625" y="4938713"/>
          <p14:tracePt t="22742" x="2714625" y="4921250"/>
          <p14:tracePt t="22751" x="2714625" y="4902200"/>
          <p14:tracePt t="22765" x="2714625" y="4894263"/>
          <p14:tracePt t="22781" x="2724150" y="4884738"/>
          <p14:tracePt t="22850" x="2724150" y="4876800"/>
          <p14:tracePt t="22867" x="2724150" y="4867275"/>
          <p14:tracePt t="22875" x="2732088" y="4867275"/>
          <p14:tracePt t="22885" x="2741613" y="4857750"/>
          <p14:tracePt t="22898" x="2751138" y="4849813"/>
          <p14:tracePt t="22915" x="2759075" y="4830763"/>
          <p14:tracePt t="22931" x="2768600" y="4830763"/>
          <p14:tracePt t="22948" x="2776538" y="4822825"/>
          <p14:tracePt t="22964" x="2786063" y="4822825"/>
          <p14:tracePt t="23116" x="2795588" y="4822825"/>
          <p14:tracePt t="23148" x="2803525" y="4822825"/>
          <p14:tracePt t="23157" x="2813050" y="4822825"/>
          <p14:tracePt t="23172" x="2822575" y="4822825"/>
          <p14:tracePt t="23182" x="2830513" y="4830763"/>
          <p14:tracePt t="23282" x="2830513" y="4840288"/>
          <p14:tracePt t="23296" x="2830513" y="4849813"/>
          <p14:tracePt t="23311" x="2830513" y="4857750"/>
          <p14:tracePt t="25070" x="2847975" y="4840288"/>
          <p14:tracePt t="25262" x="2857500" y="4840288"/>
          <p14:tracePt t="25271" x="2857500" y="4830763"/>
          <p14:tracePt t="25282" x="2884488" y="4822825"/>
          <p14:tracePt t="25299" x="2928938" y="4805363"/>
          <p14:tracePt t="25315" x="3044825" y="4778375"/>
          <p14:tracePt t="25332" x="3214688" y="4768850"/>
          <p14:tracePt t="25348" x="3375025" y="4759325"/>
          <p14:tracePt t="25365" x="3571875" y="4768850"/>
          <p14:tracePt t="25381" x="3759200" y="4822825"/>
          <p14:tracePt t="25398" x="3965575" y="4876800"/>
          <p14:tracePt t="25415" x="4125913" y="4948238"/>
          <p14:tracePt t="25432" x="4251325" y="5010150"/>
          <p14:tracePt t="25448" x="4402138" y="5081588"/>
          <p14:tracePt t="25466" x="4625975" y="5116513"/>
          <p14:tracePt t="25482" x="4751388" y="5135563"/>
          <p14:tracePt t="25498" x="4830763" y="5153025"/>
          <p14:tracePt t="25515" x="4875213" y="5180013"/>
          <p14:tracePt t="25531" x="4884738" y="5207000"/>
          <p14:tracePt t="25548" x="4884738" y="5224463"/>
          <p14:tracePt t="25565" x="4857750" y="5251450"/>
          <p14:tracePt t="25582" x="4830763" y="5268913"/>
          <p14:tracePt t="25598" x="4776788" y="5286375"/>
          <p14:tracePt t="25615" x="4697413" y="5305425"/>
          <p14:tracePt t="25633" x="4562475" y="5305425"/>
          <p14:tracePt t="25648" x="4384675" y="5241925"/>
          <p14:tracePt t="25665" x="4214813" y="5170488"/>
          <p14:tracePt t="25681" x="4037013" y="5091113"/>
          <p14:tracePt t="25698" x="3848100" y="4973638"/>
          <p14:tracePt t="25716" x="3562350" y="4805363"/>
          <p14:tracePt t="25732" x="3313113" y="4714875"/>
          <p14:tracePt t="25748" x="3054350" y="4635500"/>
          <p14:tracePt t="25765" x="2813050" y="4564063"/>
          <p14:tracePt t="25782" x="2598738" y="4510088"/>
          <p14:tracePt t="25798" x="2401888" y="4473575"/>
          <p14:tracePt t="25815" x="2251075" y="4448175"/>
          <p14:tracePt t="25831" x="2089150" y="4349750"/>
          <p14:tracePt t="25849" x="2027238" y="4295775"/>
          <p14:tracePt t="25866" x="2000250" y="4278313"/>
          <p14:tracePt t="25899" x="1982788" y="4278313"/>
          <p14:tracePt t="26052" x="1965325" y="4295775"/>
          <p14:tracePt t="26060" x="1955800" y="4313238"/>
          <p14:tracePt t="26068" x="1955800" y="4330700"/>
          <p14:tracePt t="26082" x="1938338" y="4376738"/>
          <p14:tracePt t="26099" x="1938338" y="4438650"/>
          <p14:tracePt t="26117" x="1946275" y="4473575"/>
          <p14:tracePt t="26134" x="1982788" y="4483100"/>
          <p14:tracePt t="26149" x="2000250" y="4492625"/>
          <p14:tracePt t="26166" x="2017713" y="4492625"/>
          <p14:tracePt t="26182" x="2027238" y="4492625"/>
          <p14:tracePt t="26199" x="2044700" y="4510088"/>
          <p14:tracePt t="26217" x="2062163" y="4527550"/>
          <p14:tracePt t="26233" x="2108200" y="4537075"/>
          <p14:tracePt t="26249" x="2143125" y="4554538"/>
          <p14:tracePt t="26266" x="2187575" y="4572000"/>
          <p14:tracePt t="26282" x="2232025" y="4581525"/>
          <p14:tracePt t="26299" x="2286000" y="4581525"/>
          <p14:tracePt t="26316" x="2339975" y="4581525"/>
          <p14:tracePt t="26332" x="2419350" y="4572000"/>
          <p14:tracePt t="26349" x="2581275" y="4492625"/>
          <p14:tracePt t="26367" x="2679700" y="4438650"/>
          <p14:tracePt t="26384" x="2751138" y="4411663"/>
          <p14:tracePt t="26399" x="2786063" y="4402138"/>
          <p14:tracePt t="26416" x="2786063" y="4394200"/>
          <p14:tracePt t="26449" x="2795588" y="4384675"/>
          <p14:tracePt t="26490" x="2803525" y="4376738"/>
          <p14:tracePt t="26507" x="2803525" y="4367213"/>
          <p14:tracePt t="26516" x="2813050" y="4349750"/>
          <p14:tracePt t="26532" x="2813050" y="4322763"/>
          <p14:tracePt t="26549" x="2813050" y="4286250"/>
          <p14:tracePt t="26565" x="2813050" y="4241800"/>
          <p14:tracePt t="26582" x="2803525" y="4206875"/>
          <p14:tracePt t="26598" x="2795588" y="4170363"/>
          <p14:tracePt t="26615" x="2776538" y="4098925"/>
          <p14:tracePt t="26633" x="2759075" y="4090988"/>
          <p14:tracePt t="26648" x="2759075" y="4071938"/>
          <p14:tracePt t="26665" x="2741613" y="4064000"/>
          <p14:tracePt t="26682" x="2732088" y="4054475"/>
          <p14:tracePt t="26699" x="2732088" y="4037013"/>
          <p14:tracePt t="26732" x="2724150" y="4037013"/>
          <p14:tracePt t="26758" x="2714625" y="4037013"/>
          <p14:tracePt t="26805" x="2705100" y="4037013"/>
          <p14:tracePt t="26859" x="2697163" y="4019550"/>
          <p14:tracePt t="26867" x="2687638" y="4010025"/>
          <p14:tracePt t="26883" x="2679700" y="4010025"/>
          <p14:tracePt t="26931" x="2670175" y="4010025"/>
          <p14:tracePt t="26944" x="2598738" y="4019550"/>
          <p14:tracePt t="26949" x="2428875" y="4090988"/>
          <p14:tracePt t="26966" x="2268538" y="4143375"/>
          <p14:tracePt t="26982" x="2197100" y="4170363"/>
          <p14:tracePt t="26998" x="2143125" y="4187825"/>
          <p14:tracePt t="27014" x="2125663" y="4206875"/>
          <p14:tracePt t="27031" x="2108200" y="4214813"/>
          <p14:tracePt t="27048" x="2081213" y="4224338"/>
          <p14:tracePt t="27064" x="2071688" y="4233863"/>
          <p14:tracePt t="27081" x="2062163" y="4241800"/>
          <p14:tracePt t="27098" x="2036763" y="4259263"/>
          <p14:tracePt t="27114" x="2009775" y="4286250"/>
          <p14:tracePt t="27114" x="1990725" y="4313238"/>
          <p14:tracePt t="27132" x="1946275" y="4367213"/>
          <p14:tracePt t="27148" x="1928813" y="4402138"/>
          <p14:tracePt t="27164" x="1911350" y="4456113"/>
          <p14:tracePt t="27181" x="1893888" y="4500563"/>
          <p14:tracePt t="27199" x="1893888" y="4545013"/>
          <p14:tracePt t="27216" x="1893888" y="4591050"/>
          <p14:tracePt t="27232" x="1911350" y="4635500"/>
          <p14:tracePt t="27249" x="1928813" y="4687888"/>
          <p14:tracePt t="27267" x="1938338" y="4706938"/>
          <p14:tracePt t="27283" x="1946275" y="4714875"/>
          <p14:tracePt t="27299" x="1955800" y="4724400"/>
          <p14:tracePt t="27407" x="1973263" y="4733925"/>
          <p14:tracePt t="27415" x="2000250" y="4751388"/>
          <p14:tracePt t="27432" x="2054225" y="4768850"/>
          <p14:tracePt t="27449" x="2143125" y="4786313"/>
          <p14:tracePt t="27466" x="2251075" y="4795838"/>
          <p14:tracePt t="27482" x="2357438" y="4795838"/>
          <p14:tracePt t="27499" x="2473325" y="4786313"/>
          <p14:tracePt t="27517" x="2517775" y="4786313"/>
          <p14:tracePt t="27533" x="2589213" y="4786313"/>
          <p14:tracePt t="27548" x="2652713" y="4786313"/>
          <p14:tracePt t="27565" x="2714625" y="4795838"/>
          <p14:tracePt t="27581" x="2768600" y="4795838"/>
          <p14:tracePt t="27598" x="2803525" y="4795838"/>
          <p14:tracePt t="27615" x="2847975" y="4795838"/>
          <p14:tracePt t="27633" x="2894013" y="4778375"/>
          <p14:tracePt t="27650" x="2990850" y="4759325"/>
          <p14:tracePt t="27666" x="3044825" y="4751388"/>
          <p14:tracePt t="27682" x="3089275" y="4751388"/>
          <p14:tracePt t="27699" x="3143250" y="4751388"/>
          <p14:tracePt t="27716" x="3187700" y="4741863"/>
          <p14:tracePt t="27732" x="3232150" y="4741863"/>
          <p14:tracePt t="27749" x="3286125" y="4741863"/>
          <p14:tracePt t="27767" x="3330575" y="4741863"/>
          <p14:tracePt t="27783" x="3394075" y="4768850"/>
          <p14:tracePt t="27799" x="3438525" y="4786313"/>
          <p14:tracePt t="27816" x="3465513" y="4805363"/>
          <p14:tracePt t="27833" x="3490913" y="4813300"/>
          <p14:tracePt t="27849" x="3527425" y="4813300"/>
          <p14:tracePt t="27866" x="3571875" y="4813300"/>
          <p14:tracePt t="27883" x="3625850" y="4813300"/>
          <p14:tracePt t="27899" x="3643313" y="4813300"/>
          <p14:tracePt t="27932" x="3652838" y="4813300"/>
          <p14:tracePt t="27987" x="3679825" y="4813300"/>
          <p14:tracePt t="27995" x="3705225" y="4813300"/>
          <p14:tracePt t="28004" x="3759200" y="4813300"/>
          <p14:tracePt t="28018" x="3822700" y="4813300"/>
          <p14:tracePt t="28034" x="3857625" y="4805363"/>
          <p14:tracePt t="28049" x="3911600" y="4786313"/>
          <p14:tracePt t="28066" x="3919538" y="4768850"/>
          <p14:tracePt t="28083" x="3956050" y="4733925"/>
          <p14:tracePt t="28100" x="3990975" y="4679950"/>
          <p14:tracePt t="28116" x="4044950" y="4616450"/>
          <p14:tracePt t="28116" x="4062413" y="4591050"/>
          <p14:tracePt t="28135" x="4089400" y="4564063"/>
          <p14:tracePt t="28149" x="4179888" y="4465638"/>
          <p14:tracePt t="28167" x="4232275" y="4411663"/>
          <p14:tracePt t="28184" x="4276725" y="4367213"/>
          <p14:tracePt t="28199" x="4313238" y="4357688"/>
          <p14:tracePt t="28216" x="4322763" y="4349750"/>
          <p14:tracePt t="28232" x="4330700" y="4340225"/>
          <p14:tracePt t="28277" x="4340225" y="4322763"/>
          <p14:tracePt t="28291" x="4340225" y="4313238"/>
          <p14:tracePt t="28300" x="4348163" y="4295775"/>
          <p14:tracePt t="28332" x="4357688" y="4286250"/>
          <p14:tracePt t="28348" x="4367213" y="4286250"/>
          <p14:tracePt t="28433" x="4367213" y="4313238"/>
          <p14:tracePt t="28442" x="4375150" y="4340225"/>
          <p14:tracePt t="28451" x="4384675" y="4394200"/>
          <p14:tracePt t="28466" x="4384675" y="4448175"/>
          <p14:tracePt t="28483" x="4375150" y="4510088"/>
          <p14:tracePt t="28499" x="4367213" y="4581525"/>
          <p14:tracePt t="28516" x="4303713" y="4670425"/>
          <p14:tracePt t="28533" x="4251325" y="4741863"/>
          <p14:tracePt t="28549" x="4224338" y="4759325"/>
          <p14:tracePt t="28583" x="4224338" y="4768850"/>
          <p14:tracePt t="28599" x="4214813" y="4778375"/>
          <p14:tracePt t="28622" x="4205288" y="4786313"/>
          <p14:tracePt t="28634" x="4179888" y="4795838"/>
          <p14:tracePt t="28649" x="4108450" y="4813300"/>
          <p14:tracePt t="28667" x="4044950" y="4813300"/>
          <p14:tracePt t="28683" x="3965575" y="4805363"/>
          <p14:tracePt t="28700" x="3840163" y="4795838"/>
          <p14:tracePt t="28716" x="3679825" y="4768850"/>
          <p14:tracePt t="28733" x="3465513" y="4733925"/>
          <p14:tracePt t="28749" x="3251200" y="4697413"/>
          <p14:tracePt t="28766" x="3098800" y="4652963"/>
          <p14:tracePt t="28783" x="3017838" y="4635500"/>
          <p14:tracePt t="28799" x="3000375" y="4625975"/>
          <p14:tracePt t="28832" x="2990850" y="4616450"/>
          <p14:tracePt t="28863" x="2982913" y="4598988"/>
          <p14:tracePt t="28872" x="2973388" y="4591050"/>
          <p14:tracePt t="28887" x="2965450" y="4581525"/>
          <p14:tracePt t="28899" x="2955925" y="4572000"/>
          <p14:tracePt t="28916" x="2946400" y="4572000"/>
          <p14:tracePt t="28933" x="2938463" y="4572000"/>
          <p14:tracePt t="28973" x="2928938" y="4572000"/>
          <p14:tracePt t="28996" x="2919413" y="4581525"/>
          <p14:tracePt t="29005" x="2911475" y="4581525"/>
          <p14:tracePt t="29137" x="2901950" y="4581525"/>
          <p14:tracePt t="29153" x="2901950" y="4591050"/>
          <p14:tracePt t="29271" x="2894013" y="4598988"/>
          <p14:tracePt t="29287" x="2894013" y="4608513"/>
          <p14:tracePt t="29296" x="2901950" y="4608513"/>
          <p14:tracePt t="29827" x="2911475" y="4608513"/>
          <p14:tracePt t="33353" x="2911475" y="4591050"/>
          <p14:tracePt t="34212" x="2901950" y="4572000"/>
          <p14:tracePt t="34221" x="2822575" y="4500563"/>
          <p14:tracePt t="34234" x="2705100" y="4429125"/>
          <p14:tracePt t="34250" x="2581275" y="4340225"/>
          <p14:tracePt t="34267" x="2490788" y="4214813"/>
          <p14:tracePt t="34283" x="2366963" y="4064000"/>
          <p14:tracePt t="34300" x="2251075" y="3992563"/>
          <p14:tracePt t="34317" x="2125663" y="3965575"/>
          <p14:tracePt t="34333" x="1982788" y="3965575"/>
          <p14:tracePt t="34350" x="1830388" y="3973513"/>
          <p14:tracePt t="34367" x="1679575" y="3973513"/>
          <p14:tracePt t="34384" x="1633538" y="3973513"/>
          <p14:tracePt t="34401" x="1598613" y="3965575"/>
          <p14:tracePt t="34417" x="1544638" y="3948113"/>
          <p14:tracePt t="34433" x="1428750" y="3929063"/>
          <p14:tracePt t="34450" x="1285875" y="3894138"/>
          <p14:tracePt t="34467" x="1160463" y="3849688"/>
          <p14:tracePt t="34483" x="1027113" y="3822700"/>
          <p14:tracePt t="34500" x="973138" y="3805238"/>
          <p14:tracePt t="34517" x="911225" y="3786188"/>
          <p14:tracePt t="34533" x="830263" y="3759200"/>
          <p14:tracePt t="34550" x="758825" y="3741738"/>
          <p14:tracePt t="34567" x="679450" y="3724275"/>
          <p14:tracePt t="34583" x="608013" y="3697288"/>
          <p14:tracePt t="34600" x="544513" y="3679825"/>
          <p14:tracePt t="34617" x="509588" y="3643313"/>
          <p14:tracePt t="34636" x="500063" y="3635375"/>
          <p14:tracePt t="34650" x="500063" y="3616325"/>
          <p14:tracePt t="34667" x="500063" y="3608388"/>
          <p14:tracePt t="34683" x="500063" y="3625850"/>
          <p14:tracePt t="34798" x="509588" y="3662363"/>
          <p14:tracePt t="34807" x="517525" y="3687763"/>
          <p14:tracePt t="34816" x="527050" y="3724275"/>
          <p14:tracePt t="34833" x="544513" y="3751263"/>
          <p14:tracePt t="34850" x="554038" y="3778250"/>
          <p14:tracePt t="34867" x="554038" y="3805238"/>
          <p14:tracePt t="34900" x="554038" y="3813175"/>
          <p14:tracePt t="35159" x="554038" y="3822700"/>
          <p14:tracePt t="35167" x="554038" y="3830638"/>
          <p14:tracePt t="35183" x="554038" y="3840163"/>
          <p14:tracePt t="35206" x="561975" y="3840163"/>
          <p14:tracePt t="35228" x="571500" y="3840163"/>
          <p14:tracePt t="35237" x="581025" y="3840163"/>
          <p14:tracePt t="35250" x="588963" y="3830638"/>
          <p14:tracePt t="35266" x="615950" y="3786188"/>
          <p14:tracePt t="35284" x="669925" y="3724275"/>
          <p14:tracePt t="35300" x="704850" y="3670300"/>
          <p14:tracePt t="35316" x="731838" y="3616325"/>
          <p14:tracePt t="35333" x="750888" y="3589338"/>
          <p14:tracePt t="35349" x="758825" y="3581400"/>
          <p14:tracePt t="35366" x="776288" y="3563938"/>
          <p14:tracePt t="35383" x="776288" y="3544888"/>
          <p14:tracePt t="35399" x="795338" y="3500438"/>
          <p14:tracePt t="35416" x="803275" y="3482975"/>
          <p14:tracePt t="35433" x="812800" y="3455988"/>
          <p14:tracePt t="35450" x="812800" y="3429000"/>
          <p14:tracePt t="35467" x="830263" y="3384550"/>
          <p14:tracePt t="35483" x="830263" y="3340100"/>
          <p14:tracePt t="35500" x="839788" y="3295650"/>
          <p14:tracePt t="35517" x="857250" y="3224213"/>
          <p14:tracePt t="35534" x="866775" y="3170238"/>
          <p14:tracePt t="35551" x="866775" y="3116263"/>
          <p14:tracePt t="35567" x="857250" y="3044825"/>
          <p14:tracePt t="35583" x="830263" y="3009900"/>
          <p14:tracePt t="35600" x="785813" y="2973388"/>
          <p14:tracePt t="35617" x="731838" y="2946400"/>
          <p14:tracePt t="35617" x="696913" y="2928938"/>
          <p14:tracePt t="35637" x="660400" y="2911475"/>
          <p14:tracePt t="35650" x="608013" y="2901950"/>
          <p14:tracePt t="35668" x="517525" y="2901950"/>
          <p14:tracePt t="35683" x="446088" y="2946400"/>
          <p14:tracePt t="35700" x="384175" y="3009900"/>
          <p14:tracePt t="35717" x="312738" y="3063875"/>
          <p14:tracePt t="35733" x="231775" y="3143250"/>
          <p14:tracePt t="35750" x="152400" y="3232150"/>
          <p14:tracePt t="35767" x="53975" y="3367088"/>
          <p14:tracePt t="35785" x="0" y="3465513"/>
          <p14:tracePt t="35801" x="0" y="3544888"/>
          <p14:tracePt t="35817" x="0" y="3616325"/>
          <p14:tracePt t="35833" x="0" y="3670300"/>
          <p14:tracePt t="35850" x="0" y="3714750"/>
          <p14:tracePt t="35867" x="0" y="3778250"/>
          <p14:tracePt t="35884" x="9525" y="3840163"/>
          <p14:tracePt t="35900" x="71438" y="3948113"/>
          <p14:tracePt t="35917" x="115888" y="4037013"/>
          <p14:tracePt t="35934" x="133350" y="4081463"/>
          <p14:tracePt t="35950" x="142875" y="4125913"/>
          <p14:tracePt t="35967" x="169863" y="4143375"/>
          <p14:tracePt t="35983" x="214313" y="4170363"/>
          <p14:tracePt t="36000" x="231775" y="4179888"/>
          <p14:tracePt t="36017" x="241300" y="4197350"/>
          <p14:tracePt t="36034" x="258763" y="4214813"/>
          <p14:tracePt t="36051" x="268288" y="4224338"/>
          <p14:tracePt t="36067" x="285750" y="4233863"/>
          <p14:tracePt t="36084" x="303213" y="4259263"/>
          <p14:tracePt t="36100" x="339725" y="4278313"/>
          <p14:tracePt t="36117" x="357188" y="4295775"/>
          <p14:tracePt t="36117" x="366713" y="4295775"/>
          <p14:tracePt t="36136" x="374650" y="4295775"/>
          <p14:tracePt t="36150" x="401638" y="4295775"/>
          <p14:tracePt t="36167" x="482600" y="4241800"/>
          <p14:tracePt t="36185" x="561975" y="4179888"/>
          <p14:tracePt t="36201" x="608013" y="4143375"/>
          <p14:tracePt t="36217" x="642938" y="4116388"/>
          <p14:tracePt t="36234" x="660400" y="4098925"/>
          <p14:tracePt t="36250" x="679450" y="4098925"/>
          <p14:tracePt t="36267" x="679450" y="4081463"/>
          <p14:tracePt t="36283" x="696913" y="4054475"/>
          <p14:tracePt t="36300" x="758825" y="3956050"/>
          <p14:tracePt t="36317" x="785813" y="3884613"/>
          <p14:tracePt t="36333" x="803275" y="3813175"/>
          <p14:tracePt t="36350" x="822325" y="3751263"/>
          <p14:tracePt t="36367" x="830263" y="3643313"/>
          <p14:tracePt t="36383" x="847725" y="3517900"/>
          <p14:tracePt t="36400" x="874713" y="3394075"/>
          <p14:tracePt t="36417" x="901700" y="3197225"/>
          <p14:tracePt t="36435" x="919163" y="3108325"/>
          <p14:tracePt t="36451" x="938213" y="3009900"/>
          <p14:tracePt t="36467" x="946150" y="2946400"/>
          <p14:tracePt t="36484" x="946150" y="2894013"/>
          <p14:tracePt t="36500" x="946150" y="2840038"/>
          <p14:tracePt t="36517" x="928688" y="2795588"/>
          <p14:tracePt t="36534" x="874713" y="2741613"/>
          <p14:tracePt t="36550" x="822325" y="2687638"/>
          <p14:tracePt t="36566" x="750888" y="2643188"/>
          <p14:tracePt t="36584" x="687388" y="2625725"/>
          <p14:tracePt t="36600" x="598488" y="2616200"/>
          <p14:tracePt t="36617" x="482600" y="2616200"/>
          <p14:tracePt t="36635" x="357188" y="2670175"/>
          <p14:tracePt t="36650" x="241300" y="2732088"/>
          <p14:tracePt t="36667" x="125413" y="2840038"/>
          <p14:tracePt t="36685" x="80963" y="2921000"/>
          <p14:tracePt t="36701" x="61913" y="2982913"/>
          <p14:tracePt t="36717" x="36513" y="3054350"/>
          <p14:tracePt t="36734" x="0" y="3160713"/>
          <p14:tracePt t="36750" x="0" y="3259138"/>
          <p14:tracePt t="36767" x="0" y="3340100"/>
          <p14:tracePt t="36783" x="0" y="3411538"/>
          <p14:tracePt t="36800" x="0" y="3465513"/>
          <p14:tracePt t="36817" x="0" y="3563938"/>
          <p14:tracePt t="36835" x="17463" y="3679825"/>
          <p14:tracePt t="36851" x="44450" y="3759200"/>
          <p14:tracePt t="36867" x="61913" y="3849688"/>
          <p14:tracePt t="36884" x="98425" y="3921125"/>
          <p14:tracePt t="36900" x="160338" y="4000500"/>
          <p14:tracePt t="36917" x="231775" y="4090988"/>
          <p14:tracePt t="36934" x="366713" y="4241800"/>
          <p14:tracePt t="36951" x="446088" y="4322763"/>
          <p14:tracePt t="36967" x="517525" y="4384675"/>
          <p14:tracePt t="36984" x="561975" y="4429125"/>
          <p14:tracePt t="37000" x="615950" y="4448175"/>
          <p14:tracePt t="37017" x="652463" y="4456113"/>
          <p14:tracePt t="37033" x="679450" y="4456113"/>
          <p14:tracePt t="37066" x="687388" y="4456113"/>
          <p14:tracePt t="37083" x="704850" y="4421188"/>
          <p14:tracePt t="37101" x="723900" y="4376738"/>
          <p14:tracePt t="37117" x="758825" y="4322763"/>
          <p14:tracePt t="37135" x="803275" y="4268788"/>
          <p14:tracePt t="37150" x="830263" y="4224338"/>
          <p14:tracePt t="37167" x="857250" y="4162425"/>
          <p14:tracePt t="37184" x="919163" y="4081463"/>
          <p14:tracePt t="37200" x="965200" y="3973513"/>
          <p14:tracePt t="37217" x="1009650" y="3884613"/>
          <p14:tracePt t="37234" x="1044575" y="3778250"/>
          <p14:tracePt t="37250" x="1089025" y="3643313"/>
          <p14:tracePt t="37267" x="1116013" y="3517900"/>
          <p14:tracePt t="37284" x="1152525" y="3402013"/>
          <p14:tracePt t="37300" x="1179513" y="3295650"/>
          <p14:tracePt t="37317" x="1179513" y="3098800"/>
          <p14:tracePt t="37335" x="1169988" y="2955925"/>
          <p14:tracePt t="37351" x="1143000" y="2813050"/>
          <p14:tracePt t="37367" x="1098550" y="2714625"/>
          <p14:tracePt t="37384" x="1017588" y="2670175"/>
          <p14:tracePt t="37400" x="919163" y="2643188"/>
          <p14:tracePt t="37417" x="776288" y="2643188"/>
          <p14:tracePt t="37434" x="660400" y="2635250"/>
          <p14:tracePt t="37450" x="571500" y="2635250"/>
          <p14:tracePt t="37467" x="509588" y="2697163"/>
          <p14:tracePt t="37484" x="490538" y="2751138"/>
          <p14:tracePt t="37500" x="482600" y="2830513"/>
          <p14:tracePt t="37517" x="482600" y="2928938"/>
          <p14:tracePt t="37534" x="482600" y="3017838"/>
          <p14:tracePt t="37550" x="500063" y="3143250"/>
          <p14:tracePt t="37567" x="598488" y="3340100"/>
          <p14:tracePt t="37585" x="723900" y="3473450"/>
          <p14:tracePt t="37601" x="803275" y="3554413"/>
          <p14:tracePt t="37617" x="884238" y="3625850"/>
          <p14:tracePt t="37635" x="973138" y="3687763"/>
          <p14:tracePt t="37651" x="1089025" y="3741738"/>
          <p14:tracePt t="37667" x="1187450" y="3778250"/>
          <p14:tracePt t="37684" x="1303338" y="3805238"/>
          <p14:tracePt t="37700" x="1393825" y="3805238"/>
          <p14:tracePt t="37717" x="1509713" y="3805238"/>
          <p14:tracePt t="37735" x="1598613" y="3741738"/>
          <p14:tracePt t="37750" x="1704975" y="3662363"/>
          <p14:tracePt t="37767" x="1803400" y="3581400"/>
          <p14:tracePt t="37784" x="1839913" y="3544888"/>
          <p14:tracePt t="37800" x="1839913" y="3527425"/>
          <p14:tracePt t="37817" x="1857375" y="3500438"/>
          <p14:tracePt t="37834" x="1874838" y="3421063"/>
          <p14:tracePt t="37852" x="1874838" y="3349625"/>
          <p14:tracePt t="37867" x="1866900" y="3268663"/>
          <p14:tracePt t="37884" x="1812925" y="3187700"/>
          <p14:tracePt t="37900" x="1751013" y="3125788"/>
          <p14:tracePt t="37917" x="1643063" y="3063875"/>
          <p14:tracePt t="37934" x="1500188" y="2992438"/>
          <p14:tracePt t="37950" x="1357313" y="2965450"/>
          <p14:tracePt t="37967" x="1204913" y="2965450"/>
          <p14:tracePt t="37985" x="1143000" y="2992438"/>
          <p14:tracePt t="38001" x="1116013" y="3017838"/>
          <p14:tracePt t="38017" x="1098550" y="3063875"/>
          <p14:tracePt t="38033" x="1089025" y="3108325"/>
          <p14:tracePt t="38050" x="1081088" y="3160713"/>
          <p14:tracePt t="38066" x="1081088" y="3206750"/>
          <p14:tracePt t="38083" x="1081088" y="3251200"/>
          <p14:tracePt t="38100" x="1081088" y="3313113"/>
          <p14:tracePt t="38117" x="1098550" y="3349625"/>
          <p14:tracePt t="38135" x="1116013" y="3367088"/>
          <p14:tracePt t="38150" x="1125538" y="3384550"/>
          <p14:tracePt t="38167" x="1143000" y="3402013"/>
          <p14:tracePt t="38185" x="1152525" y="3421063"/>
          <p14:tracePt t="38200" x="1169988" y="3446463"/>
          <p14:tracePt t="38217" x="1187450" y="3473450"/>
          <p14:tracePt t="38235" x="1204913" y="3492500"/>
          <p14:tracePt t="38251" x="1241425" y="3509963"/>
          <p14:tracePt t="38267" x="1250950" y="3517900"/>
          <p14:tracePt t="38284" x="1268413" y="3536950"/>
          <p14:tracePt t="38300" x="1285875" y="3544888"/>
          <p14:tracePt t="38317" x="1312863" y="3563938"/>
          <p14:tracePt t="38334" x="1330325" y="3571875"/>
          <p14:tracePt t="38350" x="1357313" y="3589338"/>
          <p14:tracePt t="38367" x="1393825" y="3598863"/>
          <p14:tracePt t="38384" x="1411288" y="3598863"/>
          <p14:tracePt t="38401" x="1419225" y="3598863"/>
          <p14:tracePt t="38417" x="1446213" y="3598863"/>
          <p14:tracePt t="38434" x="1465263" y="3581400"/>
          <p14:tracePt t="38451" x="1482725" y="3571875"/>
          <p14:tracePt t="38467" x="1509713" y="3571875"/>
          <p14:tracePt t="38485" x="1562100" y="3571875"/>
          <p14:tracePt t="38501" x="1625600" y="3571875"/>
          <p14:tracePt t="38517" x="1697038" y="3571875"/>
          <p14:tracePt t="38534" x="1751013" y="3571875"/>
          <p14:tracePt t="38551" x="1839913" y="3527425"/>
          <p14:tracePt t="38567" x="1955800" y="3473450"/>
          <p14:tracePt t="38584" x="2044700" y="3421063"/>
          <p14:tracePt t="38602" x="2160588" y="3349625"/>
          <p14:tracePt t="38617" x="2357438" y="3251200"/>
          <p14:tracePt t="38636" x="2419350" y="3224213"/>
          <p14:tracePt t="38650" x="2482850" y="3206750"/>
          <p14:tracePt t="38668" x="2527300" y="3197225"/>
          <p14:tracePt t="38685" x="2581275" y="3187700"/>
          <p14:tracePt t="38701" x="2633663" y="3170238"/>
          <p14:tracePt t="38718" x="2687638" y="3152775"/>
          <p14:tracePt t="38735" x="2759075" y="3125788"/>
          <p14:tracePt t="38752" x="2786063" y="3116263"/>
          <p14:tracePt t="38768" x="2803525" y="3098800"/>
          <p14:tracePt t="38801" x="2813050" y="3089275"/>
          <p14:tracePt t="38838" x="2813050" y="3071813"/>
          <p14:tracePt t="38846" x="2822575" y="3071813"/>
          <p14:tracePt t="38855" x="2830513" y="3063875"/>
          <p14:tracePt t="38868" x="2830513" y="3044825"/>
          <p14:tracePt t="38886" x="2830513" y="3027363"/>
          <p14:tracePt t="38902" x="2830513" y="3017838"/>
          <p14:tracePt t="38918" x="2822575" y="3000375"/>
          <p14:tracePt t="38935" x="2803525" y="2992438"/>
          <p14:tracePt t="38951" x="2795588" y="2982913"/>
          <p14:tracePt t="38968" x="2786063" y="2982913"/>
          <p14:tracePt t="39001" x="2795588" y="3000375"/>
          <p14:tracePt t="39057" x="2803525" y="3017838"/>
          <p14:tracePt t="39066" x="2813050" y="3044825"/>
          <p14:tracePt t="39074" x="2822575" y="3071813"/>
          <p14:tracePt t="39084" x="2840038" y="3098800"/>
          <p14:tracePt t="39100" x="2847975" y="3116263"/>
          <p14:tracePt t="39117" x="2847975" y="3125788"/>
          <p14:tracePt t="39134" x="2847975" y="3135313"/>
          <p14:tracePt t="39300" x="2847975" y="3143250"/>
          <p14:tracePt t="39309" x="2840038" y="3143250"/>
          <p14:tracePt t="39318" x="2840038" y="3152775"/>
          <p14:tracePt t="39335" x="2830513" y="3160713"/>
          <p14:tracePt t="39351" x="2822575" y="3170238"/>
          <p14:tracePt t="39368" x="2803525" y="3187700"/>
          <p14:tracePt t="39386" x="2795588" y="3206750"/>
          <p14:tracePt t="39402" x="2786063" y="3214688"/>
          <p14:tracePt t="39418" x="2776538" y="3214688"/>
          <p14:tracePt t="39435" x="2768600" y="3214688"/>
          <p14:tracePt t="39451" x="2751138" y="3214688"/>
          <p14:tracePt t="39469" x="2724150" y="3197225"/>
          <p14:tracePt t="39485" x="2714625" y="3197225"/>
          <p14:tracePt t="39501" x="2697163" y="3197225"/>
          <p14:tracePt t="39518" x="2679700" y="3197225"/>
          <p14:tracePt t="39536" x="2670175" y="3197225"/>
          <p14:tracePt t="39552" x="2660650" y="3197225"/>
          <p14:tracePt t="39567" x="2643188" y="3197225"/>
          <p14:tracePt t="39601" x="2625725" y="3197225"/>
          <p14:tracePt t="39618" x="2616200" y="3187700"/>
          <p14:tracePt t="39618" x="2608263" y="3179763"/>
          <p14:tracePt t="39638" x="2598738" y="3170238"/>
          <p14:tracePt t="39653" x="2581275" y="3152775"/>
          <p14:tracePt t="39668" x="2571750" y="3143250"/>
          <p14:tracePt t="39685" x="2562225" y="3125788"/>
          <p14:tracePt t="39702" x="2544763" y="3116263"/>
          <p14:tracePt t="39718" x="2536825" y="3108325"/>
          <p14:tracePt t="39735" x="2517775" y="3089275"/>
          <p14:tracePt t="39751" x="2509838" y="3081338"/>
          <p14:tracePt t="39768" x="2482850" y="3071813"/>
          <p14:tracePt t="39786" x="2455863" y="3071813"/>
          <p14:tracePt t="39802" x="2419350" y="3071813"/>
          <p14:tracePt t="39818" x="2384425" y="3071813"/>
          <p14:tracePt t="39835" x="2357438" y="3071813"/>
          <p14:tracePt t="39851" x="2322513" y="3081338"/>
          <p14:tracePt t="39868" x="2295525" y="3098800"/>
          <p14:tracePt t="39885" x="2259013" y="3116263"/>
          <p14:tracePt t="39902" x="2205038" y="3143250"/>
          <p14:tracePt t="39918" x="2160588" y="3170238"/>
          <p14:tracePt t="39935" x="2089150" y="3197225"/>
          <p14:tracePt t="39952" x="1990725" y="3232150"/>
          <p14:tracePt t="39968" x="1901825" y="3268663"/>
          <p14:tracePt t="39985" x="1803400" y="3313113"/>
          <p14:tracePt t="40002" x="1731963" y="3340100"/>
          <p14:tracePt t="40018" x="1660525" y="3357563"/>
          <p14:tracePt t="40036" x="1608138" y="3375025"/>
          <p14:tracePt t="40052" x="1581150" y="3394075"/>
          <p14:tracePt t="40069" x="1562100" y="3402013"/>
          <p14:tracePt t="40085" x="1554163" y="3421063"/>
          <p14:tracePt t="40102" x="1544638" y="3429000"/>
          <p14:tracePt t="40118" x="1536700" y="3446463"/>
          <p14:tracePt t="40118" x="1527175" y="3473450"/>
          <p14:tracePt t="40138" x="1527175" y="3500438"/>
          <p14:tracePt t="40152" x="1527175" y="3536950"/>
          <p14:tracePt t="40168" x="1527175" y="3598863"/>
          <p14:tracePt t="40185" x="1527175" y="3643313"/>
          <p14:tracePt t="40202" x="1536700" y="3679825"/>
          <p14:tracePt t="40218" x="1554163" y="3724275"/>
          <p14:tracePt t="40235" x="1571625" y="3786188"/>
          <p14:tracePt t="40252" x="1589088" y="3857625"/>
          <p14:tracePt t="40268" x="1616075" y="3938588"/>
          <p14:tracePt t="40286" x="1633538" y="4000500"/>
          <p14:tracePt t="40302" x="1643063" y="4044950"/>
          <p14:tracePt t="40319" x="1660525" y="4090988"/>
          <p14:tracePt t="40335" x="1679575" y="4098925"/>
          <p14:tracePt t="40352" x="1687513" y="4108450"/>
          <p14:tracePt t="40369" x="1697038" y="4125913"/>
          <p14:tracePt t="40385" x="1714500" y="4135438"/>
          <p14:tracePt t="40402" x="1724025" y="4143375"/>
          <p14:tracePt t="40418" x="1741488" y="4152900"/>
          <p14:tracePt t="40436" x="1768475" y="4170363"/>
          <p14:tracePt t="40452" x="1776413" y="4170363"/>
          <p14:tracePt t="40469" x="1785938" y="4170363"/>
          <p14:tracePt t="40485" x="1795463" y="4170363"/>
          <p14:tracePt t="40530" x="1795463" y="4179888"/>
          <p14:tracePt t="40560" x="1803400" y="4179888"/>
          <p14:tracePt t="40584" x="1812925" y="4152900"/>
          <p14:tracePt t="40624" x="1822450" y="4135438"/>
          <p14:tracePt t="40634" x="1839913" y="4081463"/>
          <p14:tracePt t="40652" x="1847850" y="4037013"/>
          <p14:tracePt t="40669" x="1857375" y="3973513"/>
          <p14:tracePt t="40686" x="1857375" y="3921125"/>
          <p14:tracePt t="40703" x="1866900" y="3876675"/>
          <p14:tracePt t="40718" x="1874838" y="3840163"/>
          <p14:tracePt t="40735" x="1893888" y="3795713"/>
          <p14:tracePt t="40752" x="1911350" y="3768725"/>
          <p14:tracePt t="40768" x="1911350" y="3751263"/>
          <p14:tracePt t="40802" x="1911350" y="3741738"/>
          <p14:tracePt t="40936" x="1911350" y="3733800"/>
          <p14:tracePt t="40945" x="1911350" y="3724275"/>
          <p14:tracePt t="40954" x="1911350" y="3714750"/>
          <p14:tracePt t="40992" x="1911350" y="3706813"/>
          <p14:tracePt t="41001" x="1919288" y="3697288"/>
          <p14:tracePt t="41018" x="1919288" y="3679825"/>
          <p14:tracePt t="41035" x="1928813" y="3670300"/>
          <p14:tracePt t="41051" x="1938338" y="3652838"/>
          <p14:tracePt t="41068" x="1946275" y="3625850"/>
          <p14:tracePt t="41084" x="1973263" y="3563938"/>
          <p14:tracePt t="41101" x="1982788" y="3527425"/>
          <p14:tracePt t="41118" x="2000250" y="3492500"/>
          <p14:tracePt t="41135" x="2017713" y="3446463"/>
          <p14:tracePt t="41151" x="2036763" y="3384550"/>
          <p14:tracePt t="41168" x="2062163" y="3313113"/>
          <p14:tracePt t="41184" x="2089150" y="3232150"/>
          <p14:tracePt t="41202" x="2098675" y="3197225"/>
          <p14:tracePt t="41218" x="2098675" y="3179763"/>
          <p14:tracePt t="41235" x="2108200" y="3170238"/>
          <p14:tracePt t="41252" x="2108200" y="3160713"/>
          <p14:tracePt t="41268" x="2116138" y="3143250"/>
          <p14:tracePt t="41285" x="2116138" y="3135313"/>
          <p14:tracePt t="41302" x="2116138" y="3125788"/>
          <p14:tracePt t="41318" x="2125663" y="3108325"/>
          <p14:tracePt t="41406" x="2133600" y="3108325"/>
          <p14:tracePt t="41415" x="2143125" y="3108325"/>
          <p14:tracePt t="41424" x="2152650" y="3108325"/>
          <p14:tracePt t="41438" x="2170113" y="3098800"/>
          <p14:tracePt t="41451" x="2214563" y="3089275"/>
          <p14:tracePt t="41468" x="2259013" y="3089275"/>
          <p14:tracePt t="41484" x="2322513" y="3089275"/>
          <p14:tracePt t="41500" x="2384425" y="3089275"/>
          <p14:tracePt t="41517" x="2438400" y="3089275"/>
          <p14:tracePt t="41534" x="2490788" y="3108325"/>
          <p14:tracePt t="41551" x="2536825" y="3125788"/>
          <p14:tracePt t="41567" x="2581275" y="3135313"/>
          <p14:tracePt t="41584" x="2616200" y="3152775"/>
          <p14:tracePt t="41601" x="2633663" y="3170238"/>
          <p14:tracePt t="41618" x="2643188" y="3170238"/>
          <p14:tracePt t="41637" x="2652713" y="3170238"/>
          <p14:tracePt t="41652" x="2660650" y="3170238"/>
          <p14:tracePt t="41668" x="2670175" y="3170238"/>
          <p14:tracePt t="41685" x="2679700" y="3170238"/>
          <p14:tracePt t="41702" x="2687638" y="3179763"/>
          <p14:tracePt t="41775" x="2697163" y="3179763"/>
          <p14:tracePt t="41783" x="2705100" y="3197225"/>
          <p14:tracePt t="41802" x="2705100" y="3206750"/>
          <p14:tracePt t="41818" x="2705100" y="3214688"/>
          <p14:tracePt t="41837" x="2705100" y="3224213"/>
          <p14:tracePt t="41861" x="2705100" y="3214688"/>
          <p14:tracePt t="42009" x="2705100" y="3206750"/>
          <p14:tracePt t="42018" x="2697163" y="3197225"/>
          <p14:tracePt t="42035" x="2697163" y="3179763"/>
          <p14:tracePt t="42052" x="2697163" y="3170238"/>
          <p14:tracePt t="42069" x="2687638" y="3152775"/>
          <p14:tracePt t="42085" x="2679700" y="3135313"/>
          <p14:tracePt t="42103" x="2670175" y="3135313"/>
          <p14:tracePt t="42119" x="2660650" y="3125788"/>
          <p14:tracePt t="42137" x="2652713" y="3116263"/>
          <p14:tracePt t="42152" x="2643188" y="3108325"/>
          <p14:tracePt t="42169" x="2633663" y="3098800"/>
          <p14:tracePt t="42189" x="2625725" y="3098800"/>
          <p14:tracePt t="42202" x="2616200" y="3089275"/>
          <p14:tracePt t="42219" x="2598738" y="3081338"/>
          <p14:tracePt t="42237" x="2581275" y="3071813"/>
          <p14:tracePt t="42253" x="2571750" y="3071813"/>
          <p14:tracePt t="42285" x="2562225" y="3071813"/>
          <p14:tracePt t="42301" x="2554288" y="3071813"/>
          <p14:tracePt t="42323" x="2544763" y="3081338"/>
          <p14:tracePt t="42339" x="2536825" y="3089275"/>
          <p14:tracePt t="42352" x="2517775" y="3135313"/>
          <p14:tracePt t="42369" x="2500313" y="3179763"/>
          <p14:tracePt t="42385" x="2490788" y="3232150"/>
          <p14:tracePt t="42402" x="2473325" y="3278188"/>
          <p14:tracePt t="42419" x="2455863" y="3349625"/>
          <p14:tracePt t="42435" x="2438400" y="3421063"/>
          <p14:tracePt t="42452" x="2419350" y="3517900"/>
          <p14:tracePt t="42469" x="2393950" y="3625850"/>
          <p14:tracePt t="42486" x="2366963" y="3778250"/>
          <p14:tracePt t="42503" x="2347913" y="3849688"/>
          <p14:tracePt t="42519" x="2330450" y="3948113"/>
          <p14:tracePt t="42536" x="2312988" y="4019550"/>
          <p14:tracePt t="42551" x="2312988" y="4064000"/>
          <p14:tracePt t="42568" x="2312988" y="4116388"/>
          <p14:tracePt t="42585" x="2312988" y="4143375"/>
          <p14:tracePt t="42602" x="2330450" y="4162425"/>
          <p14:tracePt t="42619" x="2339975" y="4206875"/>
          <p14:tracePt t="42637" x="2347913" y="4251325"/>
          <p14:tracePt t="42652" x="2347913" y="4305300"/>
          <p14:tracePt t="42669" x="2357438" y="4330700"/>
          <p14:tracePt t="42685" x="2374900" y="4376738"/>
          <p14:tracePt t="42702" x="2401888" y="4429125"/>
          <p14:tracePt t="42719" x="2419350" y="4500563"/>
          <p14:tracePt t="42737" x="2438400" y="4554538"/>
          <p14:tracePt t="42753" x="2455863" y="4581525"/>
          <p14:tracePt t="42769" x="2465388" y="4598988"/>
          <p14:tracePt t="42785" x="2465388" y="4608513"/>
          <p14:tracePt t="42802" x="2473325" y="4616450"/>
          <p14:tracePt t="42819" x="2482850" y="4616450"/>
          <p14:tracePt t="42835" x="2490788" y="4616450"/>
          <p14:tracePt t="42852" x="2509838" y="4616450"/>
          <p14:tracePt t="42869" x="2517775" y="4608513"/>
          <p14:tracePt t="42887" x="2517775" y="4591050"/>
          <p14:tracePt t="42902" x="2517775" y="4572000"/>
          <p14:tracePt t="42919" x="2527300" y="4537075"/>
          <p14:tracePt t="42935" x="2536825" y="4473575"/>
          <p14:tracePt t="42952" x="2536825" y="4429125"/>
          <p14:tracePt t="42969" x="2536825" y="4322763"/>
          <p14:tracePt t="42987" x="2527300" y="4241800"/>
          <p14:tracePt t="43003" x="2527300" y="4152900"/>
          <p14:tracePt t="43019" x="2527300" y="4081463"/>
          <p14:tracePt t="43036" x="2536825" y="4037013"/>
          <p14:tracePt t="43052" x="2536825" y="3992563"/>
          <p14:tracePt t="43069" x="2544763" y="3965575"/>
          <p14:tracePt t="43085" x="2562225" y="3921125"/>
          <p14:tracePt t="43102" x="2581275" y="3857625"/>
          <p14:tracePt t="43119" x="2589213" y="3813175"/>
          <p14:tracePt t="43138" x="2589213" y="3786188"/>
          <p14:tracePt t="43153" x="2589213" y="3759200"/>
          <p14:tracePt t="43169" x="2589213" y="3724275"/>
          <p14:tracePt t="43185" x="2608263" y="3670300"/>
          <p14:tracePt t="43202" x="2608263" y="3635375"/>
          <p14:tracePt t="43219" x="2608263" y="3616325"/>
          <p14:tracePt t="43235" x="2608263" y="3581400"/>
          <p14:tracePt t="43252" x="2608263" y="3544888"/>
          <p14:tracePt t="43269" x="2608263" y="3500438"/>
          <p14:tracePt t="43285" x="2608263" y="3473450"/>
          <p14:tracePt t="43302" x="2608263" y="3455988"/>
          <p14:tracePt t="43319" x="2598738" y="3438525"/>
          <p14:tracePt t="43335" x="2589213" y="3429000"/>
          <p14:tracePt t="43352" x="2581275" y="3421063"/>
          <p14:tracePt t="43369" x="2571750" y="3394075"/>
          <p14:tracePt t="43387" x="2562225" y="3375025"/>
          <p14:tracePt t="43403" x="2544763" y="3322638"/>
          <p14:tracePt t="43419" x="2527300" y="3259138"/>
          <p14:tracePt t="43435" x="2509838" y="3187700"/>
          <p14:tracePt t="43452" x="2500313" y="3125788"/>
          <p14:tracePt t="43469" x="2482850" y="3063875"/>
          <p14:tracePt t="43485" x="2455863" y="3000375"/>
          <p14:tracePt t="43502" x="2438400" y="2955925"/>
          <p14:tracePt t="43519" x="2411413" y="2884488"/>
          <p14:tracePt t="43536" x="2401888" y="2849563"/>
          <p14:tracePt t="43551" x="2393950" y="2840038"/>
          <p14:tracePt t="43568" x="2384425" y="2822575"/>
          <p14:tracePt t="43585" x="2374900" y="2822575"/>
          <p14:tracePt t="43618" x="2366963" y="2822575"/>
          <p14:tracePt t="43644" x="2357438" y="2849563"/>
          <p14:tracePt t="43660" x="2347913" y="2874963"/>
          <p14:tracePt t="43669" x="2330450" y="2921000"/>
          <p14:tracePt t="43685" x="2330450" y="2982913"/>
          <p14:tracePt t="43701" x="2330450" y="3027363"/>
          <p14:tracePt t="43718" x="2330450" y="3071813"/>
          <p14:tracePt t="43735" x="2330450" y="3125788"/>
          <p14:tracePt t="43752" x="2330450" y="3170238"/>
          <p14:tracePt t="43769" x="2330450" y="3197225"/>
          <p14:tracePt t="43787" x="2330450" y="3232150"/>
          <p14:tracePt t="43803" x="2339975" y="3251200"/>
          <p14:tracePt t="43818" x="2339975" y="3278188"/>
          <p14:tracePt t="43835" x="2339975" y="3295650"/>
          <p14:tracePt t="43852" x="2339975" y="3330575"/>
          <p14:tracePt t="43869" x="2339975" y="3349625"/>
          <p14:tracePt t="43886" x="2330450" y="3384550"/>
          <p14:tracePt t="43903" x="2322513" y="3411538"/>
          <p14:tracePt t="43919" x="2312988" y="3446463"/>
          <p14:tracePt t="43936" x="2303463" y="3482975"/>
          <p14:tracePt t="43952" x="2295525" y="3509963"/>
          <p14:tracePt t="43969" x="2286000" y="3527425"/>
          <p14:tracePt t="43985" x="2268538" y="3563938"/>
          <p14:tracePt t="44002" x="2259013" y="3598863"/>
          <p14:tracePt t="44019" x="2232025" y="3643313"/>
          <p14:tracePt t="44037" x="2224088" y="3662363"/>
          <p14:tracePt t="44053" x="2214563" y="3697288"/>
          <p14:tracePt t="44069" x="2197100" y="3751263"/>
          <p14:tracePt t="44086" x="2179638" y="3795713"/>
          <p14:tracePt t="44102" x="2160588" y="3849688"/>
          <p14:tracePt t="44119" x="2152650" y="3894138"/>
          <p14:tracePt t="44137" x="2152650" y="3938588"/>
          <p14:tracePt t="44152" x="2152650" y="4010025"/>
          <p14:tracePt t="44169" x="2143125" y="4054475"/>
          <p14:tracePt t="44186" x="2133600" y="4090988"/>
          <p14:tracePt t="44202" x="2133600" y="4125913"/>
          <p14:tracePt t="44219" x="2133600" y="4135438"/>
          <p14:tracePt t="44235" x="2133600" y="4152900"/>
          <p14:tracePt t="44252" x="2143125" y="4170363"/>
          <p14:tracePt t="44269" x="2152650" y="4179888"/>
          <p14:tracePt t="44287" x="2160588" y="4206875"/>
          <p14:tracePt t="44303" x="2170113" y="4214813"/>
          <p14:tracePt t="44319" x="2179638" y="4224338"/>
          <p14:tracePt t="44352" x="2179638" y="4206875"/>
          <p14:tracePt t="44615" x="2179638" y="4197350"/>
          <p14:tracePt t="44624" x="2179638" y="4187825"/>
          <p14:tracePt t="44637" x="2179638" y="4179888"/>
          <p14:tracePt t="44652" x="2179638" y="4162425"/>
          <p14:tracePt t="44685" x="2179638" y="4152900"/>
          <p14:tracePt t="44741" x="2187575" y="4152900"/>
          <p14:tracePt t="44891" x="2197100" y="4152900"/>
          <p14:tracePt t="44945" x="2197100" y="4143375"/>
          <p14:tracePt t="45079" x="2197100" y="4135438"/>
          <p14:tracePt t="45085" x="2205038" y="4135438"/>
          <p14:tracePt t="45109" x="2214563" y="4135438"/>
          <p14:tracePt t="45119" x="2224088" y="4135438"/>
          <p14:tracePt t="45137" x="2232025" y="4135438"/>
          <p14:tracePt t="45211" x="2232025" y="4125913"/>
          <p14:tracePt t="45665" x="2232025" y="4116388"/>
          <p14:tracePt t="50057" x="2251075" y="4116388"/>
          <p14:tracePt t="50802" x="2259013" y="4108450"/>
          <p14:tracePt t="50811" x="2276475" y="4108450"/>
          <p14:tracePt t="50819" x="2303463" y="4090988"/>
          <p14:tracePt t="50836" x="2384425" y="4071938"/>
          <p14:tracePt t="50853" x="2509838" y="4044950"/>
          <p14:tracePt t="50870" x="2625725" y="3992563"/>
          <p14:tracePt t="50887" x="2786063" y="3894138"/>
          <p14:tracePt t="50904" x="2830513" y="3867150"/>
          <p14:tracePt t="50921" x="2847975" y="3857625"/>
          <p14:tracePt t="50936" x="2884488" y="3830638"/>
          <p14:tracePt t="50953" x="2990850" y="3786188"/>
          <p14:tracePt t="50970" x="3160713" y="3714750"/>
          <p14:tracePt t="50987" x="3367088" y="3652838"/>
          <p14:tracePt t="51003" x="3652838" y="3635375"/>
          <p14:tracePt t="51021" x="3732213" y="3625850"/>
          <p14:tracePt t="51037" x="3776663" y="3616325"/>
          <p14:tracePt t="51052" x="3813175" y="3616325"/>
          <p14:tracePt t="51069" x="3840163" y="3616325"/>
          <p14:tracePt t="51085" x="3867150" y="3608388"/>
          <p14:tracePt t="51102" x="3875088" y="3608388"/>
          <p14:tracePt t="51136" x="3848100" y="3608388"/>
          <p14:tracePt t="51170" x="3822700" y="3608388"/>
          <p14:tracePt t="51179" x="3795713" y="3608388"/>
          <p14:tracePt t="51188" x="3751263" y="3589338"/>
          <p14:tracePt t="51203" x="3732213" y="3589338"/>
          <p14:tracePt t="51219" x="3724275" y="3589338"/>
          <p14:tracePt t="51253" x="3705225" y="3581400"/>
          <p14:tracePt t="51294" x="3687763" y="3571875"/>
          <p14:tracePt t="51303" x="3660775" y="3544888"/>
          <p14:tracePt t="51320" x="3652838" y="3536950"/>
          <p14:tracePt t="51336" x="3643313" y="3527425"/>
          <p14:tracePt t="51353" x="3625850" y="3517900"/>
          <p14:tracePt t="51370" x="3589338" y="3517900"/>
          <p14:tracePt t="51387" x="3527425" y="3509963"/>
          <p14:tracePt t="51404" x="3517900" y="3509963"/>
          <p14:tracePt t="51420" x="3509963" y="3509963"/>
          <p14:tracePt t="51436" x="3500438" y="3509963"/>
          <p14:tracePt t="51453" x="3482975" y="3509963"/>
          <p14:tracePt t="51486" x="3482975" y="3500438"/>
          <p14:tracePt t="52030" x="3465513" y="3482975"/>
          <p14:tracePt t="52040" x="3429000" y="3438525"/>
          <p14:tracePt t="52055" x="3411538" y="3384550"/>
          <p14:tracePt t="52070" x="3402013" y="3340100"/>
          <p14:tracePt t="52086" x="3367088" y="3303588"/>
          <p14:tracePt t="52102" x="3348038" y="3268663"/>
          <p14:tracePt t="52119" x="3330575" y="3224213"/>
          <p14:tracePt t="52138" x="3330575" y="3197225"/>
          <p14:tracePt t="52153" x="3313113" y="3187700"/>
          <p14:tracePt t="52170" x="3303588" y="3152775"/>
          <p14:tracePt t="52186" x="3286125" y="3108325"/>
          <p14:tracePt t="52202" x="3251200" y="3000375"/>
          <p14:tracePt t="52219" x="3232150" y="2928938"/>
          <p14:tracePt t="52236" x="3232150" y="2867025"/>
          <p14:tracePt t="52252" x="3251200" y="2813050"/>
          <p14:tracePt t="52269" x="3259138" y="2786063"/>
          <p14:tracePt t="52286" x="3259138" y="2751138"/>
          <p14:tracePt t="52305" x="3259138" y="2714625"/>
          <p14:tracePt t="52321" x="3268663" y="2660650"/>
          <p14:tracePt t="52337" x="3276600" y="2616200"/>
          <p14:tracePt t="52353" x="3295650" y="2563813"/>
          <p14:tracePt t="52370" x="3313113" y="2517775"/>
          <p14:tracePt t="52387" x="3313113" y="2492375"/>
          <p14:tracePt t="52403" x="3313113" y="2482850"/>
          <p14:tracePt t="52420" x="3313113" y="2473325"/>
          <p14:tracePt t="52436" x="3313113" y="2446338"/>
          <p14:tracePt t="52455" x="3313113" y="2428875"/>
          <p14:tracePt t="52471" x="3303588" y="2401888"/>
          <p14:tracePt t="52487" x="3303588" y="2384425"/>
          <p14:tracePt t="52503" x="3295650" y="2374900"/>
          <p14:tracePt t="52520" x="3286125" y="2366963"/>
          <p14:tracePt t="52537" x="3286125" y="2349500"/>
          <p14:tracePt t="52553" x="3276600" y="2339975"/>
          <p14:tracePt t="52586" x="3268663" y="2339975"/>
          <p14:tracePt t="52627" x="3259138" y="2330450"/>
          <p14:tracePt t="52642" x="3259138" y="2322513"/>
          <p14:tracePt t="52654" x="3259138" y="2286000"/>
          <p14:tracePt t="52670" x="3259138" y="2232025"/>
          <p14:tracePt t="52687" x="3268663" y="2143125"/>
          <p14:tracePt t="52705" x="3276600" y="2081213"/>
          <p14:tracePt t="52721" x="3295650" y="2000250"/>
          <p14:tracePt t="52736" x="3303588" y="1928813"/>
          <p14:tracePt t="52753" x="3313113" y="1874838"/>
          <p14:tracePt t="52770" x="3313113" y="1830388"/>
          <p14:tracePt t="52787" x="3313113" y="1785938"/>
          <p14:tracePt t="52803" x="3313113" y="1741488"/>
          <p14:tracePt t="52820" x="3313113" y="1724025"/>
          <p14:tracePt t="52837" x="3313113" y="1704975"/>
          <p14:tracePt t="52853" x="3313113" y="1697038"/>
          <p14:tracePt t="52870" x="3295650" y="1697038"/>
          <p14:tracePt t="52971" x="3286125" y="1697038"/>
          <p14:tracePt t="52979" x="3286125" y="1704975"/>
          <p14:tracePt t="52994" x="3276600" y="1704975"/>
          <p14:tracePt t="53003" x="3276600" y="1714500"/>
          <p14:tracePt t="53020" x="3276600" y="1724025"/>
          <p14:tracePt t="53036" x="3268663" y="1731963"/>
          <p14:tracePt t="53053" x="3259138" y="1731963"/>
          <p14:tracePt t="53097" x="3251200" y="1731963"/>
          <p14:tracePt t="53175" x="3241675" y="1731963"/>
          <p14:tracePt t="53204" x="3232150" y="1731963"/>
          <p14:tracePt t="53237" x="3224213" y="1731963"/>
          <p14:tracePt t="53277" x="3214688" y="1741488"/>
          <p14:tracePt t="53291" x="3205163" y="1751013"/>
          <p14:tracePt t="53306" x="3197225" y="1751013"/>
          <p14:tracePt t="53320" x="3187700" y="1758950"/>
          <p14:tracePt t="53336" x="3179763" y="1768475"/>
          <p14:tracePt t="53353" x="3160713" y="1776413"/>
          <p14:tracePt t="53371" x="3152775" y="1785938"/>
          <p14:tracePt t="53386" x="3133725" y="1795463"/>
          <p14:tracePt t="53403" x="3116263" y="1839913"/>
          <p14:tracePt t="53420" x="3098800" y="1884363"/>
          <p14:tracePt t="53436" x="3081338" y="1911350"/>
          <p14:tracePt t="53453" x="3071813" y="1920875"/>
          <p14:tracePt t="53470" x="3062288" y="1938338"/>
          <p14:tracePt t="53487" x="3044825" y="1965325"/>
          <p14:tracePt t="53503" x="3027363" y="1982788"/>
          <p14:tracePt t="53520" x="3017838" y="2009775"/>
          <p14:tracePt t="53537" x="3000375" y="2017713"/>
          <p14:tracePt t="53554" x="2990850" y="2036763"/>
          <p14:tracePt t="53569" x="2982913" y="2044700"/>
          <p14:tracePt t="53586" x="2973388" y="2063750"/>
          <p14:tracePt t="53619" x="2973388" y="2081213"/>
          <p14:tracePt t="53683" x="2973388" y="2089150"/>
          <p14:tracePt t="53691" x="2973388" y="2108200"/>
          <p14:tracePt t="53703" x="2965450" y="2143125"/>
          <p14:tracePt t="53719" x="2965450" y="2187575"/>
          <p14:tracePt t="53736" x="2965450" y="2251075"/>
          <p14:tracePt t="53752" x="2965450" y="2278063"/>
          <p14:tracePt t="53769" x="2965450" y="2303463"/>
          <p14:tracePt t="53786" x="2965450" y="2322513"/>
          <p14:tracePt t="53803" x="2965450" y="2339975"/>
          <p14:tracePt t="53820" x="2973388" y="2349500"/>
          <p14:tracePt t="53854" x="2973388" y="2366963"/>
          <p14:tracePt t="57389" x="2973388" y="2349500"/>
          <p14:tracePt t="57474" x="2965450" y="2295525"/>
          <p14:tracePt t="57482" x="2955925" y="2206625"/>
          <p14:tracePt t="57491" x="2928938" y="1920875"/>
          <p14:tracePt t="57504" x="2955925" y="1633538"/>
          <p14:tracePt t="57520" x="3009900" y="1446213"/>
          <p14:tracePt t="57538" x="3009900" y="1428750"/>
          <p14:tracePt t="57554" x="3009900" y="1438275"/>
          <p14:tracePt t="58341" x="2990850" y="1500188"/>
          <p14:tracePt t="58350" x="2965450" y="1562100"/>
          <p14:tracePt t="58359" x="2928938" y="1643063"/>
          <p14:tracePt t="58370" x="2830513" y="1839913"/>
          <p14:tracePt t="58389" x="2732088" y="2036763"/>
          <p14:tracePt t="58404" x="2616200" y="2349500"/>
          <p14:tracePt t="58420" x="2554288" y="2563813"/>
          <p14:tracePt t="58437" x="2482850" y="2803525"/>
          <p14:tracePt t="58454" x="2419350" y="3054350"/>
          <p14:tracePt t="58470" x="2401888" y="3206750"/>
          <p14:tracePt t="58487" x="2393950" y="3286125"/>
          <p14:tracePt t="58504" x="2393950" y="3367088"/>
          <p14:tracePt t="58522" x="2411413" y="3402013"/>
          <p14:tracePt t="58538" x="2419350" y="3411538"/>
          <p14:tracePt t="58554" x="2428875" y="3411538"/>
          <p14:tracePt t="58570" x="2438400" y="3421063"/>
          <p14:tracePt t="58672" x="2465388" y="3429000"/>
          <p14:tracePt t="58680" x="2490788" y="3438525"/>
          <p14:tracePt t="58689" x="2571750" y="3446463"/>
          <p14:tracePt t="58703" x="2697163" y="3446463"/>
          <p14:tracePt t="58720" x="2822575" y="3455988"/>
          <p14:tracePt t="58737" x="2874963" y="3473450"/>
          <p14:tracePt t="58753" x="2928938" y="3473450"/>
          <p14:tracePt t="58770" x="3017838" y="3465513"/>
          <p14:tracePt t="58787" x="3089275" y="3438525"/>
          <p14:tracePt t="58803" x="3179763" y="3394075"/>
          <p14:tracePt t="58820" x="3224213" y="3384550"/>
          <p14:tracePt t="58837" x="3268663" y="3367088"/>
          <p14:tracePt t="58854" x="3286125" y="3357563"/>
          <p14:tracePt t="58870" x="3295650" y="3357563"/>
          <p14:tracePt t="58887" x="3322638" y="3349625"/>
          <p14:tracePt t="58904" x="3375025" y="3340100"/>
          <p14:tracePt t="58922" x="3402013" y="3340100"/>
          <p14:tracePt t="58938" x="3411538" y="3340100"/>
          <p14:tracePt t="58954" x="3429000" y="3340100"/>
          <p14:tracePt t="58970" x="3446463" y="3340100"/>
          <p14:tracePt t="58988" x="3465513" y="3330575"/>
          <p14:tracePt t="59004" x="3490913" y="3322638"/>
          <p14:tracePt t="59020" x="3544888" y="3303588"/>
          <p14:tracePt t="59038" x="3679825" y="3268663"/>
          <p14:tracePt t="59054" x="3840163" y="3214688"/>
          <p14:tracePt t="59070" x="3983038" y="3098800"/>
          <p14:tracePt t="59087" x="4187825" y="2884488"/>
          <p14:tracePt t="59103" x="4384675" y="2660650"/>
          <p14:tracePt t="59120" x="4572000" y="2446338"/>
          <p14:tracePt t="59120" x="4633913" y="2384425"/>
          <p14:tracePt t="59140" x="4679950" y="2312988"/>
          <p14:tracePt t="59155" x="4732338" y="2241550"/>
          <p14:tracePt t="59172" x="4751388" y="2170113"/>
          <p14:tracePt t="59188" x="4759325" y="2098675"/>
          <p14:tracePt t="59204" x="4768850" y="2036763"/>
          <p14:tracePt t="59221" x="4776788" y="1965325"/>
          <p14:tracePt t="59237" x="4786313" y="1920875"/>
          <p14:tracePt t="59254" x="4795838" y="1884363"/>
          <p14:tracePt t="59271" x="4795838" y="1874838"/>
          <p14:tracePt t="59287" x="4795838" y="1866900"/>
          <p14:tracePt t="59304" x="4795838" y="1857375"/>
          <p14:tracePt t="59321" x="4786313" y="1839913"/>
          <p14:tracePt t="59337" x="4759325" y="1830388"/>
          <p14:tracePt t="59354" x="4741863" y="1812925"/>
          <p14:tracePt t="59371" x="4724400" y="1803400"/>
          <p14:tracePt t="59388" x="4697413" y="1795463"/>
          <p14:tracePt t="59405" x="4679950" y="1785938"/>
          <p14:tracePt t="59422" x="4660900" y="1785938"/>
          <p14:tracePt t="59438" x="4643438" y="1785938"/>
          <p14:tracePt t="59471" x="4633913" y="1785938"/>
          <p14:tracePt t="59487" x="4625975" y="1785938"/>
          <p14:tracePt t="59504" x="4616450" y="1776413"/>
          <p14:tracePt t="59521" x="4598988" y="1776413"/>
          <p14:tracePt t="59537" x="4581525" y="1776413"/>
          <p14:tracePt t="59553" x="4562475" y="1785938"/>
          <p14:tracePt t="59571" x="4537075" y="1803400"/>
          <p14:tracePt t="59587" x="4518025" y="1822450"/>
          <p14:tracePt t="59603" x="4510088" y="1830388"/>
          <p14:tracePt t="59620" x="4500563" y="1839913"/>
          <p14:tracePt t="59639" x="4491038" y="1849438"/>
          <p14:tracePt t="59671" x="4483100" y="1849438"/>
          <p14:tracePt t="59719" x="4473575" y="1849438"/>
          <p14:tracePt t="59736" x="4456113" y="1849438"/>
          <p14:tracePt t="59743" x="4446588" y="1849438"/>
          <p14:tracePt t="59753" x="4429125" y="1849438"/>
          <p14:tracePt t="59770" x="4419600" y="1849438"/>
          <p14:tracePt t="59787" x="4402138" y="1849438"/>
          <p14:tracePt t="59820" x="4394200" y="1849438"/>
          <p14:tracePt t="59839" x="4384675" y="1849438"/>
          <p14:tracePt t="59876" x="4375150" y="1849438"/>
          <p14:tracePt t="59884" x="4367213" y="1849438"/>
          <p14:tracePt t="59908" x="4357688" y="1849438"/>
          <p14:tracePt t="59916" x="4357688" y="1857375"/>
          <p14:tracePt t="59925" x="4348163" y="1857375"/>
          <p14:tracePt t="59937" x="4313238" y="1874838"/>
          <p14:tracePt t="59954" x="4286250" y="1884363"/>
          <p14:tracePt t="59971" x="4276725" y="1901825"/>
          <p14:tracePt t="60004" x="4268788" y="1920875"/>
          <p14:tracePt t="60020" x="4259263" y="1928813"/>
          <p14:tracePt t="60037" x="4259263" y="1938338"/>
          <p14:tracePt t="60054" x="4241800" y="1946275"/>
          <p14:tracePt t="60087" x="4241800" y="1965325"/>
          <p14:tracePt t="60104" x="4232275" y="1973263"/>
          <p14:tracePt t="60121" x="4214813" y="1992313"/>
          <p14:tracePt t="60139" x="4205288" y="2000250"/>
          <p14:tracePt t="60154" x="4197350" y="2017713"/>
          <p14:tracePt t="60187" x="4187825" y="2027238"/>
          <p14:tracePt t="60204" x="4179888" y="2036763"/>
          <p14:tracePt t="60221" x="4170363" y="2054225"/>
          <p14:tracePt t="60238" x="4170363" y="2063750"/>
          <p14:tracePt t="60254" x="4152900" y="2081213"/>
          <p14:tracePt t="60272" x="4152900" y="2089150"/>
          <p14:tracePt t="60287" x="4143375" y="2108200"/>
          <p14:tracePt t="60304" x="4125913" y="2125663"/>
          <p14:tracePt t="60322" x="4116388" y="2135188"/>
          <p14:tracePt t="60338" x="4108450" y="2152650"/>
          <p14:tracePt t="60354" x="4089400" y="2160588"/>
          <p14:tracePt t="60371" x="4081463" y="2170113"/>
          <p14:tracePt t="60388" x="4062413" y="2187575"/>
          <p14:tracePt t="60404" x="4062413" y="2197100"/>
          <p14:tracePt t="60421" x="4044950" y="2214563"/>
          <p14:tracePt t="60437" x="4037013" y="2224088"/>
          <p14:tracePt t="60455" x="4037013" y="2232025"/>
          <p14:tracePt t="60471" x="4037013" y="2206625"/>
          <p14:tracePt t="60550" x="4037013" y="2170113"/>
          <p14:tracePt t="60558" x="4044950" y="2143125"/>
          <p14:tracePt t="60570" x="4062413" y="2054225"/>
          <p14:tracePt t="60588" x="4081463" y="2009775"/>
          <p14:tracePt t="60604" x="4098925" y="1982788"/>
          <p14:tracePt t="60620" x="4108450" y="1965325"/>
          <p14:tracePt t="60637" x="4125913" y="1955800"/>
          <p14:tracePt t="60655" x="4133850" y="1946275"/>
          <p14:tracePt t="60670" x="4143375" y="1928813"/>
          <p14:tracePt t="60688" x="4152900" y="1920875"/>
          <p14:tracePt t="60704" x="4170363" y="1893888"/>
          <p14:tracePt t="60722" x="4179888" y="1874838"/>
          <p14:tracePt t="60754" x="4179888" y="1866900"/>
          <p14:tracePt t="60771" x="4179888" y="1857375"/>
          <p14:tracePt t="60787" x="4187825" y="1849438"/>
          <p14:tracePt t="60816" x="4197350" y="1839913"/>
          <p14:tracePt t="60825" x="4197350" y="1830388"/>
          <p14:tracePt t="60837" x="4214813" y="1830388"/>
          <p14:tracePt t="60871" x="4187825" y="1857375"/>
          <p14:tracePt t="60996" x="4160838" y="1893888"/>
          <p14:tracePt t="61004" x="4098925" y="1992313"/>
          <p14:tracePt t="61021" x="4037013" y="2089150"/>
          <p14:tracePt t="61038" x="3990975" y="2179638"/>
          <p14:tracePt t="61054" x="3938588" y="2268538"/>
          <p14:tracePt t="61070" x="3902075" y="2349500"/>
          <p14:tracePt t="61087" x="3875088" y="2420938"/>
          <p14:tracePt t="61103" x="3857625" y="2465388"/>
          <p14:tracePt t="61120" x="3830638" y="2536825"/>
          <p14:tracePt t="61139" x="3822700" y="2589213"/>
          <p14:tracePt t="61154" x="3813175" y="2635250"/>
          <p14:tracePt t="61171" x="3803650" y="2706688"/>
          <p14:tracePt t="61188" x="3786188" y="2751138"/>
          <p14:tracePt t="61204" x="3786188" y="2803525"/>
          <p14:tracePt t="61222" x="3786188" y="2830513"/>
          <p14:tracePt t="61239" x="3786188" y="2874963"/>
          <p14:tracePt t="61254" x="3786188" y="2901950"/>
          <p14:tracePt t="61271" x="3786188" y="2921000"/>
          <p14:tracePt t="61288" x="3786188" y="2938463"/>
          <p14:tracePt t="61304" x="3795713" y="2955925"/>
          <p14:tracePt t="61321" x="3813175" y="2973388"/>
          <p14:tracePt t="61337" x="3822700" y="2982913"/>
          <p14:tracePt t="61354" x="3840163" y="3009900"/>
          <p14:tracePt t="61372" x="3848100" y="3009900"/>
          <p14:tracePt t="61389" x="3867150" y="3009900"/>
          <p14:tracePt t="61404" x="3875088" y="3009900"/>
          <p14:tracePt t="61421" x="3894138" y="3009900"/>
          <p14:tracePt t="61438" x="3929063" y="3000375"/>
          <p14:tracePt t="61454" x="3956050" y="2982913"/>
          <p14:tracePt t="61471" x="4027488" y="2946400"/>
          <p14:tracePt t="61488" x="4062413" y="2921000"/>
          <p14:tracePt t="61504" x="4116388" y="2874963"/>
          <p14:tracePt t="61521" x="4179888" y="2840038"/>
          <p14:tracePt t="61538" x="4224338" y="2803525"/>
          <p14:tracePt t="61554" x="4268788" y="2786063"/>
          <p14:tracePt t="61571" x="4276725" y="2768600"/>
          <p14:tracePt t="61588" x="4295775" y="2759075"/>
          <p14:tracePt t="61606" x="4303713" y="2741613"/>
          <p14:tracePt t="61622" x="4322763" y="2714625"/>
          <p14:tracePt t="61640" x="4330700" y="2660650"/>
          <p14:tracePt t="61654" x="4348163" y="2616200"/>
          <p14:tracePt t="61671" x="4367213" y="2554288"/>
          <p14:tracePt t="61688" x="4384675" y="2492375"/>
          <p14:tracePt t="61705" x="4402138" y="2438400"/>
          <p14:tracePt t="61721" x="4419600" y="2384425"/>
          <p14:tracePt t="61737" x="4446588" y="2303463"/>
          <p14:tracePt t="61754" x="4456113" y="2232025"/>
          <p14:tracePt t="61771" x="4473575" y="2179638"/>
          <p14:tracePt t="61788" x="4491038" y="2108200"/>
          <p14:tracePt t="61804" x="4500563" y="2009775"/>
          <p14:tracePt t="61821" x="4500563" y="1901825"/>
          <p14:tracePt t="61838" x="4510088" y="1795463"/>
          <p14:tracePt t="61854" x="4510088" y="1704975"/>
          <p14:tracePt t="61873" x="4518025" y="1652588"/>
          <p14:tracePt t="61889" x="4518025" y="1598613"/>
          <p14:tracePt t="61904" x="4527550" y="1554163"/>
          <p14:tracePt t="61921" x="4537075" y="1500188"/>
          <p14:tracePt t="61938" x="4537075" y="1465263"/>
          <p14:tracePt t="61955" x="4537075" y="1419225"/>
          <p14:tracePt t="61971" x="4537075" y="1374775"/>
          <p14:tracePt t="61988" x="4537075" y="1366838"/>
          <p14:tracePt t="62004" x="4537075" y="1357313"/>
          <p14:tracePt t="62021" x="4527550" y="1357313"/>
          <p14:tracePt t="62116" x="4510088" y="1357313"/>
          <p14:tracePt t="62124" x="4483100" y="1366838"/>
          <p14:tracePt t="62140" x="4438650" y="1384300"/>
          <p14:tracePt t="62154" x="4384675" y="1401763"/>
          <p14:tracePt t="62171" x="4348163" y="1411288"/>
          <p14:tracePt t="62187" x="4322763" y="1419225"/>
          <p14:tracePt t="62204" x="4313238" y="1428750"/>
          <p14:tracePt t="62221" x="4303713" y="1428750"/>
          <p14:tracePt t="62237" x="4295775" y="1428750"/>
          <p14:tracePt t="62254" x="4276725" y="1428750"/>
          <p14:tracePt t="62272" x="4268788" y="1428750"/>
          <p14:tracePt t="62287" x="4259263" y="1428750"/>
          <p14:tracePt t="62304" x="4241800" y="1438275"/>
          <p14:tracePt t="62321" x="4214813" y="1446213"/>
          <p14:tracePt t="62337" x="4170363" y="1500188"/>
          <p14:tracePt t="62354" x="4125913" y="1544638"/>
          <p14:tracePt t="62371" x="4089400" y="1589088"/>
          <p14:tracePt t="62388" x="4010025" y="1660525"/>
          <p14:tracePt t="62404" x="3973513" y="1714500"/>
          <p14:tracePt t="62421" x="3938588" y="1758950"/>
          <p14:tracePt t="62438" x="3884613" y="1822450"/>
          <p14:tracePt t="62454" x="3822700" y="1893888"/>
          <p14:tracePt t="62471" x="3776663" y="1955800"/>
          <p14:tracePt t="62487" x="3768725" y="1973263"/>
          <p14:tracePt t="62504" x="3741738" y="2027238"/>
          <p14:tracePt t="62522" x="3724275" y="2081213"/>
          <p14:tracePt t="62539" x="3705225" y="2125663"/>
          <p14:tracePt t="62555" x="3687763" y="2187575"/>
          <p14:tracePt t="62570" x="3652838" y="2268538"/>
          <p14:tracePt t="62587" x="3643313" y="2322513"/>
          <p14:tracePt t="62604" x="3625850" y="2366963"/>
          <p14:tracePt t="62620" x="3608388" y="2420938"/>
          <p14:tracePt t="62620" x="3598863" y="2446338"/>
          <p14:tracePt t="62639" x="3589338" y="2465388"/>
          <p14:tracePt t="62654" x="3581400" y="2563813"/>
          <p14:tracePt t="62670" x="3562350" y="2625725"/>
          <p14:tracePt t="62687" x="3554413" y="2687638"/>
          <p14:tracePt t="62704" x="3554413" y="2741613"/>
          <p14:tracePt t="62720" x="3554413" y="2803525"/>
          <p14:tracePt t="62737" x="3544888" y="2849563"/>
          <p14:tracePt t="62754" x="3544888" y="2874963"/>
          <p14:tracePt t="62770" x="3544888" y="2901950"/>
          <p14:tracePt t="62788" x="3562350" y="2921000"/>
          <p14:tracePt t="62805" x="3571875" y="2928938"/>
          <p14:tracePt t="62821" x="3581400" y="2938463"/>
          <p14:tracePt t="62838" x="3598863" y="2946400"/>
          <p14:tracePt t="62854" x="3608388" y="2955925"/>
          <p14:tracePt t="62871" x="3652838" y="2965450"/>
          <p14:tracePt t="62888" x="3714750" y="2982913"/>
          <p14:tracePt t="62905" x="3822700" y="3009900"/>
          <p14:tracePt t="62922" x="3867150" y="3017838"/>
          <p14:tracePt t="62938" x="3911600" y="3017838"/>
          <p14:tracePt t="62955" x="3956050" y="3017838"/>
          <p14:tracePt t="62971" x="3990975" y="3017838"/>
          <p14:tracePt t="62987" x="4000500" y="3000375"/>
          <p14:tracePt t="63021" x="4027488" y="2965450"/>
          <p14:tracePt t="63039" x="4044950" y="2921000"/>
          <p14:tracePt t="63054" x="4062413" y="2894013"/>
          <p14:tracePt t="63071" x="4081463" y="2874963"/>
          <p14:tracePt t="63088" x="4081463" y="2867025"/>
          <p14:tracePt t="63104" x="4098925" y="2857500"/>
          <p14:tracePt t="63121" x="4108450" y="2840038"/>
          <p14:tracePt t="63121" x="4108450" y="2830513"/>
          <p14:tracePt t="63141" x="4116388" y="2822575"/>
          <p14:tracePt t="63154" x="4143375" y="2759075"/>
          <p14:tracePt t="63173" x="4152900" y="2706688"/>
          <p14:tracePt t="63189" x="4170363" y="2635250"/>
          <p14:tracePt t="63204" x="4187825" y="2581275"/>
          <p14:tracePt t="63221" x="4197350" y="2500313"/>
          <p14:tracePt t="63238" x="4197350" y="2411413"/>
          <p14:tracePt t="63254" x="4197350" y="2286000"/>
          <p14:tracePt t="63271" x="4224338" y="2152650"/>
          <p14:tracePt t="63288" x="4259263" y="1973263"/>
          <p14:tracePt t="63304" x="4276725" y="1866900"/>
          <p14:tracePt t="63321" x="4303713" y="1751013"/>
          <p14:tracePt t="63338" x="4322763" y="1670050"/>
          <p14:tracePt t="63354" x="4340225" y="1571625"/>
          <p14:tracePt t="63371" x="4348163" y="1490663"/>
          <p14:tracePt t="63388" x="4357688" y="1419225"/>
          <p14:tracePt t="63404" x="4357688" y="1374775"/>
          <p14:tracePt t="63421" x="4348163" y="1303338"/>
          <p14:tracePt t="63438" x="4330700" y="1258888"/>
          <p14:tracePt t="63454" x="4303713" y="1241425"/>
          <p14:tracePt t="63471" x="4259263" y="1223963"/>
          <p14:tracePt t="63488" x="4214813" y="1214438"/>
          <p14:tracePt t="63504" x="4160838" y="1214438"/>
          <p14:tracePt t="63521" x="4108450" y="1223963"/>
          <p14:tracePt t="63538" x="4081463" y="1241425"/>
          <p14:tracePt t="63554" x="4017963" y="1295400"/>
          <p14:tracePt t="63570" x="3965575" y="1347788"/>
          <p14:tracePt t="63587" x="3919538" y="1411288"/>
          <p14:tracePt t="63604" x="3875088" y="1482725"/>
          <p14:tracePt t="63620" x="3848100" y="1554163"/>
          <p14:tracePt t="63637" x="3822700" y="1625600"/>
          <p14:tracePt t="63637" x="3803650" y="1660525"/>
          <p14:tracePt t="63657" x="3795713" y="1714500"/>
          <p14:tracePt t="63672" x="3697288" y="1911350"/>
          <p14:tracePt t="63689" x="3625850" y="2044700"/>
          <p14:tracePt t="63704" x="3562350" y="2232025"/>
          <p14:tracePt t="63721" x="3500438" y="2411413"/>
          <p14:tracePt t="63737" x="3465513" y="2581275"/>
          <p14:tracePt t="63754" x="3455988" y="2768600"/>
          <p14:tracePt t="63771" x="3455988" y="2901950"/>
          <p14:tracePt t="63788" x="3482975" y="3027363"/>
          <p14:tracePt t="63805" x="3562350" y="3206750"/>
          <p14:tracePt t="63823" x="3625850" y="3313113"/>
          <p14:tracePt t="63839" x="3687763" y="3402013"/>
          <p14:tracePt t="63854" x="3759200" y="3473450"/>
          <p14:tracePt t="63871" x="3875088" y="3563938"/>
          <p14:tracePt t="63888" x="4010025" y="3625850"/>
          <p14:tracePt t="63904" x="4152900" y="3662363"/>
          <p14:tracePt t="63920" x="4259263" y="3679825"/>
          <p14:tracePt t="63938" x="4286250" y="3679825"/>
          <p14:tracePt t="63954" x="4295775" y="3679825"/>
          <p14:tracePt t="63971" x="4303713" y="3670300"/>
          <p14:tracePt t="63988" x="4322763" y="3652838"/>
          <p14:tracePt t="64004" x="4330700" y="3598863"/>
          <p14:tracePt t="64021" x="4340225" y="3517900"/>
          <p14:tracePt t="64038" x="4375150" y="3375025"/>
          <p14:tracePt t="64055" x="4483100" y="3089275"/>
          <p14:tracePt t="64073" x="4562475" y="2946400"/>
          <p14:tracePt t="64089" x="4608513" y="2822575"/>
          <p14:tracePt t="64104" x="4625975" y="2660650"/>
          <p14:tracePt t="64121" x="4633913" y="2482850"/>
          <p14:tracePt t="64140" x="4660900" y="2330450"/>
          <p14:tracePt t="64154" x="4670425" y="2187575"/>
          <p14:tracePt t="64171" x="4670425" y="2009775"/>
          <p14:tracePt t="64188" x="4670425" y="1803400"/>
          <p14:tracePt t="64204" x="4660900" y="1687513"/>
          <p14:tracePt t="64221" x="4643438" y="1571625"/>
          <p14:tracePt t="64238" x="4652963" y="1428750"/>
          <p14:tracePt t="64254" x="4660900" y="1303338"/>
          <p14:tracePt t="64271" x="4660900" y="1231900"/>
          <p14:tracePt t="64288" x="4660900" y="1169988"/>
          <p14:tracePt t="64304" x="4652963" y="1125538"/>
          <p14:tracePt t="64321" x="4581525" y="1054100"/>
          <p14:tracePt t="64339" x="4537075" y="1027113"/>
          <p14:tracePt t="64355" x="4500563" y="1017588"/>
          <p14:tracePt t="64371" x="4473575" y="1009650"/>
          <p14:tracePt t="64388" x="4465638" y="1000125"/>
          <p14:tracePt t="64405" x="4446588" y="1000125"/>
          <p14:tracePt t="64421" x="4367213" y="1044575"/>
          <p14:tracePt t="64438" x="4232275" y="1133475"/>
          <p14:tracePt t="64454" x="4037013" y="1347788"/>
          <p14:tracePt t="64471" x="3965575" y="1490663"/>
          <p14:tracePt t="64488" x="3902075" y="1660525"/>
          <p14:tracePt t="64504" x="3875088" y="1874838"/>
          <p14:tracePt t="64521" x="3803650" y="2135188"/>
          <p14:tracePt t="64538" x="3732213" y="2401888"/>
          <p14:tracePt t="64554" x="3660775" y="2679700"/>
          <p14:tracePt t="64572" x="3598863" y="3000375"/>
          <p14:tracePt t="64589" x="3598863" y="3187700"/>
          <p14:tracePt t="64604" x="3608388" y="3375025"/>
          <p14:tracePt t="64621" x="3633788" y="3527425"/>
          <p14:tracePt t="64640" x="3643313" y="3652838"/>
          <p14:tracePt t="64655" x="3652838" y="3778250"/>
          <p14:tracePt t="64671" x="3652838" y="3857625"/>
          <p14:tracePt t="64688" x="3633788" y="3921125"/>
          <p14:tracePt t="64705" x="3616325" y="3983038"/>
          <p14:tracePt t="64722" x="3608388" y="4081463"/>
          <p14:tracePt t="64738" x="3625850" y="4170363"/>
          <p14:tracePt t="64754" x="3633788" y="4233863"/>
          <p14:tracePt t="64771" x="3643313" y="4305300"/>
          <p14:tracePt t="64787" x="3643313" y="4367213"/>
          <p14:tracePt t="64804" x="3633788" y="4438650"/>
          <p14:tracePt t="64820" x="3589338" y="4545013"/>
          <p14:tracePt t="64838" x="3536950" y="4635500"/>
          <p14:tracePt t="64854" x="3473450" y="4741863"/>
          <p14:tracePt t="64871" x="3411538" y="4830763"/>
          <p14:tracePt t="64887" x="3357563" y="4894263"/>
          <p14:tracePt t="64904" x="3303588" y="4948238"/>
          <p14:tracePt t="64921" x="3241675" y="4983163"/>
          <p14:tracePt t="64937" x="3197225" y="5000625"/>
          <p14:tracePt t="64954" x="3170238" y="5010150"/>
          <p14:tracePt t="64971" x="3160713" y="5010150"/>
          <p14:tracePt t="64987" x="3152775" y="5010150"/>
          <p14:tracePt t="65058" x="3143250" y="5010150"/>
          <p14:tracePt t="65074" x="3152775" y="5019675"/>
          <p14:tracePt t="65231" x="3160713" y="5019675"/>
          <p14:tracePt t="65247" x="3170238" y="5019675"/>
          <p14:tracePt t="65256" x="3179763" y="5027613"/>
          <p14:tracePt t="65271" x="3197225" y="5027613"/>
          <p14:tracePt t="65288" x="3214688" y="5027613"/>
          <p14:tracePt t="65305" x="3224213" y="5027613"/>
          <p14:tracePt t="65321" x="3259138" y="5037138"/>
          <p14:tracePt t="65338" x="3286125" y="5037138"/>
          <p14:tracePt t="65354" x="3322638" y="5045075"/>
          <p14:tracePt t="65372" x="3357563" y="5045075"/>
          <p14:tracePt t="65388" x="3394075" y="5045075"/>
          <p14:tracePt t="65405" x="3411538" y="5045075"/>
          <p14:tracePt t="65421" x="3438525" y="5045075"/>
          <p14:tracePt t="65438" x="3455988" y="5045075"/>
          <p14:tracePt t="65455" x="3482975" y="5045075"/>
          <p14:tracePt t="65488" x="3490913" y="5045075"/>
          <p14:tracePt t="65529" x="3500438" y="5045075"/>
          <p14:tracePt t="65545" x="3509963" y="5045075"/>
          <p14:tracePt t="65555" x="3527425" y="5045075"/>
          <p14:tracePt t="65571" x="3536950" y="5045075"/>
          <p14:tracePt t="65588" x="3544888" y="5045075"/>
          <p14:tracePt t="65604" x="3571875" y="5045075"/>
          <p14:tracePt t="65623" x="3581400" y="5045075"/>
          <p14:tracePt t="65641" x="3589338" y="5037138"/>
          <p14:tracePt t="65654" x="3598863" y="5037138"/>
          <p14:tracePt t="65725" x="3608388" y="5037138"/>
          <p14:tracePt t="65733" x="3616325" y="5037138"/>
          <p14:tracePt t="65744" x="3625850" y="5037138"/>
          <p14:tracePt t="65758" x="3633788" y="5037138"/>
          <p14:tracePt t="65771" x="3643313" y="5037138"/>
          <p14:tracePt t="65818" x="3652838" y="5037138"/>
          <p14:tracePt t="65826" x="3660775" y="5037138"/>
          <p14:tracePt t="65837" x="3679825" y="5037138"/>
          <p14:tracePt t="65854" x="3687763" y="5037138"/>
          <p14:tracePt t="65871" x="3705225" y="5037138"/>
          <p14:tracePt t="65889" x="3724275" y="5037138"/>
          <p14:tracePt t="65905" x="3732213" y="5037138"/>
          <p14:tracePt t="65921" x="3751263" y="5037138"/>
          <p14:tracePt t="65938" x="3759200" y="5037138"/>
          <p14:tracePt t="65955" x="3776663" y="5027613"/>
          <p14:tracePt t="65971" x="3786188" y="5019675"/>
          <p14:tracePt t="65988" x="3795713" y="5010150"/>
          <p14:tracePt t="66004" x="3822700" y="5000625"/>
          <p14:tracePt t="66021" x="3840163" y="4983163"/>
          <p14:tracePt t="66038" x="3857625" y="4973638"/>
          <p14:tracePt t="66054" x="3884613" y="4956175"/>
          <p14:tracePt t="66071" x="3902075" y="4956175"/>
          <p14:tracePt t="66088" x="3911600" y="4956175"/>
          <p14:tracePt t="66105" x="3919538" y="4956175"/>
          <p14:tracePt t="66185" x="3929063" y="4956175"/>
          <p14:tracePt t="66311" x="3929063" y="4948238"/>
          <p14:tracePt t="66655" x="3956050" y="4938713"/>
          <p14:tracePt t="67259" x="4000500" y="4921250"/>
          <p14:tracePt t="67268" x="4037013" y="4911725"/>
          <p14:tracePt t="67278" x="4098925" y="4894263"/>
          <p14:tracePt t="67290" x="4108450" y="4894263"/>
          <p14:tracePt t="67305" x="4089400" y="4894263"/>
          <p14:tracePt t="67369" x="4054475" y="4902200"/>
          <p14:tracePt t="67378" x="4017963" y="4929188"/>
          <p14:tracePt t="67389" x="3965575" y="4992688"/>
          <p14:tracePt t="67404" x="3938588" y="5064125"/>
          <p14:tracePt t="67438" x="3929063" y="5072063"/>
          <p14:tracePt t="67824" x="3919538" y="5135563"/>
          <p14:tracePt t="67832" x="3919538" y="5180013"/>
          <p14:tracePt t="67841" x="3911600" y="5251450"/>
          <p14:tracePt t="67855" x="3894138" y="5278438"/>
          <p14:tracePt t="67889" x="3884613" y="5278438"/>
          <p14:tracePt t="67905" x="3875088" y="5278438"/>
          <p14:tracePt t="67922" x="3875088" y="5268913"/>
          <p14:tracePt t="67955" x="3875088" y="5259388"/>
          <p14:tracePt t="67964" x="3875088" y="5251450"/>
          <p14:tracePt t="67979" x="3875088" y="5241925"/>
          <p14:tracePt t="67989" x="3875088" y="5233988"/>
          <p14:tracePt t="68005" x="3884613" y="5214938"/>
          <p14:tracePt t="68022" x="3902075" y="5197475"/>
          <p14:tracePt t="68038" x="3911600" y="5187950"/>
          <p14:tracePt t="68055" x="3919538" y="5170488"/>
          <p14:tracePt t="68072" x="3929063" y="5153025"/>
          <p14:tracePt t="68089" x="3938588" y="5153025"/>
          <p14:tracePt t="68105" x="3946525" y="5153025"/>
          <p14:tracePt t="68128" x="3946525" y="5143500"/>
          <p14:tracePt t="78675" x="3990975" y="5081588"/>
          <p14:tracePt t="79289" x="4054475" y="4983163"/>
          <p14:tracePt t="79298" x="4125913" y="4884738"/>
          <p14:tracePt t="79307" x="4268788" y="4652963"/>
          <p14:tracePt t="79323" x="4411663" y="4402138"/>
          <p14:tracePt t="79340" x="4537075" y="4233863"/>
          <p14:tracePt t="79356" x="4608513" y="4143375"/>
          <p14:tracePt t="79373" x="4616450" y="4090988"/>
          <p14:tracePt t="79390" x="4616450" y="4071938"/>
          <p14:tracePt t="79406" x="4616450" y="4044950"/>
          <p14:tracePt t="79424" x="4633913" y="3992563"/>
          <p14:tracePt t="79440" x="4652963" y="3948113"/>
          <p14:tracePt t="79456" x="4679950" y="3902075"/>
          <p14:tracePt t="79473" x="4697413" y="3894138"/>
          <p14:tracePt t="79506" x="4705350" y="3894138"/>
          <p14:tracePt t="79578" x="4714875" y="3867150"/>
          <p14:tracePt t="79593" x="4759325" y="3805238"/>
          <p14:tracePt t="79602" x="4803775" y="3724275"/>
          <p14:tracePt t="79611" x="4848225" y="3662363"/>
          <p14:tracePt t="79623" x="4921250" y="3554413"/>
          <p14:tracePt t="79639" x="4938713" y="3500438"/>
          <p14:tracePt t="79639" x="4946650" y="3492500"/>
          <p14:tracePt t="79658" x="4965700" y="3446463"/>
          <p14:tracePt t="79672" x="4973638" y="3402013"/>
          <p14:tracePt t="79689" x="4992688" y="3349625"/>
          <p14:tracePt t="79706" x="5018088" y="3313113"/>
          <p14:tracePt t="79722" x="5027613" y="3295650"/>
          <p14:tracePt t="79756" x="5037138" y="3295650"/>
          <p14:tracePt t="79915" x="5045075" y="3295650"/>
          <p14:tracePt t="79924" x="5089525" y="3295650"/>
          <p14:tracePt t="79940" x="5153025" y="3295650"/>
          <p14:tracePt t="79957" x="5207000" y="3303588"/>
          <p14:tracePt t="79973" x="5232400" y="3303588"/>
          <p14:tracePt t="79990" x="5251450" y="3303588"/>
          <p14:tracePt t="80007" x="5268913" y="3322638"/>
          <p14:tracePt t="80023" x="5278438" y="3322638"/>
          <p14:tracePt t="80040" x="5286375" y="3340100"/>
          <p14:tracePt t="80056" x="5303838" y="3349625"/>
          <p14:tracePt t="80072" x="5303838" y="3357563"/>
          <p14:tracePt t="80089" x="5313363" y="3367088"/>
          <p14:tracePt t="80106" x="5313363" y="3375025"/>
          <p14:tracePt t="80123" x="5322888" y="3384550"/>
          <p14:tracePt t="80157" x="5330825" y="3384550"/>
          <p14:tracePt t="80190" x="5330825" y="3394075"/>
          <p14:tracePt t="80198" x="5340350" y="3402013"/>
          <p14:tracePt t="80207" x="5375275" y="3421063"/>
          <p14:tracePt t="80223" x="5429250" y="3455988"/>
          <p14:tracePt t="80240" x="5456238" y="3500438"/>
          <p14:tracePt t="80257" x="5465763" y="3517900"/>
          <p14:tracePt t="80273" x="5465763" y="3581400"/>
          <p14:tracePt t="80290" x="5456238" y="3643313"/>
          <p14:tracePt t="80306" x="5456238" y="3679825"/>
          <p14:tracePt t="80323" x="5446713" y="3697288"/>
          <p14:tracePt t="80340" x="5438775" y="3724275"/>
          <p14:tracePt t="80356" x="5429250" y="3759200"/>
          <p14:tracePt t="80373" x="5411788" y="3813175"/>
          <p14:tracePt t="80390" x="5384800" y="3884613"/>
          <p14:tracePt t="80407" x="5367338" y="3929063"/>
          <p14:tracePt t="80424" x="5349875" y="3973513"/>
          <p14:tracePt t="80440" x="5340350" y="3992563"/>
          <p14:tracePt t="80457" x="5322888" y="4010025"/>
          <p14:tracePt t="80473" x="5303838" y="4054475"/>
          <p14:tracePt t="80490" x="5286375" y="4098925"/>
          <p14:tracePt t="80506" x="5251450" y="4152900"/>
          <p14:tracePt t="80523" x="5197475" y="4224338"/>
          <p14:tracePt t="80541" x="5180013" y="4251325"/>
          <p14:tracePt t="80558" x="5135563" y="4305300"/>
          <p14:tracePt t="80573" x="5081588" y="4349750"/>
          <p14:tracePt t="80590" x="5045075" y="4376738"/>
          <p14:tracePt t="80623" x="5045075" y="4357688"/>
          <p14:tracePt t="80681" x="5045075" y="4330700"/>
          <p14:tracePt t="80690" x="5045075" y="4259263"/>
          <p14:tracePt t="80707" x="5018088" y="4179888"/>
          <p14:tracePt t="80723" x="4965700" y="4044950"/>
          <p14:tracePt t="80739" x="4946650" y="3921125"/>
          <p14:tracePt t="80756" x="4946650" y="3830638"/>
          <p14:tracePt t="80773" x="4946650" y="3759200"/>
          <p14:tracePt t="80790" x="4983163" y="3662363"/>
          <p14:tracePt t="80808" x="5027613" y="3571875"/>
          <p14:tracePt t="80824" x="5081588" y="3492500"/>
          <p14:tracePt t="80840" x="5089525" y="3455988"/>
          <p14:tracePt t="80856" x="5099050" y="3429000"/>
          <p14:tracePt t="80873" x="5108575" y="3402013"/>
          <p14:tracePt t="80890" x="5116513" y="3375025"/>
          <p14:tracePt t="80906" x="5126038" y="3357563"/>
          <p14:tracePt t="80923" x="5126038" y="3340100"/>
          <p14:tracePt t="80940" x="5135563" y="3330575"/>
          <p14:tracePt t="80956" x="5143500" y="3295650"/>
          <p14:tracePt t="80973" x="5153025" y="3268663"/>
          <p14:tracePt t="80990" x="5160963" y="3251200"/>
          <p14:tracePt t="81006" x="5180013" y="3241675"/>
          <p14:tracePt t="81023" x="5180013" y="3232150"/>
          <p14:tracePt t="81040" x="5180013" y="3224213"/>
          <p14:tracePt t="81056" x="5187950" y="3214688"/>
          <p14:tracePt t="81073" x="5187950" y="3206750"/>
          <p14:tracePt t="81106" x="5197475" y="3197225"/>
          <p14:tracePt t="81127" x="5207000" y="3197225"/>
          <p14:tracePt t="81145" x="5207000" y="3187700"/>
          <p14:tracePt t="81157" x="5224463" y="3160713"/>
          <p14:tracePt t="81173" x="5259388" y="3116263"/>
          <p14:tracePt t="81189" x="5303838" y="3089275"/>
          <p14:tracePt t="81206" x="5330825" y="3063875"/>
          <p14:tracePt t="81223" x="5357813" y="3044825"/>
          <p14:tracePt t="81256" x="5367338" y="3044825"/>
          <p14:tracePt t="81272" x="5375275" y="3044825"/>
          <p14:tracePt t="81299" x="5384800" y="3054350"/>
          <p14:tracePt t="81315" x="5384800" y="3063875"/>
          <p14:tracePt t="81324" x="5402263" y="3071813"/>
          <p14:tracePt t="81339" x="5411788" y="3089275"/>
          <p14:tracePt t="81356" x="5411788" y="3116263"/>
          <p14:tracePt t="81373" x="5411788" y="3179763"/>
          <p14:tracePt t="81389" x="5402263" y="3241675"/>
          <p14:tracePt t="81406" x="5384800" y="3313113"/>
          <p14:tracePt t="81423" x="5367338" y="3375025"/>
          <p14:tracePt t="81439" x="5330825" y="3465513"/>
          <p14:tracePt t="81456" x="5295900" y="3544888"/>
          <p14:tracePt t="81473" x="5241925" y="3635375"/>
          <p14:tracePt t="81489" x="5160963" y="3724275"/>
          <p14:tracePt t="81506" x="5081588" y="3830638"/>
          <p14:tracePt t="81523" x="5027613" y="3911600"/>
          <p14:tracePt t="81539" x="4983163" y="3965575"/>
          <p14:tracePt t="81557" x="4956175" y="4044950"/>
          <p14:tracePt t="81573" x="4938713" y="4108450"/>
          <p14:tracePt t="81589" x="4921250" y="4152900"/>
          <p14:tracePt t="81606" x="4894263" y="4206875"/>
          <p14:tracePt t="81623" x="4875213" y="4251325"/>
          <p14:tracePt t="81639" x="4848225" y="4286250"/>
          <p14:tracePt t="81657" x="4840288" y="4305300"/>
          <p14:tracePt t="81673" x="4822825" y="4313238"/>
          <p14:tracePt t="81706" x="4822825" y="4305300"/>
          <p14:tracePt t="81762" x="4822825" y="4286250"/>
          <p14:tracePt t="81770" x="4822825" y="4224338"/>
          <p14:tracePt t="81790" x="4822825" y="4170363"/>
          <p14:tracePt t="81807" x="4840288" y="4116388"/>
          <p14:tracePt t="81823" x="4867275" y="4027488"/>
          <p14:tracePt t="81840" x="4884738" y="3973513"/>
          <p14:tracePt t="81857" x="4894263" y="3929063"/>
          <p14:tracePt t="81873" x="4921250" y="3876675"/>
          <p14:tracePt t="81890" x="4956175" y="3805238"/>
          <p14:tracePt t="81907" x="4983163" y="3741738"/>
          <p14:tracePt t="81923" x="5000625" y="3697288"/>
          <p14:tracePt t="81940" x="5027613" y="3625850"/>
          <p14:tracePt t="81957" x="5037138" y="3563938"/>
          <p14:tracePt t="81973" x="5054600" y="3482975"/>
          <p14:tracePt t="81990" x="5054600" y="3402013"/>
          <p14:tracePt t="82007" x="5054600" y="3357563"/>
          <p14:tracePt t="82023" x="5072063" y="3303588"/>
          <p14:tracePt t="82040" x="5072063" y="3259138"/>
          <p14:tracePt t="82057" x="5089525" y="3224213"/>
          <p14:tracePt t="82072" x="5099050" y="3170238"/>
          <p14:tracePt t="82089" x="5126038" y="3098800"/>
          <p14:tracePt t="82107" x="5143500" y="3044825"/>
          <p14:tracePt t="82123" x="5160963" y="3000375"/>
          <p14:tracePt t="82140" x="5160963" y="2955925"/>
          <p14:tracePt t="82158" x="5160963" y="2911475"/>
          <p14:tracePt t="82173" x="5160963" y="2901950"/>
          <p14:tracePt t="82190" x="5160963" y="2884488"/>
          <p14:tracePt t="82223" x="5160963" y="2867025"/>
          <p14:tracePt t="82240" x="5153025" y="2857500"/>
          <p14:tracePt t="82257" x="5143500" y="2840038"/>
          <p14:tracePt t="82273" x="5126038" y="2830513"/>
          <p14:tracePt t="82290" x="5116513" y="2822575"/>
          <p14:tracePt t="82307" x="5108575" y="2813050"/>
          <p14:tracePt t="82323" x="5089525" y="2803525"/>
          <p14:tracePt t="82340" x="5054600" y="2795588"/>
          <p14:tracePt t="82358" x="5027613" y="2786063"/>
          <p14:tracePt t="82373" x="5018088" y="2768600"/>
          <p14:tracePt t="82390" x="5000625" y="2768600"/>
          <p14:tracePt t="82407" x="4992688" y="2768600"/>
          <p14:tracePt t="82423" x="4983163" y="2768600"/>
          <p14:tracePt t="82440" x="4973638" y="2768600"/>
          <p14:tracePt t="82456" x="4973638" y="2778125"/>
          <p14:tracePt t="82640" x="4973638" y="2795588"/>
          <p14:tracePt t="82654" x="4973638" y="2803525"/>
          <p14:tracePt t="82662" x="4973638" y="2822575"/>
          <p14:tracePt t="82673" x="4965700" y="2849563"/>
          <p14:tracePt t="82689" x="4946650" y="2894013"/>
          <p14:tracePt t="82706" x="4921250" y="2965450"/>
          <p14:tracePt t="82724" x="4911725" y="2982913"/>
          <p14:tracePt t="82739" x="4911725" y="3000375"/>
          <p14:tracePt t="82756" x="4911725" y="3009900"/>
          <p14:tracePt t="82773" x="4911725" y="3027363"/>
          <p14:tracePt t="82789" x="4911725" y="3036888"/>
          <p14:tracePt t="82806" x="4902200" y="3054350"/>
          <p14:tracePt t="82822" x="4902200" y="3063875"/>
          <p14:tracePt t="82839" x="4902200" y="3071813"/>
          <p14:tracePt t="82872" x="4902200" y="3089275"/>
          <p14:tracePt t="82920" x="4894263" y="3098800"/>
          <p14:tracePt t="82928" x="4894263" y="3108325"/>
          <p14:tracePt t="82940" x="4894263" y="3135313"/>
          <p14:tracePt t="82957" x="4894263" y="3152775"/>
          <p14:tracePt t="82973" x="4894263" y="3160713"/>
          <p14:tracePt t="82989" x="4894263" y="3206750"/>
          <p14:tracePt t="83006" x="4894263" y="3259138"/>
          <p14:tracePt t="83023" x="4894263" y="3367088"/>
          <p14:tracePt t="83040" x="4875213" y="3482975"/>
          <p14:tracePt t="83057" x="4840288" y="3554413"/>
          <p14:tracePt t="83074" x="4822825" y="3608388"/>
          <p14:tracePt t="83090" x="4803775" y="3643313"/>
          <p14:tracePt t="83108" x="4795838" y="3652838"/>
          <p14:tracePt t="83124" x="4795838" y="3670300"/>
          <p14:tracePt t="83140" x="4795838" y="3687763"/>
          <p14:tracePt t="83158" x="4795838" y="3724275"/>
          <p14:tracePt t="83173" x="4795838" y="3778250"/>
          <p14:tracePt t="83190" x="4813300" y="3805238"/>
          <p14:tracePt t="83207" x="4830763" y="3822700"/>
          <p14:tracePt t="83223" x="4830763" y="3849688"/>
          <p14:tracePt t="83240" x="4830763" y="3894138"/>
          <p14:tracePt t="83258" x="4813300" y="3956050"/>
          <p14:tracePt t="83273" x="4795838" y="4019550"/>
          <p14:tracePt t="83290" x="4795838" y="4081463"/>
          <p14:tracePt t="83307" x="4786313" y="4152900"/>
          <p14:tracePt t="83323" x="4786313" y="4197350"/>
          <p14:tracePt t="83340" x="4786313" y="4268788"/>
          <p14:tracePt t="83358" x="4776788" y="4295775"/>
          <p14:tracePt t="83374" x="4768850" y="4313238"/>
          <p14:tracePt t="83391" x="4768850" y="4322763"/>
          <p14:tracePt t="83407" x="4751388" y="4340225"/>
          <p14:tracePt t="83424" x="4741863" y="4394200"/>
          <p14:tracePt t="83440" x="4732338" y="4438650"/>
          <p14:tracePt t="83457" x="4714875" y="4483100"/>
          <p14:tracePt t="83474" x="4697413" y="4510088"/>
          <p14:tracePt t="83490" x="4679950" y="4545013"/>
          <p14:tracePt t="83508" x="4679950" y="4572000"/>
          <p14:tracePt t="83524" x="4679950" y="4616450"/>
          <p14:tracePt t="83540" x="4679950" y="4679950"/>
          <p14:tracePt t="83557" x="4697413" y="4805363"/>
          <p14:tracePt t="83573" x="4724400" y="4921250"/>
          <p14:tracePt t="83590" x="4741863" y="4973638"/>
          <p14:tracePt t="83607" x="4741863" y="5054600"/>
          <p14:tracePt t="83625" x="4724400" y="5116513"/>
          <p14:tracePt t="83640" x="4705350" y="5187950"/>
          <p14:tracePt t="83659" x="4697413" y="5233988"/>
          <p14:tracePt t="83674" x="4679950" y="5286375"/>
          <p14:tracePt t="83691" x="4679950" y="5313363"/>
          <p14:tracePt t="83707" x="4670425" y="5340350"/>
          <p14:tracePt t="83724" x="4670425" y="5357813"/>
          <p14:tracePt t="83740" x="4660900" y="5384800"/>
          <p14:tracePt t="83758" x="4652963" y="5402263"/>
          <p14:tracePt t="83774" x="4652963" y="5421313"/>
          <p14:tracePt t="83790" x="4643438" y="5438775"/>
          <p14:tracePt t="83807" x="4633913" y="5456238"/>
          <p14:tracePt t="83824" x="4625975" y="5473700"/>
          <p14:tracePt t="83840" x="4625975" y="5500688"/>
          <p14:tracePt t="83857" x="4616450" y="5510213"/>
          <p14:tracePt t="83873" x="4616450" y="5519738"/>
          <p14:tracePt t="83890" x="4616450" y="5510213"/>
          <p14:tracePt t="84047" x="4625975" y="5510213"/>
          <p14:tracePt t="84056" x="4643438" y="5473700"/>
          <p14:tracePt t="84073" x="4670425" y="5429250"/>
          <p14:tracePt t="84089" x="4687888" y="5376863"/>
          <p14:tracePt t="84106" x="4724400" y="5313363"/>
          <p14:tracePt t="84123" x="4759325" y="5241925"/>
          <p14:tracePt t="84139" x="4813300" y="5170488"/>
          <p14:tracePt t="84139" x="4830763" y="5099050"/>
          <p14:tracePt t="84158" x="4894263" y="4983163"/>
          <p14:tracePt t="84174" x="4929188" y="4876800"/>
          <p14:tracePt t="84190" x="4965700" y="4786313"/>
          <p14:tracePt t="84207" x="5010150" y="4687888"/>
          <p14:tracePt t="84224" x="5037138" y="4554538"/>
          <p14:tracePt t="84241" x="5072063" y="4384675"/>
          <p14:tracePt t="84259" x="5108575" y="4286250"/>
          <p14:tracePt t="84274" x="5126038" y="4187825"/>
          <p14:tracePt t="84290" x="5143500" y="4125913"/>
          <p14:tracePt t="84307" x="5153025" y="4108450"/>
          <p14:tracePt t="84324" x="5143500" y="4108450"/>
          <p14:tracePt t="84486" x="5135563" y="4108450"/>
          <p14:tracePt t="84495" x="5126038" y="4108450"/>
          <p14:tracePt t="84507" x="5116513" y="4116388"/>
          <p14:tracePt t="84524" x="5089525" y="4241800"/>
          <p14:tracePt t="84540" x="5072063" y="4394200"/>
          <p14:tracePt t="84557" x="5045075" y="4537075"/>
          <p14:tracePt t="84573" x="4992688" y="4733925"/>
          <p14:tracePt t="84590" x="4902200" y="4948238"/>
          <p14:tracePt t="84607" x="4795838" y="5170488"/>
          <p14:tracePt t="84624" x="4714875" y="5357813"/>
          <p14:tracePt t="84640" x="4670425" y="5473700"/>
          <p14:tracePt t="84659" x="4670425" y="5492750"/>
          <p14:tracePt t="84690" x="4670425" y="5483225"/>
          <p14:tracePt t="84720" x="4679950" y="5456238"/>
          <p14:tracePt t="84729" x="4697413" y="5421313"/>
          <p14:tracePt t="84740" x="4751388" y="5330825"/>
          <p14:tracePt t="84757" x="4813300" y="5207000"/>
          <p14:tracePt t="84774" x="4867275" y="5116513"/>
          <p14:tracePt t="84791" x="4884738" y="5054600"/>
          <p14:tracePt t="84807" x="4902200" y="5054600"/>
          <p14:tracePt t="84948" x="4921250" y="5054600"/>
          <p14:tracePt t="84958" x="4929188" y="5054600"/>
          <p14:tracePt t="84974" x="4929188" y="5064125"/>
          <p14:tracePt t="85018" x="4902200" y="5072063"/>
          <p14:tracePt t="85027" x="4875213" y="5081588"/>
          <p14:tracePt t="85040" x="4867275" y="5081588"/>
          <p14:tracePt t="85057" x="4884738" y="5064125"/>
          <p14:tracePt t="85120" x="4911725" y="5054600"/>
          <p14:tracePt t="85129" x="4921250" y="5045075"/>
          <p14:tracePt t="85140" x="4973638" y="4992688"/>
          <p14:tracePt t="85157" x="5010150" y="4884738"/>
          <p14:tracePt t="85175" x="5027613" y="4768850"/>
          <p14:tracePt t="85190" x="5027613" y="4687888"/>
          <p14:tracePt t="85207" x="5037138" y="4572000"/>
          <p14:tracePt t="85224" x="5027613" y="4473575"/>
          <p14:tracePt t="85240" x="5010150" y="4376738"/>
          <p14:tracePt t="85257" x="5000625" y="4313238"/>
          <p14:tracePt t="85274" x="5000625" y="4259263"/>
          <p14:tracePt t="85290" x="5000625" y="4179888"/>
          <p14:tracePt t="85309" x="5018088" y="4116388"/>
          <p14:tracePt t="85325" x="5037138" y="4064000"/>
          <p14:tracePt t="85341" x="5054600" y="4037013"/>
          <p14:tracePt t="85357" x="5054600" y="4019550"/>
          <p14:tracePt t="85374" x="5054600" y="4010025"/>
          <p14:tracePt t="85407" x="5045075" y="4010025"/>
          <p14:tracePt t="85441" x="5037138" y="4010025"/>
          <p14:tracePt t="85449" x="5027613" y="4037013"/>
          <p14:tracePt t="85459" x="5000625" y="4071938"/>
          <p14:tracePt t="85474" x="4992688" y="4098925"/>
          <p14:tracePt t="85490" x="4983163" y="4116388"/>
          <p14:tracePt t="85507" x="4983163" y="4125913"/>
          <p14:tracePt t="85524" x="4983163" y="4143375"/>
          <p14:tracePt t="85541" x="5000625" y="4143375"/>
          <p14:tracePt t="85559" x="5045075" y="4143375"/>
          <p14:tracePt t="85575" x="5135563" y="4108450"/>
          <p14:tracePt t="85591" x="5197475" y="4054475"/>
          <p14:tracePt t="85607" x="5232400" y="4000500"/>
          <p14:tracePt t="85624" x="5251450" y="3948113"/>
          <p14:tracePt t="85640" x="5259388" y="3876675"/>
          <p14:tracePt t="85640" x="5259388" y="3840163"/>
          <p14:tracePt t="85660" x="5251450" y="3805238"/>
          <p14:tracePt t="85674" x="5214938" y="3706813"/>
          <p14:tracePt t="85690" x="5187950" y="3544888"/>
          <p14:tracePt t="85707" x="5170488" y="3465513"/>
          <p14:tracePt t="85724" x="5153025" y="3357563"/>
          <p14:tracePt t="85740" x="5135563" y="3232150"/>
          <p14:tracePt t="85757" x="5135563" y="3125788"/>
          <p14:tracePt t="85774" x="5153025" y="3027363"/>
          <p14:tracePt t="85790" x="5160963" y="2911475"/>
          <p14:tracePt t="85808" x="5160963" y="2830513"/>
          <p14:tracePt t="85825" x="5126038" y="2724150"/>
          <p14:tracePt t="85841" x="5089525" y="2660650"/>
          <p14:tracePt t="85857" x="5072063" y="2608263"/>
          <p14:tracePt t="85874" x="5054600" y="2589213"/>
          <p14:tracePt t="85891" x="5054600" y="2581275"/>
          <p14:tracePt t="85907" x="5045075" y="2581275"/>
          <p14:tracePt t="85950" x="5037138" y="2581275"/>
          <p14:tracePt t="85966" x="5018088" y="2589213"/>
          <p14:tracePt t="85975" x="5000625" y="2616200"/>
          <p14:tracePt t="85991" x="4973638" y="2652713"/>
          <p14:tracePt t="86006" x="4921250" y="2732088"/>
          <p14:tracePt t="86023" x="4875213" y="2778125"/>
          <p14:tracePt t="86040" x="4848225" y="2840038"/>
          <p14:tracePt t="86057" x="4830763" y="2921000"/>
          <p14:tracePt t="86074" x="4822825" y="2982913"/>
          <p14:tracePt t="86090" x="4822825" y="3044825"/>
          <p14:tracePt t="86107" x="4803775" y="3116263"/>
          <p14:tracePt t="86123" x="4786313" y="3187700"/>
          <p14:tracePt t="86140" x="4751388" y="3295650"/>
          <p14:tracePt t="86158" x="4732338" y="3394075"/>
          <p14:tracePt t="86174" x="4714875" y="3492500"/>
          <p14:tracePt t="86190" x="4687888" y="3581400"/>
          <p14:tracePt t="86208" x="4687888" y="3652838"/>
          <p14:tracePt t="86225" x="4687888" y="3714750"/>
          <p14:tracePt t="86240" x="4697413" y="3768725"/>
          <p14:tracePt t="86256" x="4697413" y="3805238"/>
          <p14:tracePt t="86273" x="4714875" y="3849688"/>
          <p14:tracePt t="86290" x="4751388" y="3902075"/>
          <p14:tracePt t="86306" x="4768850" y="3948113"/>
          <p14:tracePt t="86323" x="4795838" y="4000500"/>
          <p14:tracePt t="86340" x="4803775" y="4019550"/>
          <p14:tracePt t="86356" x="4803775" y="4044950"/>
          <p14:tracePt t="86373" x="4803775" y="4064000"/>
          <p14:tracePt t="86389" x="4803775" y="4081463"/>
          <p14:tracePt t="86406" x="4813300" y="4135438"/>
          <p14:tracePt t="86423" x="4840288" y="4179888"/>
          <p14:tracePt t="86440" x="4857750" y="4214813"/>
          <p14:tracePt t="86456" x="4867275" y="4214813"/>
          <p14:tracePt t="86473" x="4884738" y="4214813"/>
          <p14:tracePt t="86490" x="4894263" y="4214813"/>
          <p14:tracePt t="86506" x="4902200" y="4214813"/>
          <p14:tracePt t="86523" x="4921250" y="4214813"/>
          <p14:tracePt t="86540" x="4929188" y="4206875"/>
          <p14:tracePt t="86556" x="4938713" y="4206875"/>
          <p14:tracePt t="86573" x="4946650" y="4197350"/>
          <p14:tracePt t="86637" x="4956175" y="4197350"/>
          <p14:tracePt t="86653" x="4965700" y="4187825"/>
          <p14:tracePt t="86716" x="4973638" y="4179888"/>
          <p14:tracePt t="86725" x="4983163" y="4170363"/>
          <p14:tracePt t="86741" x="5000625" y="4143375"/>
          <p14:tracePt t="86757" x="5018088" y="4098925"/>
          <p14:tracePt t="86774" x="5018088" y="4064000"/>
          <p14:tracePt t="86791" x="5037138" y="4019550"/>
          <p14:tracePt t="86807" x="5054600" y="4000500"/>
          <p14:tracePt t="86824" x="5064125" y="3973513"/>
          <p14:tracePt t="86840" x="5064125" y="3929063"/>
          <p14:tracePt t="86858" x="5081588" y="3876675"/>
          <p14:tracePt t="86874" x="5099050" y="3830638"/>
          <p14:tracePt t="86890" x="5108575" y="3778250"/>
          <p14:tracePt t="86907" x="5116513" y="3733800"/>
          <p14:tracePt t="86924" x="5116513" y="3687763"/>
          <p14:tracePt t="86940" x="5116513" y="3643313"/>
          <p14:tracePt t="86957" x="5116513" y="3589338"/>
          <p14:tracePt t="86975" x="5126038" y="3554413"/>
          <p14:tracePt t="86991" x="5143500" y="3509963"/>
          <p14:tracePt t="87008" x="5153025" y="3455988"/>
          <p14:tracePt t="87024" x="5160963" y="3421063"/>
          <p14:tracePt t="87040" x="5160963" y="3394075"/>
          <p14:tracePt t="87056" x="5160963" y="3367088"/>
          <p14:tracePt t="87073" x="5160963" y="3340100"/>
          <p14:tracePt t="87089" x="5160963" y="3322638"/>
          <p14:tracePt t="87106" x="5160963" y="3286125"/>
          <p14:tracePt t="87123" x="5160963" y="3241675"/>
          <p14:tracePt t="87140" x="5160963" y="3197225"/>
          <p14:tracePt t="87156" x="5153025" y="3160713"/>
          <p14:tracePt t="87174" x="5135563" y="3135313"/>
          <p14:tracePt t="87191" x="5126038" y="3108325"/>
          <p14:tracePt t="87208" x="5126038" y="3098800"/>
          <p14:tracePt t="87224" x="5116513" y="3054350"/>
          <p14:tracePt t="87241" x="5108575" y="3027363"/>
          <p14:tracePt t="87257" x="5099050" y="3017838"/>
          <p14:tracePt t="87274" x="5099050" y="3000375"/>
          <p14:tracePt t="87291" x="5099050" y="2992438"/>
          <p14:tracePt t="87307" x="5089525" y="2992438"/>
          <p14:tracePt t="87501" x="5081588" y="2992438"/>
          <p14:tracePt t="87509" x="5072063" y="3000375"/>
          <p14:tracePt t="87524" x="5064125" y="3009900"/>
          <p14:tracePt t="87541" x="5054600" y="3009900"/>
          <p14:tracePt t="87557" x="5045075" y="3017838"/>
          <p14:tracePt t="87573" x="5037138" y="3017838"/>
          <p14:tracePt t="87625" x="5027613" y="3027363"/>
          <p14:tracePt t="87711" x="5018088" y="3027363"/>
          <p14:tracePt t="87727" x="5010150" y="3027363"/>
          <p14:tracePt t="87853" x="5010150" y="3036888"/>
          <p14:tracePt t="87877" x="5000625" y="3044825"/>
          <p14:tracePt t="87899" x="4992688" y="3054350"/>
          <p14:tracePt t="87908" x="4992688" y="3063875"/>
          <p14:tracePt t="93409" x="4992688" y="3081338"/>
          <p14:tracePt t="93436" x="5037138" y="3098800"/>
          <p14:tracePt t="93445" x="5197475" y="3152775"/>
          <p14:tracePt t="93458" x="5340350" y="3214688"/>
          <p14:tracePt t="93474" x="5421313" y="3251200"/>
          <p14:tracePt t="93491" x="5465763" y="3259138"/>
          <p14:tracePt t="93507" x="5510213" y="3278188"/>
          <p14:tracePt t="93524" x="5537200" y="3295650"/>
          <p14:tracePt t="93541" x="5554663" y="3303588"/>
          <p14:tracePt t="93558" x="5608638" y="3340100"/>
          <p14:tracePt t="93576" x="5616575" y="3357563"/>
          <p14:tracePt t="93592" x="5635625" y="3384550"/>
          <p14:tracePt t="93608" x="5635625" y="3421063"/>
          <p14:tracePt t="93625" x="5643563" y="3429000"/>
          <p14:tracePt t="93641" x="5643563" y="3446463"/>
          <p14:tracePt t="93661" x="5643563" y="3465513"/>
          <p14:tracePt t="93675" x="5661025" y="3482975"/>
          <p14:tracePt t="93691" x="5715000" y="3527425"/>
          <p14:tracePt t="93707" x="5803900" y="3608388"/>
          <p14:tracePt t="93724" x="5849938" y="3625850"/>
          <p14:tracePt t="93741" x="5867400" y="3635375"/>
          <p14:tracePt t="93757" x="5867400" y="3652838"/>
          <p14:tracePt t="93774" x="5875338" y="3662363"/>
          <p14:tracePt t="93791" x="5875338" y="3670300"/>
          <p14:tracePt t="93808" x="5884863" y="3724275"/>
          <p14:tracePt t="93826" x="5902325" y="3778250"/>
          <p14:tracePt t="93843" x="5911850" y="3795713"/>
          <p14:tracePt t="93858" x="5938838" y="3822700"/>
          <p14:tracePt t="93875" x="5973763" y="3830638"/>
          <p14:tracePt t="93891" x="6027738" y="3840163"/>
          <p14:tracePt t="93908" x="6064250" y="3840163"/>
          <p14:tracePt t="93925" x="6108700" y="3840163"/>
          <p14:tracePt t="93941" x="6161088" y="3840163"/>
          <p14:tracePt t="93959" x="6251575" y="3822700"/>
          <p14:tracePt t="93976" x="6303963" y="3813175"/>
          <p14:tracePt t="93991" x="6350000" y="3813175"/>
          <p14:tracePt t="94008" x="6384925" y="3813175"/>
          <p14:tracePt t="94025" x="6411913" y="3822700"/>
          <p14:tracePt t="94042" x="6421438" y="3840163"/>
          <p14:tracePt t="94058" x="6438900" y="3849688"/>
          <p14:tracePt t="94075" x="6465888" y="3867150"/>
          <p14:tracePt t="94091" x="6473825" y="3884613"/>
          <p14:tracePt t="94107" x="6483350" y="3884613"/>
          <p14:tracePt t="94141" x="6492875" y="3884613"/>
          <p14:tracePt t="94250" x="6500813" y="3884613"/>
          <p14:tracePt t="94406" x="6510338" y="3884613"/>
          <p14:tracePt t="94430" x="6527800" y="3894138"/>
          <p14:tracePt t="94439" x="6537325" y="3894138"/>
          <p14:tracePt t="94458" x="6545263" y="3884613"/>
          <p14:tracePt t="94562" x="6554788" y="3876675"/>
          <p14:tracePt t="94569" x="6564313" y="3876675"/>
          <p14:tracePt t="94577" x="6572250" y="3876675"/>
          <p14:tracePt t="94618" x="6581775" y="3867150"/>
          <p14:tracePt t="94632" x="6589713" y="3857625"/>
          <p14:tracePt t="94648" x="6599238" y="3857625"/>
          <p14:tracePt t="94658" x="6626225" y="3822700"/>
          <p14:tracePt t="94675" x="6680200" y="3768725"/>
          <p14:tracePt t="94692" x="6759575" y="3697288"/>
          <p14:tracePt t="94710" x="6804025" y="3643313"/>
          <p14:tracePt t="94726" x="6850063" y="3589338"/>
          <p14:tracePt t="94743" x="6884988" y="3544888"/>
          <p14:tracePt t="94758" x="6902450" y="3500438"/>
          <p14:tracePt t="94775" x="6911975" y="3482975"/>
          <p14:tracePt t="94792" x="6911975" y="3465513"/>
          <p14:tracePt t="94808" x="6911975" y="3438525"/>
          <p14:tracePt t="94825" x="6911975" y="3421063"/>
          <p14:tracePt t="94841" x="6911975" y="3402013"/>
          <p14:tracePt t="94858" x="6894513" y="3367088"/>
          <p14:tracePt t="94876" x="6884988" y="3330575"/>
          <p14:tracePt t="94891" x="6867525" y="3295650"/>
          <p14:tracePt t="94908" x="6850063" y="3286125"/>
          <p14:tracePt t="94925" x="6840538" y="3268663"/>
          <p14:tracePt t="94942" x="6796088" y="3259138"/>
          <p14:tracePt t="94958" x="6661150" y="3251200"/>
          <p14:tracePt t="94976" x="6483350" y="3251200"/>
          <p14:tracePt t="94993" x="6286500" y="3278188"/>
          <p14:tracePt t="95008" x="6135688" y="3303588"/>
          <p14:tracePt t="95025" x="6027738" y="3349625"/>
          <p14:tracePt t="95042" x="5983288" y="3384550"/>
          <p14:tracePt t="95058" x="5946775" y="3402013"/>
          <p14:tracePt t="95075" x="5929313" y="3446463"/>
          <p14:tracePt t="95092" x="5911850" y="3492500"/>
          <p14:tracePt t="95108" x="5911850" y="3544888"/>
          <p14:tracePt t="95124" x="5911850" y="3616325"/>
          <p14:tracePt t="95142" x="5921375" y="3662363"/>
          <p14:tracePt t="95158" x="5929313" y="3706813"/>
          <p14:tracePt t="95174" x="5983288" y="3751263"/>
          <p14:tracePt t="95190" x="6064250" y="3813175"/>
          <p14:tracePt t="95208" x="6170613" y="3884613"/>
          <p14:tracePt t="95224" x="6313488" y="4000500"/>
          <p14:tracePt t="95240" x="6492875" y="4135438"/>
          <p14:tracePt t="95257" x="6545263" y="4179888"/>
          <p14:tracePt t="95275" x="6589713" y="4233863"/>
          <p14:tracePt t="95292" x="6616700" y="4259263"/>
          <p14:tracePt t="95308" x="6653213" y="4305300"/>
          <p14:tracePt t="95325" x="6697663" y="4349750"/>
          <p14:tracePt t="95342" x="6732588" y="4376738"/>
          <p14:tracePt t="95358" x="6813550" y="4402138"/>
          <p14:tracePt t="95376" x="6875463" y="4402138"/>
          <p14:tracePt t="95393" x="6938963" y="4411663"/>
          <p14:tracePt t="95408" x="6973888" y="4411663"/>
          <p14:tracePt t="95425" x="6992938" y="4402138"/>
          <p14:tracePt t="95442" x="7010400" y="4394200"/>
          <p14:tracePt t="95459" x="7037388" y="4349750"/>
          <p14:tracePt t="95475" x="7054850" y="4305300"/>
          <p14:tracePt t="95491" x="7072313" y="4251325"/>
          <p14:tracePt t="95509" x="7081838" y="4170363"/>
          <p14:tracePt t="95525" x="7072313" y="4081463"/>
          <p14:tracePt t="95542" x="7045325" y="3956050"/>
          <p14:tracePt t="95558" x="7027863" y="3840163"/>
          <p14:tracePt t="95574" x="7010400" y="3741738"/>
          <p14:tracePt t="95591" x="7000875" y="3662363"/>
          <p14:tracePt t="95608" x="7000875" y="3598863"/>
          <p14:tracePt t="95626" x="7018338" y="3500438"/>
          <p14:tracePt t="95642" x="7018338" y="3465513"/>
          <p14:tracePt t="95660" x="7037388" y="3429000"/>
          <p14:tracePt t="95675" x="7045325" y="3402013"/>
          <p14:tracePt t="95692" x="7054850" y="3394075"/>
          <p14:tracePt t="95709" x="7054850" y="3375025"/>
          <p14:tracePt t="95741" x="7054850" y="3367088"/>
          <p14:tracePt t="95758" x="7010400" y="3367088"/>
          <p14:tracePt t="95776" x="6965950" y="3375025"/>
          <p14:tracePt t="95792" x="6894513" y="3394075"/>
          <p14:tracePt t="95808" x="6823075" y="3421063"/>
          <p14:tracePt t="95825" x="6688138" y="3455988"/>
          <p14:tracePt t="95841" x="6589713" y="3492500"/>
          <p14:tracePt t="95858" x="6510338" y="3536950"/>
          <p14:tracePt t="95876" x="6483350" y="3544888"/>
          <p14:tracePt t="95893" x="6473825" y="3563938"/>
          <p14:tracePt t="95908" x="6456363" y="3581400"/>
          <p14:tracePt t="95925" x="6446838" y="3589338"/>
          <p14:tracePt t="95942" x="6438900" y="3608388"/>
          <p14:tracePt t="95958" x="6421438" y="3616325"/>
          <p14:tracePt t="95975" x="6411913" y="3635375"/>
          <p14:tracePt t="95992" x="6394450" y="3643313"/>
          <p14:tracePt t="96008" x="6384925" y="3662363"/>
          <p14:tracePt t="96026" x="6384925" y="3679825"/>
          <p14:tracePt t="96043" x="6375400" y="3714750"/>
          <p14:tracePt t="96058" x="6375400" y="3751263"/>
          <p14:tracePt t="96074" x="6375400" y="3795713"/>
          <p14:tracePt t="96092" x="6367463" y="3849688"/>
          <p14:tracePt t="96108" x="6367463" y="3902075"/>
          <p14:tracePt t="96125" x="6384925" y="4019550"/>
          <p14:tracePt t="96143" x="6411913" y="4090988"/>
          <p14:tracePt t="96160" x="6438900" y="4152900"/>
          <p14:tracePt t="96175" x="6456363" y="4224338"/>
          <p14:tracePt t="96192" x="6492875" y="4305300"/>
          <p14:tracePt t="96208" x="6554788" y="4384675"/>
          <p14:tracePt t="96225" x="6626225" y="4456113"/>
          <p14:tracePt t="96241" x="6697663" y="4500563"/>
          <p14:tracePt t="96258" x="6786563" y="4527550"/>
          <p14:tracePt t="96276" x="6840538" y="4537075"/>
          <p14:tracePt t="96293" x="6875463" y="4527550"/>
          <p14:tracePt t="96308" x="6911975" y="4510088"/>
          <p14:tracePt t="96325" x="6946900" y="4483100"/>
          <p14:tracePt t="96342" x="6992938" y="4429125"/>
          <p14:tracePt t="96358" x="7037388" y="4349750"/>
          <p14:tracePt t="96375" x="7099300" y="4251325"/>
          <p14:tracePt t="96392" x="7153275" y="4135438"/>
          <p14:tracePt t="96408" x="7197725" y="3938588"/>
          <p14:tracePt t="96425" x="7224713" y="3857625"/>
          <p14:tracePt t="96442" x="7242175" y="3759200"/>
          <p14:tracePt t="96459" x="7259638" y="3687763"/>
          <p14:tracePt t="96475" x="7269163" y="3643313"/>
          <p14:tracePt t="96492" x="7269163" y="3598863"/>
          <p14:tracePt t="96508" x="7269163" y="3536950"/>
          <p14:tracePt t="96526" x="7269163" y="3492500"/>
          <p14:tracePt t="96543" x="7269163" y="3446463"/>
          <p14:tracePt t="96558" x="7269163" y="3402013"/>
          <p14:tracePt t="96575" x="7269163" y="3349625"/>
          <p14:tracePt t="96592" x="7269163" y="3303588"/>
          <p14:tracePt t="96608" x="7269163" y="3259138"/>
          <p14:tracePt t="96624" x="7251700" y="3206750"/>
          <p14:tracePt t="96641" x="7215188" y="3160713"/>
          <p14:tracePt t="96641" x="7170738" y="3135313"/>
          <p14:tracePt t="96660" x="7135813" y="3116263"/>
          <p14:tracePt t="96674" x="6965950" y="3081338"/>
          <p14:tracePt t="96692" x="6840538" y="3063875"/>
          <p14:tracePt t="96708" x="6715125" y="3054350"/>
          <p14:tracePt t="96725" x="6661150" y="3054350"/>
          <p14:tracePt t="96742" x="6608763" y="3054350"/>
          <p14:tracePt t="96758" x="6589713" y="3063875"/>
          <p14:tracePt t="96775" x="6537325" y="3081338"/>
          <p14:tracePt t="96793" x="6510338" y="3098800"/>
          <p14:tracePt t="96809" x="6473825" y="3125788"/>
          <p14:tracePt t="96825" x="6465888" y="3152775"/>
          <p14:tracePt t="96842" x="6446838" y="3160713"/>
          <p14:tracePt t="96858" x="6446838" y="3179763"/>
          <p14:tracePt t="96875" x="6438900" y="3187700"/>
          <p14:tracePt t="96892" x="6421438" y="3214688"/>
          <p14:tracePt t="96909" x="6402388" y="3268663"/>
          <p14:tracePt t="96927" x="6384925" y="3313113"/>
          <p14:tracePt t="96943" x="6375400" y="3357563"/>
          <p14:tracePt t="96958" x="6375400" y="3411538"/>
          <p14:tracePt t="96975" x="6375400" y="3455988"/>
          <p14:tracePt t="96992" x="6384925" y="3500438"/>
          <p14:tracePt t="97008" x="6394450" y="3554413"/>
          <p14:tracePt t="97025" x="6402388" y="3598863"/>
          <p14:tracePt t="97041" x="6438900" y="3679825"/>
          <p14:tracePt t="97058" x="6492875" y="3724275"/>
          <p14:tracePt t="97074" x="6545263" y="3778250"/>
          <p14:tracePt t="97091" x="6599238" y="3830638"/>
          <p14:tracePt t="97108" x="6626225" y="3867150"/>
          <p14:tracePt t="97124" x="6643688" y="3894138"/>
          <p14:tracePt t="97141" x="6680200" y="3948113"/>
          <p14:tracePt t="97141" x="6688138" y="3956050"/>
          <p14:tracePt t="97160" x="6715125" y="3992563"/>
          <p14:tracePt t="97177" x="6759575" y="4019550"/>
          <p14:tracePt t="97193" x="6804025" y="4027488"/>
          <p14:tracePt t="97209" x="6867525" y="4037013"/>
          <p14:tracePt t="97225" x="6921500" y="4037013"/>
          <p14:tracePt t="97242" x="6965950" y="4037013"/>
          <p14:tracePt t="97259" x="7000875" y="4027488"/>
          <p14:tracePt t="97275" x="7010400" y="4010025"/>
          <p14:tracePt t="97292" x="7027863" y="3992563"/>
          <p14:tracePt t="97308" x="7037388" y="3956050"/>
          <p14:tracePt t="97327" x="7045325" y="3938588"/>
          <p14:tracePt t="97342" x="7064375" y="3911600"/>
          <p14:tracePt t="97359" x="7072313" y="3902075"/>
          <p14:tracePt t="97375" x="7081838" y="3894138"/>
          <p14:tracePt t="97392" x="7081838" y="3876675"/>
          <p14:tracePt t="97409" x="7108825" y="3857625"/>
          <p14:tracePt t="97427" x="7116763" y="3849688"/>
          <p14:tracePt t="97443" x="7143750" y="3830638"/>
          <p14:tracePt t="97459" x="7188200" y="3822700"/>
          <p14:tracePt t="97475" x="7224713" y="3830638"/>
          <p14:tracePt t="97492" x="7278688" y="3849688"/>
          <p14:tracePt t="97509" x="7323138" y="3857625"/>
          <p14:tracePt t="97525" x="7350125" y="3857625"/>
          <p14:tracePt t="97542" x="7358063" y="3857625"/>
          <p14:tracePt t="97558" x="7367588" y="3857625"/>
          <p14:tracePt t="97575" x="7394575" y="3849688"/>
          <p14:tracePt t="97591" x="7412038" y="3840163"/>
          <p14:tracePt t="97608" x="7421563" y="3830638"/>
          <p14:tracePt t="97624" x="7421563" y="3822700"/>
          <p14:tracePt t="97660" x="7429500" y="3822700"/>
          <p14:tracePt t="97679" x="7439025" y="3822700"/>
          <p14:tracePt t="97694" x="7446963" y="3822700"/>
          <p14:tracePt t="97724" x="7456488" y="3822700"/>
          <p14:tracePt t="97733" x="7466013" y="3822700"/>
          <p14:tracePt t="97742" x="7493000" y="3822700"/>
          <p14:tracePt t="97759" x="7537450" y="3822700"/>
          <p14:tracePt t="97775" x="7608888" y="3822700"/>
          <p14:tracePt t="97792" x="7661275" y="3822700"/>
          <p14:tracePt t="97808" x="7732713" y="3830638"/>
          <p14:tracePt t="97827" x="7778750" y="3840163"/>
          <p14:tracePt t="97843" x="7786688" y="3840163"/>
          <p14:tracePt t="97858" x="7796213" y="3849688"/>
          <p14:tracePt t="97892" x="7813675" y="3849688"/>
          <p14:tracePt t="97909" x="7823200" y="3849688"/>
          <p14:tracePt t="97942" x="7831138" y="3849688"/>
          <p14:tracePt t="98069" x="7840663" y="3849688"/>
          <p14:tracePt t="98085" x="7850188" y="3849688"/>
          <p14:tracePt t="98101" x="7858125" y="3849688"/>
          <p14:tracePt t="98109" x="7867650" y="3857625"/>
          <p14:tracePt t="98125" x="7885113" y="3857625"/>
          <p14:tracePt t="98142" x="7902575" y="3876675"/>
          <p14:tracePt t="98160" x="7912100" y="3884613"/>
          <p14:tracePt t="98175" x="7921625" y="3902075"/>
          <p14:tracePt t="98192" x="7921625" y="3911600"/>
          <p14:tracePt t="98210" x="7921625" y="3929063"/>
          <p14:tracePt t="98225" x="7921625" y="3938588"/>
          <p14:tracePt t="98242" x="7921625" y="3948113"/>
          <p14:tracePt t="98259" x="7921625" y="3973513"/>
          <p14:tracePt t="98275" x="7921625" y="4019550"/>
          <p14:tracePt t="98292" x="7921625" y="4054475"/>
          <p14:tracePt t="98308" x="7902575" y="4135438"/>
          <p14:tracePt t="98327" x="7885113" y="4214813"/>
          <p14:tracePt t="98343" x="7885113" y="4295775"/>
          <p14:tracePt t="98359" x="7885113" y="4376738"/>
          <p14:tracePt t="98375" x="7902575" y="4448175"/>
          <p14:tracePt t="98392" x="7902575" y="4510088"/>
          <p14:tracePt t="98409" x="7902575" y="4581525"/>
          <p14:tracePt t="98425" x="7902575" y="4625975"/>
          <p14:tracePt t="98442" x="7902575" y="4687888"/>
          <p14:tracePt t="98459" x="7921625" y="4733925"/>
          <p14:tracePt t="98477" x="7929563" y="4778375"/>
          <p14:tracePt t="98492" x="7939088" y="4830763"/>
          <p14:tracePt t="98509" x="7939088" y="4921250"/>
          <p14:tracePt t="98525" x="7929563" y="5019675"/>
          <p14:tracePt t="98542" x="7885113" y="5108575"/>
          <p14:tracePt t="98559" x="7867650" y="5180013"/>
          <p14:tracePt t="98575" x="7867650" y="5251450"/>
          <p14:tracePt t="98592" x="7840663" y="5438775"/>
          <p14:tracePt t="98608" x="7769225" y="5599113"/>
          <p14:tracePt t="98625" x="7680325" y="5751513"/>
          <p14:tracePt t="98642" x="7564438" y="5903913"/>
          <p14:tracePt t="98660" x="7439025" y="6037263"/>
          <p14:tracePt t="98675" x="7350125" y="6170613"/>
          <p14:tracePt t="98692" x="7296150" y="6251575"/>
          <p14:tracePt t="98709" x="7286625" y="6305550"/>
          <p14:tracePt t="98726" x="7251700" y="6411913"/>
          <p14:tracePt t="98743" x="7207250" y="6500813"/>
          <p14:tracePt t="98759" x="7188200" y="6572250"/>
          <p14:tracePt t="98775" x="7170738" y="6697663"/>
          <p14:tracePt t="98792" x="7116763" y="6796088"/>
          <p14:tracePt t="98809" x="7064375" y="6850063"/>
          <p14:tracePt t="98825" x="7010400" y="6850063"/>
          <p14:tracePt t="98842" x="6938963" y="6850063"/>
          <p14:tracePt t="98859" x="6884988" y="6850063"/>
          <p14:tracePt t="98875" x="6850063" y="6850063"/>
          <p14:tracePt t="98892" x="6813550" y="6840538"/>
          <p14:tracePt t="98909" x="6778625" y="6813550"/>
          <p14:tracePt t="98925" x="6724650" y="6778625"/>
          <p14:tracePt t="98942" x="6688138" y="6751638"/>
          <p14:tracePt t="98959" x="6635750" y="6715125"/>
          <p14:tracePt t="98976" x="6537325" y="6662738"/>
          <p14:tracePt t="98993" x="6492875" y="6643688"/>
          <p14:tracePt t="99009" x="6446838" y="6626225"/>
          <p14:tracePt t="99025" x="6429375" y="6608763"/>
          <p14:tracePt t="99042" x="6375400" y="6591300"/>
          <p14:tracePt t="99059" x="6323013" y="6572250"/>
          <p14:tracePt t="99075" x="6224588" y="6537325"/>
          <p14:tracePt t="99092" x="6153150" y="6510338"/>
          <p14:tracePt t="99109" x="6027738" y="6456363"/>
          <p14:tracePt t="99126" x="5911850" y="6403975"/>
          <p14:tracePt t="99142" x="5803900" y="6350000"/>
          <p14:tracePt t="99160" x="5751513" y="6332538"/>
          <p14:tracePt t="99175" x="5697538" y="6313488"/>
          <p14:tracePt t="99192" x="5653088" y="6305550"/>
          <p14:tracePt t="99209" x="5500688" y="6261100"/>
          <p14:tracePt t="99227" x="5349875" y="6242050"/>
          <p14:tracePt t="99243" x="5170488" y="6224588"/>
          <p14:tracePt t="99259" x="4956175" y="6207125"/>
          <p14:tracePt t="99275" x="4759325" y="6170613"/>
          <p14:tracePt t="99292" x="4581525" y="6143625"/>
          <p14:tracePt t="99309" x="4419600" y="6091238"/>
          <p14:tracePt t="99325" x="4330700" y="6054725"/>
          <p14:tracePt t="99342" x="4259263" y="6037263"/>
          <p14:tracePt t="99359" x="4187825" y="6010275"/>
          <p14:tracePt t="99377" x="4071938" y="5983288"/>
          <p14:tracePt t="99393" x="3946525" y="5965825"/>
          <p14:tracePt t="99409" x="3840163" y="5965825"/>
          <p14:tracePt t="99425" x="3776663" y="5965825"/>
          <p14:tracePt t="99442" x="3732213" y="5965825"/>
          <p14:tracePt t="99459" x="3679825" y="5965825"/>
          <p14:tracePt t="99475" x="3633788" y="5975350"/>
          <p14:tracePt t="99493" x="3589338" y="5992813"/>
          <p14:tracePt t="99509" x="3517900" y="6000750"/>
          <p14:tracePt t="99526" x="3429000" y="6000750"/>
          <p14:tracePt t="99542" x="3322638" y="6000750"/>
          <p14:tracePt t="99559" x="3179763" y="5975350"/>
          <p14:tracePt t="99575" x="3027363" y="5948363"/>
          <p14:tracePt t="99592" x="2901950" y="5921375"/>
          <p14:tracePt t="99609" x="2776538" y="5903913"/>
          <p14:tracePt t="99626" x="2643188" y="5840413"/>
          <p14:tracePt t="99643" x="2633663" y="5813425"/>
          <p14:tracePt t="99661" x="2625725" y="5778500"/>
          <p14:tracePt t="99675" x="2625725" y="5751513"/>
          <p14:tracePt t="99692" x="2633663" y="5697538"/>
          <p14:tracePt t="99709" x="2652713" y="5643563"/>
          <p14:tracePt t="99725" x="2652713" y="5572125"/>
          <p14:tracePt t="99742" x="2598738" y="5411788"/>
          <p14:tracePt t="99759" x="2554288" y="5295900"/>
          <p14:tracePt t="99775" x="2517775" y="5180013"/>
          <p14:tracePt t="99792" x="2490788" y="5072063"/>
          <p14:tracePt t="99809" x="2473325" y="4992688"/>
          <p14:tracePt t="99825" x="2473325" y="4894263"/>
          <p14:tracePt t="99842" x="2500313" y="4813300"/>
          <p14:tracePt t="99859" x="2554288" y="4679950"/>
          <p14:tracePt t="99876" x="2633663" y="4483100"/>
          <p14:tracePt t="99893" x="2679700" y="4367213"/>
          <p14:tracePt t="99909" x="2697163" y="4278313"/>
          <p14:tracePt t="99926" x="2714625" y="4179888"/>
          <p14:tracePt t="99942" x="2741613" y="4081463"/>
          <p14:tracePt t="99959" x="2759075" y="3965575"/>
          <p14:tracePt t="99976" x="2786063" y="3840163"/>
          <p14:tracePt t="99992" x="2857500" y="3706813"/>
          <p14:tracePt t="100009" x="2946400" y="3589338"/>
          <p14:tracePt t="100026" x="3133725" y="3411538"/>
          <p14:tracePt t="100042" x="3259138" y="3322638"/>
          <p14:tracePt t="100059" x="3348038" y="3259138"/>
          <p14:tracePt t="100076" x="3419475" y="3214688"/>
          <p14:tracePt t="100092" x="3490913" y="3197225"/>
          <p14:tracePt t="100109" x="3554413" y="3170238"/>
          <p14:tracePt t="100127" x="3571875" y="3170238"/>
          <p14:tracePt t="100142" x="3581400" y="3170238"/>
          <p14:tracePt t="100160" x="3581400" y="3187700"/>
          <p14:tracePt t="100495" x="3581400" y="3206750"/>
          <p14:tracePt t="100504" x="3581400" y="3232150"/>
          <p14:tracePt t="100514" x="3589338" y="3259138"/>
          <p14:tracePt t="100525" x="3598863" y="3367088"/>
          <p14:tracePt t="100543" x="3598863" y="3500438"/>
          <p14:tracePt t="100559" x="3598863" y="3679825"/>
          <p14:tracePt t="100575" x="3625850" y="3813175"/>
          <p14:tracePt t="100591" x="3670300" y="3948113"/>
          <p14:tracePt t="100608" x="3714750" y="4071938"/>
          <p14:tracePt t="100625" x="3776663" y="4143375"/>
          <p14:tracePt t="100641" x="3857625" y="4206875"/>
          <p14:tracePt t="100659" x="3973513" y="4313238"/>
          <p14:tracePt t="100675" x="4054475" y="4394200"/>
          <p14:tracePt t="100691" x="4170363" y="4519613"/>
          <p14:tracePt t="100709" x="4303713" y="4652963"/>
          <p14:tracePt t="100726" x="4446588" y="4795838"/>
          <p14:tracePt t="100742" x="4581525" y="4929188"/>
          <p14:tracePt t="100759" x="4705350" y="5019675"/>
          <p14:tracePt t="100776" x="4848225" y="5126038"/>
          <p14:tracePt t="100793" x="4946650" y="5180013"/>
          <p14:tracePt t="100809" x="5054600" y="5224463"/>
          <p14:tracePt t="100826" x="5126038" y="5251450"/>
          <p14:tracePt t="100842" x="5160963" y="5259388"/>
          <p14:tracePt t="100859" x="5180013" y="5259388"/>
          <p14:tracePt t="100876" x="5187950" y="5259388"/>
          <p14:tracePt t="100892" x="5207000" y="5278438"/>
          <p14:tracePt t="100909" x="5224463" y="5278438"/>
          <p14:tracePt t="100926" x="5232400" y="5278438"/>
          <p14:tracePt t="100942" x="5259388" y="5286375"/>
          <p14:tracePt t="100959" x="5313363" y="5305425"/>
          <p14:tracePt t="100976" x="5330825" y="5313363"/>
          <p14:tracePt t="100992" x="5349875" y="5313363"/>
          <p14:tracePt t="101009" x="5357813" y="5330825"/>
          <p14:tracePt t="101027" x="5411788" y="5394325"/>
          <p14:tracePt t="101044" x="5456238" y="5421313"/>
          <p14:tracePt t="101060" x="5473700" y="5429250"/>
          <p14:tracePt t="101076" x="5483225" y="5438775"/>
          <p14:tracePt t="101092" x="5483225" y="5448300"/>
          <p14:tracePt t="101208" x="5492750" y="5448300"/>
          <p14:tracePt t="101223" x="5500688" y="5448300"/>
          <p14:tracePt t="101232" x="5500688" y="5456238"/>
          <p14:tracePt t="101242" x="5510213" y="5456238"/>
          <p14:tracePt t="101287" x="5518150" y="5456238"/>
          <p14:tracePt t="101302" x="5527675" y="5448300"/>
          <p14:tracePt t="101310" x="5537200" y="5421313"/>
          <p14:tracePt t="101326" x="5554663" y="5357813"/>
          <p14:tracePt t="101342" x="5564188" y="5278438"/>
          <p14:tracePt t="101359" x="5564188" y="5224463"/>
          <p14:tracePt t="101376" x="5554663" y="5214938"/>
          <p14:tracePt t="101392" x="5537200" y="5207000"/>
          <p14:tracePt t="101409" x="5527675" y="5197475"/>
          <p14:tracePt t="101427" x="5510213" y="5180013"/>
          <p14:tracePt t="101443" x="5492750" y="5162550"/>
          <p14:tracePt t="101459" x="5483225" y="5153025"/>
          <p14:tracePt t="101476" x="5473700" y="5153025"/>
          <p14:tracePt t="101492" x="5456238" y="5143500"/>
          <p14:tracePt t="101509" x="5411788" y="5143500"/>
          <p14:tracePt t="101526" x="5357813" y="5135563"/>
          <p14:tracePt t="101542" x="5286375" y="5126038"/>
          <p14:tracePt t="101559" x="5251450" y="5126038"/>
          <p14:tracePt t="101576" x="5224463" y="5126038"/>
          <p14:tracePt t="101592" x="5197475" y="5126038"/>
          <p14:tracePt t="101609" x="5153025" y="5135563"/>
          <p14:tracePt t="101626" x="5089525" y="5153025"/>
          <p14:tracePt t="101642" x="5027613" y="5170488"/>
          <p14:tracePt t="101642" x="4992688" y="5180013"/>
          <p14:tracePt t="101662" x="4956175" y="5187950"/>
          <p14:tracePt t="101676" x="4857750" y="5259388"/>
          <p14:tracePt t="101693" x="4803775" y="5305425"/>
          <p14:tracePt t="101709" x="4751388" y="5340350"/>
          <p14:tracePt t="101726" x="4697413" y="5394325"/>
          <p14:tracePt t="101742" x="4670425" y="5429250"/>
          <p14:tracePt t="101759" x="4652963" y="5448300"/>
          <p14:tracePt t="101776" x="4633913" y="5456238"/>
          <p14:tracePt t="101792" x="4625975" y="5492750"/>
          <p14:tracePt t="101809" x="4608513" y="5554663"/>
          <p14:tracePt t="101826" x="4527550" y="5697538"/>
          <p14:tracePt t="101842" x="4491038" y="5761038"/>
          <p14:tracePt t="101859" x="4473575" y="5813425"/>
          <p14:tracePt t="101876" x="4456113" y="5857875"/>
          <p14:tracePt t="101892" x="4446588" y="5903913"/>
          <p14:tracePt t="101909" x="4446588" y="5948363"/>
          <p14:tracePt t="101926" x="4491038" y="6072188"/>
          <p14:tracePt t="101943" x="4581525" y="6207125"/>
          <p14:tracePt t="101959" x="4652963" y="6286500"/>
          <p14:tracePt t="101976" x="4679950" y="6313488"/>
          <p14:tracePt t="101992" x="4687888" y="6323013"/>
          <p14:tracePt t="102009" x="4697413" y="6323013"/>
          <p14:tracePt t="102026" x="4705350" y="6332538"/>
          <p14:tracePt t="102085" x="4732338" y="6332538"/>
          <p14:tracePt t="102094" x="4776788" y="6332538"/>
          <p14:tracePt t="102109" x="4848225" y="6313488"/>
          <p14:tracePt t="102126" x="4911725" y="6313488"/>
          <p14:tracePt t="102142" x="4983163" y="6305550"/>
          <p14:tracePt t="102161" x="5018088" y="6296025"/>
          <p14:tracePt t="102176" x="5045075" y="6286500"/>
          <p14:tracePt t="102193" x="5054600" y="6286500"/>
          <p14:tracePt t="102209" x="5081588" y="6278563"/>
          <p14:tracePt t="102265" x="5099050" y="6261100"/>
          <p14:tracePt t="102274" x="5160963" y="6234113"/>
          <p14:tracePt t="102292" x="5214938" y="6215063"/>
          <p14:tracePt t="102309" x="5259388" y="6189663"/>
          <p14:tracePt t="102327" x="5330825" y="6162675"/>
          <p14:tracePt t="102343" x="5402263" y="6099175"/>
          <p14:tracePt t="102359" x="5465763" y="6046788"/>
          <p14:tracePt t="102376" x="5545138" y="5992813"/>
          <p14:tracePt t="102392" x="5589588" y="5956300"/>
          <p14:tracePt t="102409" x="5643563" y="5921375"/>
          <p14:tracePt t="102426" x="5688013" y="5894388"/>
          <p14:tracePt t="102442" x="5741988" y="5867400"/>
          <p14:tracePt t="102459" x="5830888" y="5805488"/>
          <p14:tracePt t="102476" x="5946775" y="5751513"/>
          <p14:tracePt t="102492" x="6089650" y="5697538"/>
          <p14:tracePt t="102509" x="6278563" y="5618163"/>
          <p14:tracePt t="102526" x="6394450" y="5546725"/>
          <p14:tracePt t="102542" x="6473825" y="5483225"/>
          <p14:tracePt t="102559" x="6518275" y="5402263"/>
          <p14:tracePt t="102576" x="6554788" y="5313363"/>
          <p14:tracePt t="102593" x="6581775" y="5187950"/>
          <p14:tracePt t="102610" x="6635750" y="5027613"/>
          <p14:tracePt t="102626" x="6697663" y="4894263"/>
          <p14:tracePt t="102642" x="6769100" y="4778375"/>
          <p14:tracePt t="102661" x="6786563" y="4706938"/>
          <p14:tracePt t="102676" x="6786563" y="4662488"/>
          <p14:tracePt t="102692" x="6778625" y="4616450"/>
          <p14:tracePt t="102710" x="6732588" y="4608513"/>
          <p14:tracePt t="102726" x="6608763" y="4608513"/>
          <p14:tracePt t="102743" x="6500813" y="4625975"/>
          <p14:tracePt t="102759" x="6429375" y="4643438"/>
          <p14:tracePt t="102776" x="6384925" y="4662488"/>
          <p14:tracePt t="102792" x="6330950" y="4670425"/>
          <p14:tracePt t="102809" x="6313488" y="4670425"/>
          <p14:tracePt t="102826" x="6278563" y="4670425"/>
          <p14:tracePt t="102844" x="6232525" y="4670425"/>
          <p14:tracePt t="102860" x="6161088" y="4670425"/>
          <p14:tracePt t="102876" x="6072188" y="4670425"/>
          <p14:tracePt t="102892" x="5965825" y="4679950"/>
          <p14:tracePt t="102909" x="5867400" y="4697413"/>
          <p14:tracePt t="102926" x="5795963" y="4714875"/>
          <p14:tracePt t="102943" x="5741988" y="4733925"/>
          <p14:tracePt t="102959" x="5724525" y="4741863"/>
          <p14:tracePt t="102976" x="5707063" y="4759325"/>
          <p14:tracePt t="102994" x="5680075" y="4786313"/>
          <p14:tracePt t="103009" x="5635625" y="4830763"/>
          <p14:tracePt t="103026" x="5589588" y="4876800"/>
          <p14:tracePt t="103043" x="5545138" y="4929188"/>
          <p14:tracePt t="103059" x="5510213" y="5000625"/>
          <p14:tracePt t="103075" x="5456238" y="5081588"/>
          <p14:tracePt t="103092" x="5357813" y="5197475"/>
          <p14:tracePt t="103110" x="5295900" y="5278438"/>
          <p14:tracePt t="103126" x="5278438" y="5322888"/>
          <p14:tracePt t="103143" x="5268913" y="5376863"/>
          <p14:tracePt t="103161" x="5259388" y="5394325"/>
          <p14:tracePt t="103176" x="5259388" y="5421313"/>
          <p14:tracePt t="103192" x="5259388" y="5465763"/>
          <p14:tracePt t="103209" x="5259388" y="5510213"/>
          <p14:tracePt t="103226" x="5251450" y="5581650"/>
          <p14:tracePt t="103244" x="5241925" y="5626100"/>
          <p14:tracePt t="103260" x="5241925" y="5653088"/>
          <p14:tracePt t="103276" x="5241925" y="5689600"/>
          <p14:tracePt t="103293" x="5224463" y="5715000"/>
          <p14:tracePt t="103309" x="5224463" y="5734050"/>
          <p14:tracePt t="103326" x="5207000" y="5761038"/>
          <p14:tracePt t="103342" x="5197475" y="5768975"/>
          <p14:tracePt t="103359" x="5187950" y="5805488"/>
          <p14:tracePt t="103376" x="5187950" y="5813425"/>
          <p14:tracePt t="103392" x="5180013" y="5832475"/>
          <p14:tracePt t="103409" x="5180013" y="5840413"/>
          <p14:tracePt t="103426" x="5180013" y="5857875"/>
          <p14:tracePt t="103443" x="5170488" y="5867400"/>
          <p14:tracePt t="103460" x="5170488" y="5876925"/>
          <p14:tracePt t="103476" x="5170488" y="5884863"/>
          <p14:tracePt t="103492" x="5180013" y="5867400"/>
          <p14:tracePt t="103650" x="5180013" y="5857875"/>
          <p14:tracePt t="103658" x="5187950" y="5849938"/>
          <p14:tracePt t="103676" x="5187950" y="5840413"/>
          <p14:tracePt t="103692" x="5207000" y="5813425"/>
          <p14:tracePt t="103710" x="5214938" y="5805488"/>
          <p14:tracePt t="103726" x="5214938" y="5778500"/>
          <p14:tracePt t="103744" x="5224463" y="5761038"/>
          <p14:tracePt t="103760" x="5232400" y="5724525"/>
          <p14:tracePt t="103776" x="5241925" y="5697538"/>
          <p14:tracePt t="103793" x="5251450" y="5689600"/>
          <p14:tracePt t="103809" x="5251450" y="5680075"/>
          <p14:tracePt t="103825" x="5251450" y="5670550"/>
          <p14:tracePt t="103842" x="5259388" y="5670550"/>
          <p14:tracePt t="103859" x="5251450" y="5670550"/>
          <p14:tracePt t="103996" x="5241925" y="5670550"/>
          <p14:tracePt t="104066" x="5232400" y="5670550"/>
          <p14:tracePt t="104074" x="5232400" y="5680075"/>
          <p14:tracePt t="104092" x="5224463" y="5680075"/>
          <p14:tracePt t="104160" x="5214938" y="5680075"/>
          <p14:tracePt t="104168" x="5207000" y="5680075"/>
          <p14:tracePt t="104178" x="5197475" y="5680075"/>
          <p14:tracePt t="104193" x="5187950" y="5680075"/>
          <p14:tracePt t="104209" x="5187950" y="5662613"/>
          <p14:tracePt t="104356" x="5187950" y="5653088"/>
          <p14:tracePt t="104364" x="5180013" y="5643563"/>
          <p14:tracePt t="104376" x="5170488" y="5608638"/>
          <p14:tracePt t="104394" x="5160963" y="5581650"/>
          <p14:tracePt t="104410" x="5160963" y="5564188"/>
          <p14:tracePt t="104426" x="5160963" y="5546725"/>
          <p14:tracePt t="104443" x="5153025" y="5527675"/>
          <p14:tracePt t="104460" x="5143500" y="5519738"/>
          <p14:tracePt t="104476" x="5135563" y="5519738"/>
          <p14:tracePt t="104493" x="5126038" y="5519738"/>
          <p14:tracePt t="104676" x="5116513" y="5519738"/>
          <p14:tracePt t="104685" x="5108575" y="5527675"/>
          <p14:tracePt t="104693" x="5099050" y="5546725"/>
          <p14:tracePt t="104710" x="5081588" y="5564188"/>
          <p14:tracePt t="104726" x="5064125" y="5599113"/>
          <p14:tracePt t="104743" x="5045075" y="5608638"/>
          <p14:tracePt t="104776" x="5037138" y="5608638"/>
          <p14:tracePt t="104880" x="5018088" y="5599113"/>
          <p14:tracePt t="104890" x="5010150" y="5591175"/>
          <p14:tracePt t="104899" x="4983163" y="5581650"/>
          <p14:tracePt t="104910" x="4973638" y="5572125"/>
          <p14:tracePt t="104926" x="4956175" y="5564188"/>
          <p14:tracePt t="104943" x="4938713" y="5546725"/>
          <p14:tracePt t="104960" x="4929188" y="5537200"/>
          <p14:tracePt t="104976" x="4911725" y="5527675"/>
          <p14:tracePt t="104993" x="4902200" y="5519738"/>
          <p14:tracePt t="105009" x="4884738" y="5510213"/>
          <p14:tracePt t="105026" x="4867275" y="5492750"/>
          <p14:tracePt t="105044" x="4857750" y="5492750"/>
          <p14:tracePt t="105059" x="4848225" y="5483225"/>
          <p14:tracePt t="105076" x="4840288" y="5465763"/>
          <p14:tracePt t="105093" x="4822825" y="5465763"/>
          <p14:tracePt t="105110" x="4813300" y="5448300"/>
          <p14:tracePt t="105126" x="4795838" y="5438775"/>
          <p14:tracePt t="105143" x="4786313" y="5429250"/>
          <p14:tracePt t="105143" x="4776788" y="5421313"/>
          <p14:tracePt t="105162" x="4768850" y="5376863"/>
          <p14:tracePt t="105176" x="4732338" y="5330825"/>
          <p14:tracePt t="105193" x="4697413" y="5286375"/>
          <p14:tracePt t="105210" x="4670425" y="5241925"/>
          <p14:tracePt t="105226" x="4643438" y="5187950"/>
          <p14:tracePt t="105243" x="4616450" y="5153025"/>
          <p14:tracePt t="105259" x="4598988" y="5126038"/>
          <p14:tracePt t="105276" x="4581525" y="5108575"/>
          <p14:tracePt t="105294" x="4562475" y="5091113"/>
          <p14:tracePt t="105310" x="4545013" y="5054600"/>
          <p14:tracePt t="105326" x="4537075" y="5037138"/>
          <p14:tracePt t="105343" x="4518025" y="5019675"/>
          <p14:tracePt t="105359" x="4518025" y="5000625"/>
          <p14:tracePt t="105377" x="4500563" y="4992688"/>
          <p14:tracePt t="105393" x="4491038" y="4973638"/>
          <p14:tracePt t="105409" x="4491038" y="4948238"/>
          <p14:tracePt t="105426" x="4483100" y="4929188"/>
          <p14:tracePt t="105444" x="4473575" y="4921250"/>
          <p14:tracePt t="105460" x="4465638" y="4902200"/>
          <p14:tracePt t="105476" x="4456113" y="4894263"/>
          <p14:tracePt t="105493" x="4446588" y="4884738"/>
          <p14:tracePt t="105510" x="4429125" y="4857750"/>
          <p14:tracePt t="105526" x="4419600" y="4840288"/>
          <p14:tracePt t="105544" x="4411663" y="4840288"/>
          <p14:tracePt t="105575" x="4402138" y="4813300"/>
          <p14:tracePt t="105740" x="4394200" y="4805363"/>
          <p14:tracePt t="105749" x="4394200" y="4795838"/>
          <p14:tracePt t="105759" x="4394200" y="4778375"/>
          <p14:tracePt t="105776" x="4384675" y="4759325"/>
          <p14:tracePt t="105792" x="4375150" y="4741863"/>
          <p14:tracePt t="105810" x="4367213" y="4733925"/>
          <p14:tracePt t="105826" x="4357688" y="4724400"/>
          <p14:tracePt t="105859" x="4357688" y="4714875"/>
          <p14:tracePt t="105920" x="4348163" y="4714875"/>
          <p14:tracePt t="105936" x="4340225" y="4706938"/>
          <p14:tracePt t="105945" x="4330700" y="4687888"/>
          <p14:tracePt t="105961" x="4322763" y="4679950"/>
          <p14:tracePt t="105976" x="4313238" y="4670425"/>
          <p14:tracePt t="105993" x="4313238" y="4662488"/>
          <p14:tracePt t="106009" x="4313238" y="4652963"/>
          <p14:tracePt t="106172" x="4313238" y="4643438"/>
          <p14:tracePt t="106186" x="4322763" y="4643438"/>
          <p14:tracePt t="106500" x="4330700" y="4652963"/>
          <p14:tracePt t="106516" x="4330700" y="4662488"/>
          <p14:tracePt t="106526" x="4348163" y="4670425"/>
          <p14:tracePt t="106543" x="4348163" y="4679950"/>
          <p14:tracePt t="106576" x="4357688" y="4679950"/>
          <p14:tracePt t="106648" x="4367213" y="4687888"/>
          <p14:tracePt t="106657" x="4367213" y="4697413"/>
          <p14:tracePt t="106676" x="4367213" y="4706938"/>
          <p14:tracePt t="106693" x="4367213" y="4714875"/>
          <p14:tracePt t="107401" x="4375150" y="4724400"/>
          <p14:tracePt t="107409" x="4384675" y="4733925"/>
          <p14:tracePt t="107433" x="4384675" y="4741863"/>
          <p14:tracePt t="107449" x="4384675" y="4751388"/>
          <p14:tracePt t="107478" x="4384675" y="4759325"/>
          <p14:tracePt t="107487" x="4384675" y="4768850"/>
          <p14:tracePt t="107496" x="4394200" y="4778375"/>
          <p14:tracePt t="107519" x="4402138" y="4786313"/>
          <p14:tracePt t="107527" x="4411663" y="4805363"/>
          <p14:tracePt t="107544" x="4419600" y="4840288"/>
          <p14:tracePt t="107560" x="4438650" y="4911725"/>
          <p14:tracePt t="107576" x="4465638" y="4965700"/>
          <p14:tracePt t="107593" x="4483100" y="5010150"/>
          <p14:tracePt t="107610" x="4491038" y="5037138"/>
          <p14:tracePt t="107626" x="4491038" y="5064125"/>
          <p14:tracePt t="107643" x="4491038" y="5072063"/>
          <p14:tracePt t="107662" x="4491038" y="5081588"/>
          <p14:tracePt t="107677" x="4491038" y="5099050"/>
          <p14:tracePt t="107693" x="4491038" y="5108575"/>
          <p14:tracePt t="107710" x="4491038" y="5126038"/>
          <p14:tracePt t="107726" x="4491038" y="5135563"/>
          <p14:tracePt t="107743" x="4491038" y="5153025"/>
          <p14:tracePt t="107761" x="4483100" y="5170488"/>
          <p14:tracePt t="107777" x="4473575" y="5187950"/>
          <p14:tracePt t="107793" x="4456113" y="5224463"/>
          <p14:tracePt t="107810" x="4446588" y="5241925"/>
          <p14:tracePt t="107827" x="4429125" y="5259388"/>
          <p14:tracePt t="107843" x="4419600" y="5268913"/>
          <p14:tracePt t="107860" x="4411663" y="5286375"/>
          <p14:tracePt t="107876" x="4402138" y="5295900"/>
          <p14:tracePt t="107894" x="4402138" y="5313363"/>
          <p14:tracePt t="107910" x="4394200" y="5330825"/>
          <p14:tracePt t="107926" x="4394200" y="5367338"/>
          <p14:tracePt t="107943" x="4394200" y="5402263"/>
          <p14:tracePt t="107960" x="4402138" y="5429250"/>
          <p14:tracePt t="107977" x="4419600" y="5492750"/>
          <p14:tracePt t="107995" x="4438650" y="5537200"/>
          <p14:tracePt t="108011" x="4483100" y="5608638"/>
          <p14:tracePt t="108026" x="4562475" y="5741988"/>
          <p14:tracePt t="108043" x="4625975" y="5822950"/>
          <p14:tracePt t="108060" x="4633913" y="5857875"/>
          <p14:tracePt t="108076" x="4643438" y="5876925"/>
          <p14:tracePt t="108093" x="4652963" y="5876925"/>
          <p14:tracePt t="108110" x="4660900" y="5876925"/>
          <p14:tracePt t="108151" x="4660900" y="5884863"/>
          <p14:tracePt t="108167" x="4670425" y="5894388"/>
          <p14:tracePt t="108173" x="4687888" y="5903913"/>
          <p14:tracePt t="108181" x="4697413" y="5903913"/>
          <p14:tracePt t="108192" x="4714875" y="5903913"/>
          <p14:tracePt t="108209" x="4724400" y="5903913"/>
          <p14:tracePt t="108242" x="4732338" y="5903913"/>
          <p14:tracePt t="108276" x="4751388" y="5903913"/>
          <p14:tracePt t="108283" x="4776788" y="5903913"/>
          <p14:tracePt t="108293" x="4848225" y="5857875"/>
          <p14:tracePt t="108310" x="4938713" y="5805488"/>
          <p14:tracePt t="108327" x="4992688" y="5751513"/>
          <p14:tracePt t="108343" x="5027613" y="5715000"/>
          <p14:tracePt t="108360" x="5037138" y="5707063"/>
          <p14:tracePt t="108376" x="5037138" y="5697538"/>
          <p14:tracePt t="108410" x="5045075" y="5689600"/>
          <p14:tracePt t="108426" x="5054600" y="5680075"/>
          <p14:tracePt t="108443" x="5054600" y="5670550"/>
          <p14:tracePt t="108461" x="5054600" y="5653088"/>
          <p14:tracePt t="108627" x="5054600" y="5626100"/>
          <p14:tracePt t="108635" x="5054600" y="5608638"/>
          <p14:tracePt t="108643" x="5054600" y="5591175"/>
          <p14:tracePt t="108659" x="5045075" y="5581650"/>
          <p14:tracePt t="108692" x="5045075" y="5572125"/>
          <p14:tracePt t="108801" x="5037138" y="5572125"/>
          <p14:tracePt t="108927" x="5027613" y="5564188"/>
          <p14:tracePt t="108942" x="5018088" y="5564188"/>
          <p14:tracePt t="108959" x="5010150" y="5564188"/>
          <p14:tracePt t="108968" x="5000625" y="5564188"/>
          <p14:tracePt t="109077" x="4992688" y="5564188"/>
          <p14:tracePt t="109091" x="4983163" y="5554663"/>
          <p14:tracePt t="109099" x="4983163" y="5546725"/>
          <p14:tracePt t="109123" x="4973638" y="5546725"/>
          <p14:tracePt t="109263" x="4965700" y="5537200"/>
          <p14:tracePt t="109272" x="4965700" y="5527675"/>
          <p14:tracePt t="109281" x="4965700" y="5519738"/>
          <p14:tracePt t="109295" x="4965700" y="5510213"/>
          <p14:tracePt t="110125" x="4965700" y="5492750"/>
          <p14:tracePt t="110141" x="4965700" y="5465763"/>
          <p14:tracePt t="110150" x="4965700" y="5438775"/>
          <p14:tracePt t="110160" x="4965700" y="5384800"/>
          <p14:tracePt t="110177" x="4973638" y="5322888"/>
          <p14:tracePt t="110194" x="5000625" y="5241925"/>
          <p14:tracePt t="110212" x="5018088" y="5187950"/>
          <p14:tracePt t="110227" x="5037138" y="5143500"/>
          <p14:tracePt t="110243" x="5064125" y="5072063"/>
          <p14:tracePt t="110260" x="5089525" y="5010150"/>
          <p14:tracePt t="110277" x="5108575" y="4965700"/>
          <p14:tracePt t="110294" x="5135563" y="4894263"/>
          <p14:tracePt t="110310" x="5153025" y="4822825"/>
          <p14:tracePt t="110327" x="5153025" y="4733925"/>
          <p14:tracePt t="110345" x="5153025" y="4625975"/>
          <p14:tracePt t="110360" x="5153025" y="4591050"/>
          <p14:tracePt t="110377" x="5153025" y="4537075"/>
          <p14:tracePt t="110394" x="5153025" y="4483100"/>
          <p14:tracePt t="110411" x="5143500" y="4411663"/>
          <p14:tracePt t="110426" x="5143500" y="4357688"/>
          <p14:tracePt t="110443" x="5108575" y="4187825"/>
          <p14:tracePt t="110460" x="5081588" y="4064000"/>
          <p14:tracePt t="110476" x="5045075" y="3929063"/>
          <p14:tracePt t="110493" x="5018088" y="3822700"/>
          <p14:tracePt t="110509" x="4956175" y="3714750"/>
          <p14:tracePt t="110526" x="4894263" y="3625850"/>
          <p14:tracePt t="110542" x="4867275" y="3554413"/>
          <p14:tracePt t="110559" x="4848225" y="3500438"/>
          <p14:tracePt t="110576" x="4830763" y="3473450"/>
          <p14:tracePt t="110592" x="4830763" y="3465513"/>
          <p14:tracePt t="110609" x="4813300" y="3446463"/>
          <p14:tracePt t="110626" x="4795838" y="3429000"/>
          <p14:tracePt t="110642" x="4776788" y="3402013"/>
          <p14:tracePt t="110660" x="4759325" y="3357563"/>
          <p14:tracePt t="110676" x="4741863" y="3303588"/>
          <p14:tracePt t="110692" x="4741863" y="3241675"/>
          <p14:tracePt t="110709" x="4751388" y="3143250"/>
          <p14:tracePt t="110726" x="4759325" y="3071813"/>
          <p14:tracePt t="110742" x="4751388" y="3027363"/>
          <p14:tracePt t="110759" x="4687888" y="2982913"/>
          <p14:tracePt t="110776" x="4652963" y="2965450"/>
          <p14:tracePt t="110792" x="4608513" y="2946400"/>
          <p14:tracePt t="110809" x="4598988" y="2946400"/>
          <p14:tracePt t="110825" x="4581525" y="2938463"/>
          <p14:tracePt t="110842" x="4572000" y="2928938"/>
          <p14:tracePt t="110859" x="4545013" y="2928938"/>
          <p14:tracePt t="110876" x="4518025" y="2928938"/>
          <p14:tracePt t="110892" x="4491038" y="2928938"/>
          <p14:tracePt t="110910" x="4438650" y="2928938"/>
          <p14:tracePt t="110927" x="4394200" y="2946400"/>
          <p14:tracePt t="110943" x="4330700" y="2965450"/>
          <p14:tracePt t="110960" x="4286250" y="2982913"/>
          <p14:tracePt t="110977" x="4197350" y="3000375"/>
          <p14:tracePt t="110994" x="4160838" y="3017838"/>
          <p14:tracePt t="111010" x="4125913" y="3027363"/>
          <p14:tracePt t="111027" x="4108450" y="3044825"/>
          <p14:tracePt t="111043" x="4089400" y="3044825"/>
          <p14:tracePt t="111060" x="4071938" y="3054350"/>
          <p14:tracePt t="111077" x="4062413" y="3063875"/>
          <p14:tracePt t="111093" x="4054475" y="3063875"/>
          <p14:tracePt t="111110" x="4037013" y="3081338"/>
          <p14:tracePt t="111127" x="4027488" y="3089275"/>
          <p14:tracePt t="111143" x="4010025" y="3098800"/>
          <p14:tracePt t="111162" x="4000500" y="3108325"/>
          <p14:tracePt t="111177" x="3990975" y="3125788"/>
          <p14:tracePt t="111211" x="4000500" y="3125788"/>
          <p14:tracePt t="111299" x="4010025" y="3125788"/>
          <p14:tracePt t="111308" x="4017963" y="3125788"/>
          <p14:tracePt t="111339" x="4027488" y="3125788"/>
          <p14:tracePt t="111347" x="4037013" y="3125788"/>
          <p14:tracePt t="111369" x="4044950" y="3125788"/>
          <p14:tracePt t="111447" x="4054475" y="3135313"/>
          <p14:tracePt t="111463" x="4062413" y="3143250"/>
          <p14:tracePt t="111471" x="4071938" y="3143250"/>
          <p14:tracePt t="111478" x="4071938" y="3152775"/>
          <p14:tracePt t="111495" x="4089400" y="3152775"/>
          <p14:tracePt t="111532" x="4116388" y="3160713"/>
          <p14:tracePt t="111540" x="4116388" y="3170238"/>
          <p14:tracePt t="111548" x="4125913" y="3170238"/>
          <p14:tracePt t="111559" x="4133850" y="3179763"/>
          <p14:tracePt t="111576" x="4143375" y="3179763"/>
          <p14:tracePt t="111609" x="4152900" y="3179763"/>
          <p14:tracePt t="111707" x="4160838" y="3179763"/>
          <p14:tracePt t="111721" x="4160838" y="3170238"/>
          <p14:tracePt t="111737" x="4170363" y="3170238"/>
          <p14:tracePt t="111753" x="4179888" y="3160713"/>
          <p14:tracePt t="111777" x="4179888" y="3152775"/>
          <p14:tracePt t="111807" x="4187825" y="3143250"/>
          <p14:tracePt t="111816" x="4197350" y="3135313"/>
          <p14:tracePt t="111831" x="4205288" y="3125788"/>
          <p14:tracePt t="111843" x="4224338" y="3116263"/>
          <p14:tracePt t="111860" x="4232275" y="3108325"/>
          <p14:tracePt t="111877" x="4232275" y="3098800"/>
          <p14:tracePt t="111893" x="4241800" y="3089275"/>
          <p14:tracePt t="111910" x="4251325" y="3081338"/>
          <p14:tracePt t="111927" x="4268788" y="3044825"/>
          <p14:tracePt t="111943" x="4276725" y="3036888"/>
          <p14:tracePt t="111961" x="4276725" y="3017838"/>
          <p14:tracePt t="111977" x="4286250" y="3017838"/>
          <p14:tracePt t="111993" x="4276725" y="3017838"/>
          <p14:tracePt t="112089" x="4268788" y="3027363"/>
          <p14:tracePt t="112097" x="4251325" y="3044825"/>
          <p14:tracePt t="112110" x="4214813" y="3054350"/>
          <p14:tracePt t="112127" x="4197350" y="3071813"/>
          <p14:tracePt t="112144" x="4179888" y="3081338"/>
          <p14:tracePt t="112162" x="4170363" y="3081338"/>
          <p14:tracePt t="112177" x="4160838" y="3089275"/>
          <p14:tracePt t="112193" x="4160838" y="3108325"/>
          <p14:tracePt t="112261" x="4160838" y="3135313"/>
          <p14:tracePt t="112269" x="4160838" y="3160713"/>
          <p14:tracePt t="112277" x="4160838" y="3214688"/>
          <p14:tracePt t="112293" x="4160838" y="3286125"/>
          <p14:tracePt t="112310" x="4160838" y="3357563"/>
          <p14:tracePt t="112326" x="4143375" y="3482975"/>
          <p14:tracePt t="112343" x="4125913" y="3598863"/>
          <p14:tracePt t="112360" x="4089400" y="3706813"/>
          <p14:tracePt t="112376" x="4054475" y="3795713"/>
          <p14:tracePt t="112393" x="4037013" y="3867150"/>
          <p14:tracePt t="112409" x="4017963" y="3929063"/>
          <p14:tracePt t="112426" x="4010025" y="3956050"/>
          <p14:tracePt t="112443" x="4010025" y="3992563"/>
          <p14:tracePt t="112459" x="4000500" y="4010025"/>
          <p14:tracePt t="112477" x="3990975" y="4027488"/>
          <p14:tracePt t="112494" x="3990975" y="4044950"/>
          <p14:tracePt t="112510" x="3990975" y="4064000"/>
          <p14:tracePt t="112544" x="3990975" y="4090988"/>
          <p14:tracePt t="112560" x="3990975" y="4098925"/>
          <p14:tracePt t="112576" x="3990975" y="4116388"/>
          <p14:tracePt t="112593" x="3990975" y="4135438"/>
          <p14:tracePt t="112610" x="3990975" y="4143375"/>
          <p14:tracePt t="112626" x="3990975" y="4152900"/>
          <p14:tracePt t="112643" x="4000500" y="4152900"/>
          <p14:tracePt t="112685" x="4000500" y="4143375"/>
          <p14:tracePt t="112723" x="4000500" y="4135438"/>
          <p14:tracePt t="112793" x="4010025" y="4125913"/>
          <p14:tracePt t="112825" x="4017963" y="4116388"/>
          <p14:tracePt t="112841" x="4017963" y="4108450"/>
          <p14:tracePt t="112850" x="4027488" y="4098925"/>
          <p14:tracePt t="112860" x="4037013" y="4090988"/>
          <p14:tracePt t="112877" x="4062413" y="4071938"/>
          <p14:tracePt t="112895" x="4071938" y="4054475"/>
          <p14:tracePt t="112927" x="4081463" y="4044950"/>
          <p14:tracePt t="112960" x="4089400" y="4044950"/>
          <p14:tracePt t="112981" x="4098925" y="4044950"/>
          <p14:tracePt t="112990" x="4108450" y="4044950"/>
          <p14:tracePt t="113022" x="4116388" y="4044950"/>
          <p14:tracePt t="113091" x="4125913" y="4044950"/>
          <p14:tracePt t="113107" x="4125913" y="4037013"/>
          <p14:tracePt t="113272" x="4125913" y="4027488"/>
          <p14:tracePt t="113616" x="4125913" y="4019550"/>
          <p14:tracePt t="113774" x="4116388" y="4000500"/>
          <p14:tracePt t="113889" x="4108450" y="3992563"/>
          <p14:tracePt t="113898" x="4108450" y="3983038"/>
          <p14:tracePt t="113914" x="4108450" y="3992563"/>
          <p14:tracePt t="114142" x="4108450" y="4019550"/>
          <p14:tracePt t="114150" x="4116388" y="4037013"/>
          <p14:tracePt t="114160" x="4116388" y="4081463"/>
          <p14:tracePt t="114177" x="4116388" y="4125913"/>
          <p14:tracePt t="114193" x="4116388" y="4224338"/>
          <p14:tracePt t="114211" x="4116388" y="4330700"/>
          <p14:tracePt t="114227" x="4187825" y="4456113"/>
          <p14:tracePt t="114244" x="4251325" y="4564063"/>
          <p14:tracePt t="114260" x="4286250" y="4679950"/>
          <p14:tracePt t="114277" x="4330700" y="4768850"/>
          <p14:tracePt t="114294" x="4394200" y="4857750"/>
          <p14:tracePt t="114311" x="4429125" y="4921250"/>
          <p14:tracePt t="114327" x="4510088" y="5037138"/>
          <p14:tracePt t="114344" x="4554538" y="5081588"/>
          <p14:tracePt t="114361" x="4581525" y="5099050"/>
          <p14:tracePt t="114377" x="4598988" y="5135563"/>
          <p14:tracePt t="114394" x="4643438" y="5170488"/>
          <p14:tracePt t="114411" x="4670425" y="5197475"/>
          <p14:tracePt t="114427" x="4687888" y="5214938"/>
          <p14:tracePt t="114444" x="4705350" y="5233988"/>
          <p14:tracePt t="114462" x="4741863" y="5268913"/>
          <p14:tracePt t="114478" x="4786313" y="5322888"/>
          <p14:tracePt t="114494" x="4822825" y="5394325"/>
          <p14:tracePt t="114511" x="4857750" y="5473700"/>
          <p14:tracePt t="114527" x="4902200" y="5519738"/>
          <p14:tracePt t="114544" x="4929188" y="5564188"/>
          <p14:tracePt t="114561" x="4938713" y="5572125"/>
          <p14:tracePt t="114594" x="4938713" y="5581650"/>
          <p14:tracePt t="114618" x="4946650" y="5591175"/>
          <p14:tracePt t="114634" x="4956175" y="5591175"/>
          <p14:tracePt t="114650" x="4956175" y="5599113"/>
          <p14:tracePt t="114660" x="4956175" y="5608638"/>
          <p14:tracePt t="114677" x="4956175" y="5618163"/>
          <p14:tracePt t="114694" x="4965700" y="5626100"/>
          <p14:tracePt t="114713" x="4965700" y="5635625"/>
          <p14:tracePt t="114728" x="4983163" y="5643563"/>
          <p14:tracePt t="114744" x="4983163" y="5653088"/>
          <p14:tracePt t="114761" x="4983163" y="5662613"/>
          <p14:tracePt t="114838" x="4983163" y="5680075"/>
          <p14:tracePt t="114854" x="4983163" y="5689600"/>
          <p14:tracePt t="114870" x="4992688" y="5697538"/>
          <p14:tracePt t="114879" x="5000625" y="5697538"/>
          <p14:tracePt t="114900" x="5010150" y="5697538"/>
          <p14:tracePt t="115088" x="5010150" y="5689600"/>
          <p14:tracePt t="115120" x="5010150" y="5680075"/>
          <p14:tracePt t="115150" x="5010150" y="5662613"/>
          <p14:tracePt t="115159" x="5018088" y="5643563"/>
          <p14:tracePt t="115177" x="5027613" y="5635625"/>
          <p14:tracePt t="115194" x="5027613" y="5618163"/>
          <p14:tracePt t="115212" x="5027613" y="5608638"/>
          <p14:tracePt t="115227" x="5037138" y="5608638"/>
          <p14:tracePt t="115620" x="5045075" y="5608638"/>
          <p14:tracePt t="115628" x="5054600" y="5608638"/>
          <p14:tracePt t="115652" x="5064125" y="5608638"/>
          <p14:tracePt t="115661" x="5072063" y="5608638"/>
          <p14:tracePt t="115677" x="5081588" y="5608638"/>
          <p14:tracePt t="115700" x="5089525" y="5608638"/>
          <p14:tracePt t="115714" x="5099050" y="5608638"/>
          <p14:tracePt t="115730" x="5108575" y="5608638"/>
          <p14:tracePt t="115744" x="5135563" y="5599113"/>
          <p14:tracePt t="115762" x="5153025" y="5591175"/>
          <p14:tracePt t="115778" x="5170488" y="5581650"/>
          <p14:tracePt t="115794" x="5187950" y="5572125"/>
          <p14:tracePt t="115811" x="5197475" y="5564188"/>
          <p14:tracePt t="115828" x="5214938" y="5546725"/>
          <p14:tracePt t="115844" x="5241925" y="5527675"/>
          <p14:tracePt t="115861" x="5313363" y="5483225"/>
          <p14:tracePt t="115878" x="5394325" y="5429250"/>
          <p14:tracePt t="115894" x="5483225" y="5357813"/>
          <p14:tracePt t="115911" x="5545138" y="5295900"/>
          <p14:tracePt t="115927" x="5616575" y="5241925"/>
          <p14:tracePt t="115944" x="5670550" y="5207000"/>
          <p14:tracePt t="115962" x="5732463" y="5197475"/>
          <p14:tracePt t="115977" x="5795963" y="5180013"/>
          <p14:tracePt t="115994" x="5857875" y="5153025"/>
          <p14:tracePt t="116012" x="5921375" y="5153025"/>
          <p14:tracePt t="116028" x="6072188" y="5153025"/>
          <p14:tracePt t="116044" x="6207125" y="5153025"/>
          <p14:tracePt t="116061" x="6278563" y="5153025"/>
          <p14:tracePt t="116078" x="6303963" y="5153025"/>
          <p14:tracePt t="116111" x="6296025" y="5153025"/>
          <p14:tracePt t="116317" x="6286500" y="5153025"/>
          <p14:tracePt t="116335" x="6278563" y="5162550"/>
          <p14:tracePt t="116344" x="6278563" y="5170488"/>
          <p14:tracePt t="116361" x="6278563" y="5180013"/>
          <p14:tracePt t="116377" x="6269038" y="5180013"/>
          <p14:tracePt t="116450" x="6259513" y="5180013"/>
          <p14:tracePt t="116498" x="6251575" y="5180013"/>
          <p14:tracePt t="117398" x="6242050" y="5180013"/>
          <p14:tracePt t="117984" x="6232525" y="5187950"/>
          <p14:tracePt t="117993" x="6224588" y="5197475"/>
          <p14:tracePt t="118011" x="6215063" y="5197475"/>
          <p14:tracePt t="118028" x="6207125" y="5197475"/>
          <p14:tracePt t="118044" x="6197600" y="5197475"/>
          <p14:tracePt t="118061" x="6188075" y="5207000"/>
          <p14:tracePt t="120713" x="6224588" y="5207000"/>
          <p14:tracePt t="120733" x="6251575" y="5197475"/>
          <p14:tracePt t="120741" x="6269038" y="5197475"/>
          <p14:tracePt t="120751" x="6278563" y="5197475"/>
          <p14:tracePt t="120761" x="6286500" y="5214938"/>
          <p14:tracePt t="120778" x="6303963" y="5259388"/>
          <p14:tracePt t="120794" x="6323013" y="5295900"/>
          <p14:tracePt t="120811" x="6323013" y="5305425"/>
          <p14:tracePt t="120844" x="6330950" y="5305425"/>
          <p14:tracePt t="120867" x="6350000" y="5305425"/>
          <p14:tracePt t="120883" x="6357938" y="5278438"/>
          <p14:tracePt t="120894" x="6375400" y="5259388"/>
          <p14:tracePt t="120911" x="6384925" y="5233988"/>
          <p14:tracePt t="120929" x="6402388" y="5214938"/>
          <p14:tracePt t="120945" x="6411913" y="5207000"/>
          <p14:tracePt t="120962" x="6411913" y="5197475"/>
          <p14:tracePt t="120978" x="6411913" y="5187950"/>
          <p14:tracePt t="121900" x="6411913" y="5180013"/>
          <p14:tracePt t="122079" x="6402388" y="5180013"/>
          <p14:tracePt t="122103" x="6394450" y="5180013"/>
          <p14:tracePt t="122127" x="6384925" y="5180013"/>
          <p14:tracePt t="122173" x="6375400" y="5180013"/>
          <p14:tracePt t="122221" x="6367463" y="5180013"/>
          <p14:tracePt t="122291" x="6357938" y="5180013"/>
          <p14:tracePt t="126774" x="6350000" y="5180013"/>
          <p14:tracePt t="127366" x="6330950" y="5180013"/>
          <p14:tracePt t="127374" x="6303963" y="5180013"/>
          <p14:tracePt t="127383" x="6269038" y="5180013"/>
          <p14:tracePt t="127396" x="6232525" y="5180013"/>
          <p14:tracePt t="127413" x="6180138" y="5170488"/>
          <p14:tracePt t="127429" x="6170613" y="5162550"/>
          <p14:tracePt t="127446" x="6161088" y="5153025"/>
          <p14:tracePt t="127694" x="6153150" y="5143500"/>
          <p14:tracePt t="127703" x="6099175" y="5045075"/>
          <p14:tracePt t="127713" x="5867400" y="4697413"/>
          <p14:tracePt t="127729" x="5518150" y="4295775"/>
          <p14:tracePt t="127745" x="5045075" y="3911600"/>
          <p14:tracePt t="127762" x="4705350" y="3608388"/>
          <p14:tracePt t="127778" x="4071938" y="3214688"/>
          <p14:tracePt t="127795" x="3751263" y="3081338"/>
          <p14:tracePt t="127811" x="3625850" y="3036888"/>
          <p14:tracePt t="127829" x="3608388" y="3027363"/>
          <p14:tracePt t="127845" x="3598863" y="3027363"/>
          <p14:tracePt t="127952" x="3589338" y="3027363"/>
          <p14:tracePt t="127960" x="3581400" y="3017838"/>
          <p14:tracePt t="127979" x="3562350" y="3017838"/>
          <p14:tracePt t="127995" x="3554413" y="3000375"/>
          <p14:tracePt t="128012" x="3544888" y="3000375"/>
          <p14:tracePt t="128029" x="3544888" y="3009900"/>
          <p14:tracePt t="128102" x="3571875" y="3044825"/>
          <p14:tracePt t="128110" x="3643313" y="3152775"/>
          <p14:tracePt t="128129" x="3724275" y="3286125"/>
          <p14:tracePt t="128146" x="3813175" y="3421063"/>
          <p14:tracePt t="128146" x="3857625" y="3492500"/>
          <p14:tracePt t="128165" x="3919538" y="3581400"/>
          <p14:tracePt t="128180" x="3956050" y="3652838"/>
          <p14:tracePt t="128196" x="3973513" y="3697288"/>
          <p14:tracePt t="128215" x="3973513" y="3751263"/>
          <p14:tracePt t="128230" x="3973513" y="3795713"/>
          <p14:tracePt t="128246" x="3973513" y="3840163"/>
          <p14:tracePt t="128262" x="3990975" y="3849688"/>
          <p14:tracePt t="128279" x="4010025" y="3867150"/>
          <p14:tracePt t="128297" x="4017963" y="3876675"/>
          <p14:tracePt t="128312" x="4027488" y="3876675"/>
          <p14:tracePt t="128329" x="4037013" y="3884613"/>
          <p14:tracePt t="128438" x="4044950" y="3894138"/>
          <p14:tracePt t="128454" x="4054475" y="3894138"/>
          <p14:tracePt t="128465" x="4071938" y="3902075"/>
          <p14:tracePt t="128479" x="4081463" y="3911600"/>
          <p14:tracePt t="128495" x="4089400" y="3911600"/>
          <p14:tracePt t="128511" x="4089400" y="3921125"/>
          <p14:tracePt t="129416" x="4108450" y="3929063"/>
          <p14:tracePt t="129878" x="4133850" y="3938588"/>
          <p14:tracePt t="129887" x="4160838" y="3938588"/>
          <p14:tracePt t="129896" x="4179888" y="3948113"/>
          <p14:tracePt t="129913" x="4187825" y="3956050"/>
          <p14:tracePt t="129945" x="4187825" y="3965575"/>
          <p14:tracePt t="130004" x="4179888" y="3973513"/>
          <p14:tracePt t="130028" x="4160838" y="3973513"/>
          <p14:tracePt t="130037" x="4133850" y="3973513"/>
          <p14:tracePt t="130047" x="4089400" y="3965575"/>
          <p14:tracePt t="130063" x="4044950" y="3965575"/>
          <p14:tracePt t="130079" x="4000500" y="3948113"/>
          <p14:tracePt t="130096" x="3965575" y="3929063"/>
          <p14:tracePt t="130112" x="3946525" y="3911600"/>
          <p14:tracePt t="130129" x="3946525" y="3902075"/>
          <p14:tracePt t="130146" x="3946525" y="3884613"/>
          <p14:tracePt t="130162" x="3956050" y="3876675"/>
          <p14:tracePt t="130179" x="4010025" y="3857625"/>
          <p14:tracePt t="130196" x="4081463" y="3857625"/>
          <p14:tracePt t="130213" x="4160838" y="3884613"/>
          <p14:tracePt t="130231" x="4179888" y="3894138"/>
          <p14:tracePt t="130247" x="4179888" y="3902075"/>
          <p14:tracePt t="130262" x="4179888" y="3911600"/>
          <p14:tracePt t="130280" x="4170363" y="3921125"/>
          <p14:tracePt t="130296" x="4152900" y="3921125"/>
          <p14:tracePt t="130312" x="4133850" y="3929063"/>
          <p14:tracePt t="130329" x="4108450" y="3938588"/>
          <p14:tracePt t="130346" x="4081463" y="3948113"/>
          <p14:tracePt t="130362" x="4054475" y="3948113"/>
          <p14:tracePt t="130380" x="4037013" y="3948113"/>
          <p14:tracePt t="130412" x="4027488" y="3948113"/>
          <p14:tracePt t="130429" x="4037013" y="3948113"/>
          <p14:tracePt t="130488" x="4062413" y="3956050"/>
          <p14:tracePt t="130498" x="4098925" y="3965575"/>
          <p14:tracePt t="130513" x="4143375" y="3983038"/>
          <p14:tracePt t="130529" x="4152900" y="4000500"/>
          <p14:tracePt t="130546" x="4152900" y="4010025"/>
          <p14:tracePt t="130562" x="4152900" y="4019550"/>
          <p14:tracePt t="130579" x="4143375" y="4019550"/>
          <p14:tracePt t="130596" x="4133850" y="4019550"/>
          <p14:tracePt t="130612" x="4125913" y="4019550"/>
          <p14:tracePt t="130654" x="4108450" y="4010025"/>
          <p14:tracePt t="130663" x="4062413" y="3983038"/>
          <p14:tracePt t="130679" x="4010025" y="3965575"/>
          <p14:tracePt t="130695" x="3990975" y="3956050"/>
          <p14:tracePt t="130712" x="4010025" y="3956050"/>
          <p14:tracePt t="130787" x="4017963" y="3956050"/>
          <p14:tracePt t="130795" x="4071938" y="3973513"/>
          <p14:tracePt t="130813" x="4116388" y="3983038"/>
          <p14:tracePt t="130829" x="4160838" y="3992563"/>
          <p14:tracePt t="130846" x="4160838" y="4000500"/>
          <p14:tracePt t="130862" x="4133850" y="4000500"/>
          <p14:tracePt t="130921" x="4133850" y="3992563"/>
          <p14:tracePt t="130929" x="4098925" y="3983038"/>
          <p14:tracePt t="130946" x="4081463" y="3965575"/>
          <p14:tracePt t="130963" x="4062413" y="3956050"/>
          <p14:tracePt t="130980" x="4054475" y="3956050"/>
          <p14:tracePt t="130996" x="4044950" y="3956050"/>
          <p14:tracePt t="131012" x="4044950" y="3948113"/>
          <p14:tracePt t="131029" x="4062413" y="3948113"/>
          <p14:tracePt t="131109" x="4081463" y="3956050"/>
          <p14:tracePt t="131117" x="4089400" y="3956050"/>
          <p14:tracePt t="131130" x="4081463" y="3956050"/>
          <p14:tracePt t="131203" x="4062413" y="3956050"/>
          <p14:tracePt t="131211" x="4037013" y="3956050"/>
          <p14:tracePt t="131229" x="4017963" y="3948113"/>
          <p14:tracePt t="131246" x="4010025" y="3938588"/>
          <p14:tracePt t="131263" x="4000500" y="3921125"/>
          <p14:tracePt t="131296" x="4017963" y="3929063"/>
          <p14:tracePt t="131342" x="4037013" y="3948113"/>
          <p14:tracePt t="131351" x="4044950" y="3948113"/>
          <p14:tracePt t="131362" x="4071938" y="3965575"/>
          <p14:tracePt t="131379" x="4081463" y="3973513"/>
          <p14:tracePt t="131397" x="4089400" y="3973513"/>
          <p14:tracePt t="131429" x="4081463" y="3973513"/>
          <p14:tracePt t="131514" x="4081463" y="3983038"/>
          <p14:tracePt t="133277" x="4089400" y="3973513"/>
          <p14:tracePt t="133739" x="4133850" y="3965575"/>
          <p14:tracePt t="133748" x="4313238" y="3902075"/>
          <p14:tracePt t="133763" x="4572000" y="3805238"/>
          <p14:tracePt t="133780" x="5099050" y="3643313"/>
          <p14:tracePt t="133796" x="5456238" y="3544888"/>
          <p14:tracePt t="133813" x="5589588" y="3527425"/>
          <p14:tracePt t="133830" x="5635625" y="3527425"/>
          <p14:tracePt t="133847" x="5697538" y="3554413"/>
          <p14:tracePt t="133862" x="5786438" y="3616325"/>
          <p14:tracePt t="133879" x="5946775" y="3724275"/>
          <p14:tracePt t="133896" x="6170613" y="3867150"/>
          <p14:tracePt t="133913" x="6375400" y="4010025"/>
          <p14:tracePt t="133930" x="6518275" y="4125913"/>
          <p14:tracePt t="133946" x="6599238" y="4233863"/>
          <p14:tracePt t="133964" x="6661150" y="4322763"/>
          <p14:tracePt t="133981" x="6724650" y="4465638"/>
          <p14:tracePt t="133997" x="6732588" y="4527550"/>
          <p14:tracePt t="134014" x="6742113" y="4598988"/>
          <p14:tracePt t="134030" x="6751638" y="4643438"/>
          <p14:tracePt t="134047" x="6751638" y="4697413"/>
          <p14:tracePt t="134063" x="6751638" y="4733925"/>
          <p14:tracePt t="134079" x="6742113" y="4786313"/>
          <p14:tracePt t="134096" x="6715125" y="4857750"/>
          <p14:tracePt t="134113" x="6653213" y="4965700"/>
          <p14:tracePt t="134130" x="6626225" y="5037138"/>
          <p14:tracePt t="134146" x="6608763" y="5091113"/>
          <p14:tracePt t="134165" x="6564313" y="5143500"/>
          <p14:tracePt t="134179" x="6537325" y="5197475"/>
          <p14:tracePt t="134196" x="6527800" y="5207000"/>
          <p14:tracePt t="134213" x="6518275" y="5214938"/>
          <p14:tracePt t="134231" x="6500813" y="5224463"/>
          <p14:tracePt t="134263" x="6456363" y="5214938"/>
          <p14:tracePt t="134280" x="6384925" y="5187950"/>
          <p14:tracePt t="134296" x="6303963" y="5135563"/>
          <p14:tracePt t="134313" x="6259513" y="5091113"/>
          <p14:tracePt t="134330" x="6242050" y="5045075"/>
          <p14:tracePt t="134346" x="6242050" y="5027613"/>
          <p14:tracePt t="134363" x="6242050" y="5019675"/>
          <p14:tracePt t="134379" x="6242050" y="4965700"/>
          <p14:tracePt t="134396" x="6242050" y="4938713"/>
          <p14:tracePt t="134413" x="6251575" y="4911725"/>
          <p14:tracePt t="134429" x="6259513" y="4867275"/>
          <p14:tracePt t="134446" x="6278563" y="4822825"/>
          <p14:tracePt t="134463" x="6303963" y="4759325"/>
          <p14:tracePt t="134480" x="6330950" y="4662488"/>
          <p14:tracePt t="134497" x="6350000" y="4608513"/>
          <p14:tracePt t="134513" x="6357938" y="4545013"/>
          <p14:tracePt t="134530" x="6411913" y="4473575"/>
          <p14:tracePt t="134546" x="6465888" y="4367213"/>
          <p14:tracePt t="134563" x="6473825" y="4295775"/>
          <p14:tracePt t="134580" x="6492875" y="4241800"/>
          <p14:tracePt t="134596" x="6510338" y="4187825"/>
          <p14:tracePt t="134613" x="6527800" y="4143375"/>
          <p14:tracePt t="134630" x="6537325" y="4071938"/>
          <p14:tracePt t="134647" x="6537325" y="4054475"/>
          <p14:tracePt t="134665" x="6537325" y="4037013"/>
          <p14:tracePt t="134680" x="6537325" y="4027488"/>
          <p14:tracePt t="134696" x="6537325" y="4044950"/>
          <p14:tracePt t="134865" x="6537325" y="4054475"/>
          <p14:tracePt t="134874" x="6537325" y="4064000"/>
          <p14:tracePt t="134882" x="6527800" y="4108450"/>
          <p14:tracePt t="134898" x="6518275" y="4143375"/>
          <p14:tracePt t="134913" x="6500813" y="4162425"/>
          <p14:tracePt t="134929" x="6483350" y="4197350"/>
          <p14:tracePt t="134946" x="6473825" y="4214813"/>
          <p14:tracePt t="134962" x="6456363" y="4251325"/>
          <p14:tracePt t="134979" x="6438900" y="4305300"/>
          <p14:tracePt t="134996" x="6421438" y="4349750"/>
          <p14:tracePt t="135012" x="6402388" y="4429125"/>
          <p14:tracePt t="135029" x="6384925" y="4483100"/>
          <p14:tracePt t="135046" x="6367463" y="4537075"/>
          <p14:tracePt t="135063" x="6350000" y="4581525"/>
          <p14:tracePt t="135078" x="6330950" y="4643438"/>
          <p14:tracePt t="135095" x="6313488" y="4706938"/>
          <p14:tracePt t="135111" x="6303963" y="4759325"/>
          <p14:tracePt t="135128" x="6278563" y="4822825"/>
          <p14:tracePt t="135146" x="6259513" y="4876800"/>
          <p14:tracePt t="135163" x="6251575" y="4921250"/>
          <p14:tracePt t="135178" x="6242050" y="4956175"/>
          <p14:tracePt t="135195" x="6224588" y="5000625"/>
          <p14:tracePt t="135211" x="6224588" y="5027613"/>
          <p14:tracePt t="135228" x="6207125" y="5045075"/>
          <p14:tracePt t="135245" x="6207125" y="5064125"/>
          <p14:tracePt t="135261" x="6207125" y="5099050"/>
          <p14:tracePt t="135279" x="6224588" y="5162550"/>
          <p14:tracePt t="135295" x="6224588" y="5180013"/>
          <p14:tracePt t="135312" x="6224588" y="5187950"/>
          <p14:tracePt t="135329" x="6224588" y="5197475"/>
          <p14:tracePt t="135345" x="6224588" y="5207000"/>
          <p14:tracePt t="135362" x="6224588" y="5214938"/>
          <p14:tracePt t="135379" x="6224588" y="5233988"/>
          <p14:tracePt t="135396" x="6224588" y="5251450"/>
          <p14:tracePt t="135412" x="6224588" y="5259388"/>
          <p14:tracePt t="135429" x="6224588" y="5268913"/>
          <p14:tracePt t="135445" x="6224588" y="5278438"/>
          <p14:tracePt t="135490" x="6215063" y="5278438"/>
          <p14:tracePt t="135523" x="6207125" y="5278438"/>
          <p14:tracePt t="138183" x="6207125" y="5268913"/>
          <p14:tracePt t="138263" x="6224588" y="5241925"/>
          <p14:tracePt t="138272" x="6259513" y="5207000"/>
          <p14:tracePt t="138281" x="6259513" y="5197475"/>
          <p14:tracePt t="138296" x="6251575" y="5197475"/>
          <p14:tracePt t="138639" x="6170613" y="5197475"/>
          <p14:tracePt t="138648" x="6010275" y="5241925"/>
          <p14:tracePt t="138663" x="5921375" y="5313363"/>
          <p14:tracePt t="138679" x="5911850" y="5376863"/>
          <p14:tracePt t="138696" x="5902325" y="5448300"/>
          <p14:tracePt t="138712" x="5902325" y="5519738"/>
          <p14:tracePt t="138729" x="5921375" y="5618163"/>
          <p14:tracePt t="138746" x="5956300" y="5734050"/>
          <p14:tracePt t="138764" x="6010275" y="5768975"/>
          <p14:tracePt t="138779" x="6054725" y="5795963"/>
          <p14:tracePt t="138796" x="6081713" y="5813425"/>
          <p14:tracePt t="138812" x="6108700" y="5822950"/>
          <p14:tracePt t="138829" x="6161088" y="5857875"/>
          <p14:tracePt t="138846" x="6207125" y="5884863"/>
          <p14:tracePt t="138863" x="6251575" y="5911850"/>
          <p14:tracePt t="138879" x="6286500" y="5929313"/>
          <p14:tracePt t="138897" x="6296025" y="5938838"/>
          <p14:tracePt t="138912" x="6303963" y="5938838"/>
          <p14:tracePt t="139131" x="6313488" y="5938838"/>
          <p14:tracePt t="139140" x="6323013" y="5929313"/>
          <p14:tracePt t="139149" x="6367463" y="5894388"/>
          <p14:tracePt t="139164" x="6421438" y="5867400"/>
          <p14:tracePt t="139179" x="6446838" y="5840413"/>
          <p14:tracePt t="139196" x="6510338" y="5813425"/>
          <p14:tracePt t="139212" x="6581775" y="5795963"/>
          <p14:tracePt t="139229" x="6680200" y="5778500"/>
          <p14:tracePt t="139246" x="6813550" y="5761038"/>
          <p14:tracePt t="139263" x="7000875" y="5724525"/>
          <p14:tracePt t="139279" x="7304088" y="5689600"/>
          <p14:tracePt t="139296" x="7466013" y="5662613"/>
          <p14:tracePt t="139312" x="7635875" y="5643563"/>
          <p14:tracePt t="139329" x="7831138" y="5591175"/>
          <p14:tracePt t="139346" x="8018463" y="5546725"/>
          <p14:tracePt t="139362" x="8153400" y="5492750"/>
          <p14:tracePt t="139379" x="8251825" y="5411788"/>
          <p14:tracePt t="139397" x="8286750" y="5357813"/>
          <p14:tracePt t="139413" x="8313738" y="5313363"/>
          <p14:tracePt t="139429" x="8331200" y="5241925"/>
          <p14:tracePt t="139446" x="8340725" y="5170488"/>
          <p14:tracePt t="139462" x="8358188" y="5091113"/>
          <p14:tracePt t="139479" x="8358188" y="5000625"/>
          <p14:tracePt t="139496" x="8358188" y="4911725"/>
          <p14:tracePt t="139512" x="8323263" y="4778375"/>
          <p14:tracePt t="139529" x="8161338" y="4564063"/>
          <p14:tracePt t="139547" x="8010525" y="4448175"/>
          <p14:tracePt t="139563" x="7831138" y="4357688"/>
          <p14:tracePt t="139579" x="7653338" y="4295775"/>
          <p14:tracePt t="139595" x="7493000" y="4278313"/>
          <p14:tracePt t="139612" x="7402513" y="4251325"/>
          <p14:tracePt t="139628" x="7350125" y="4241800"/>
          <p14:tracePt t="139645" x="7278688" y="4214813"/>
          <p14:tracePt t="139663" x="7197725" y="4206875"/>
          <p14:tracePt t="139679" x="7054850" y="4179888"/>
          <p14:tracePt t="139695" x="6875463" y="4187825"/>
          <p14:tracePt t="139713" x="6707188" y="4206875"/>
          <p14:tracePt t="139729" x="6545263" y="4259263"/>
          <p14:tracePt t="139746" x="6429375" y="4330700"/>
          <p14:tracePt t="139762" x="6367463" y="4384675"/>
          <p14:tracePt t="139779" x="6296025" y="4448175"/>
          <p14:tracePt t="139798" x="6278563" y="4473575"/>
          <p14:tracePt t="139814" x="6259513" y="4492625"/>
          <p14:tracePt t="139829" x="6259513" y="4510088"/>
          <p14:tracePt t="139846" x="6242050" y="4537075"/>
          <p14:tracePt t="139863" x="6242050" y="4545013"/>
          <p14:tracePt t="139879" x="6242050" y="4564063"/>
          <p14:tracePt t="139896" x="6242050" y="4625975"/>
          <p14:tracePt t="139913" x="6251575" y="4714875"/>
          <p14:tracePt t="139929" x="6313488" y="4857750"/>
          <p14:tracePt t="139946" x="6357938" y="4929188"/>
          <p14:tracePt t="139963" x="6429375" y="5000625"/>
          <p14:tracePt t="139979" x="6500813" y="5054600"/>
          <p14:tracePt t="139996" x="6572250" y="5116513"/>
          <p14:tracePt t="140013" x="6616700" y="5187950"/>
          <p14:tracePt t="140029" x="6661150" y="5367338"/>
          <p14:tracePt t="140047" x="6697663" y="5438775"/>
          <p14:tracePt t="140064" x="6715125" y="5500688"/>
          <p14:tracePt t="140079" x="6724650" y="5510213"/>
          <p14:tracePt t="140096" x="6724650" y="5519738"/>
          <p14:tracePt t="140113" x="6724650" y="5537200"/>
          <p14:tracePt t="140129" x="6707188" y="5564188"/>
          <p14:tracePt t="140146" x="6688138" y="5608638"/>
          <p14:tracePt t="140146" x="6680200" y="5618163"/>
          <p14:tracePt t="140165" x="6680200" y="5626100"/>
          <p14:tracePt t="140179" x="6653213" y="5662613"/>
          <p14:tracePt t="140197" x="6608763" y="5707063"/>
          <p14:tracePt t="140213" x="6554788" y="5761038"/>
          <p14:tracePt t="140229" x="6473825" y="5822950"/>
          <p14:tracePt t="140246" x="6375400" y="5849938"/>
          <p14:tracePt t="140263" x="6251575" y="5867400"/>
          <p14:tracePt t="140280" x="6108700" y="5894388"/>
          <p14:tracePt t="140297" x="6045200" y="5894388"/>
          <p14:tracePt t="140314" x="5973763" y="5903913"/>
          <p14:tracePt t="140329" x="5894388" y="5903913"/>
          <p14:tracePt t="140346" x="5830888" y="5921375"/>
          <p14:tracePt t="140363" x="5759450" y="5929313"/>
          <p14:tracePt t="140379" x="5688013" y="5948363"/>
          <p14:tracePt t="140396" x="5616575" y="5975350"/>
          <p14:tracePt t="140413" x="5537200" y="5992813"/>
          <p14:tracePt t="140429" x="5421313" y="6019800"/>
          <p14:tracePt t="140447" x="5330825" y="6019800"/>
          <p14:tracePt t="140465" x="5232400" y="6019800"/>
          <p14:tracePt t="140479" x="5135563" y="6019800"/>
          <p14:tracePt t="140496" x="5010150" y="6019800"/>
          <p14:tracePt t="140513" x="4902200" y="6010275"/>
          <p14:tracePt t="140529" x="4813300" y="5983288"/>
          <p14:tracePt t="140546" x="4732338" y="5948363"/>
          <p14:tracePt t="140563" x="4697413" y="5911850"/>
          <p14:tracePt t="140579" x="4670425" y="5857875"/>
          <p14:tracePt t="140596" x="4652963" y="5813425"/>
          <p14:tracePt t="140613" x="4633913" y="5741988"/>
          <p14:tracePt t="140629" x="4616450" y="5662613"/>
          <p14:tracePt t="140646" x="4589463" y="5591175"/>
          <p14:tracePt t="140646" x="4581525" y="5554663"/>
          <p14:tracePt t="140665" x="4562475" y="5519738"/>
          <p14:tracePt t="140679" x="4518025" y="5402263"/>
          <p14:tracePt t="140697" x="4510088" y="5357813"/>
          <p14:tracePt t="140714" x="4491038" y="5295900"/>
          <p14:tracePt t="140730" x="4473575" y="5241925"/>
          <p14:tracePt t="140746" x="4465638" y="5170488"/>
          <p14:tracePt t="140763" x="4446588" y="5116513"/>
          <p14:tracePt t="140780" x="4429125" y="5064125"/>
          <p14:tracePt t="140796" x="4419600" y="5019675"/>
          <p14:tracePt t="140813" x="4419600" y="4956175"/>
          <p14:tracePt t="140829" x="4429125" y="4929188"/>
          <p14:tracePt t="140846" x="4438650" y="4902200"/>
          <p14:tracePt t="140863" x="4456113" y="4884738"/>
          <p14:tracePt t="140879" x="4456113" y="4857750"/>
          <p14:tracePt t="140896" x="4473575" y="4840288"/>
          <p14:tracePt t="140913" x="4500563" y="4813300"/>
          <p14:tracePt t="140929" x="4537075" y="4733925"/>
          <p14:tracePt t="140947" x="4572000" y="4697413"/>
          <p14:tracePt t="140964" x="4608513" y="4643438"/>
          <p14:tracePt t="140979" x="4625975" y="4608513"/>
          <p14:tracePt t="140996" x="4652963" y="4554538"/>
          <p14:tracePt t="141013" x="4679950" y="4510088"/>
          <p14:tracePt t="141029" x="4714875" y="4456113"/>
          <p14:tracePt t="141046" x="4741863" y="4402138"/>
          <p14:tracePt t="141062" x="4768850" y="4357688"/>
          <p14:tracePt t="141079" x="4803775" y="4313238"/>
          <p14:tracePt t="141095" x="4822825" y="4305300"/>
          <p14:tracePt t="141112" x="4822825" y="4295775"/>
          <p14:tracePt t="141129" x="4830763" y="4295775"/>
          <p14:tracePt t="141162" x="4840288" y="4286250"/>
          <p14:tracePt t="141363" x="4840288" y="4278313"/>
          <p14:tracePt t="141372" x="4848225" y="4278313"/>
          <p14:tracePt t="143140" x="4848225" y="4268788"/>
          <p14:tracePt t="143462" x="4857750" y="4268788"/>
          <p14:tracePt t="143471" x="4867275" y="4241800"/>
          <p14:tracePt t="143480" x="4884738" y="4224338"/>
          <p14:tracePt t="143497" x="4894263" y="4206875"/>
          <p14:tracePt t="143513" x="4911725" y="4170363"/>
          <p14:tracePt t="143530" x="4929188" y="4098925"/>
          <p14:tracePt t="143548" x="4946650" y="4054475"/>
          <p14:tracePt t="143563" x="4965700" y="3965575"/>
          <p14:tracePt t="143580" x="5000625" y="3867150"/>
          <p14:tracePt t="143596" x="5010150" y="3813175"/>
          <p14:tracePt t="143613" x="5027613" y="3759200"/>
          <p14:tracePt t="143630" x="5045075" y="3733800"/>
          <p14:tracePt t="143648" x="5064125" y="3687763"/>
          <p14:tracePt t="143665" x="5081588" y="3625850"/>
          <p14:tracePt t="143680" x="5116513" y="3500438"/>
          <p14:tracePt t="143697" x="5187950" y="3330575"/>
          <p14:tracePt t="143713" x="5259388" y="3116263"/>
          <p14:tracePt t="143730" x="5303838" y="2911475"/>
          <p14:tracePt t="143746" x="5340350" y="2759075"/>
          <p14:tracePt t="143763" x="5357813" y="2635250"/>
          <p14:tracePt t="143780" x="5375275" y="2492375"/>
          <p14:tracePt t="143797" x="5375275" y="2286000"/>
          <p14:tracePt t="143814" x="5367338" y="2160588"/>
          <p14:tracePt t="143830" x="5340350" y="2071688"/>
          <p14:tracePt t="143846" x="5313363" y="2027238"/>
          <p14:tracePt t="143863" x="5303838" y="2017713"/>
          <p14:tracePt t="143880" x="5295900" y="2017713"/>
          <p14:tracePt t="144008" x="5286375" y="2017713"/>
          <p14:tracePt t="144016" x="5259388" y="2017713"/>
          <p14:tracePt t="144030" x="5197475" y="2017713"/>
          <p14:tracePt t="144047" x="4973638" y="2027238"/>
          <p14:tracePt t="144065" x="4795838" y="2054225"/>
          <p14:tracePt t="144080" x="4660900" y="2063750"/>
          <p14:tracePt t="144097" x="4545013" y="2098675"/>
          <p14:tracePt t="144113" x="4500563" y="2116138"/>
          <p14:tracePt t="144130" x="4491038" y="2125663"/>
          <p14:tracePt t="144146" x="4446588" y="2143125"/>
          <p14:tracePt t="144146" x="4419600" y="2152650"/>
          <p14:tracePt t="144166" x="4394200" y="2160588"/>
          <p14:tracePt t="144180" x="4313238" y="2197100"/>
          <p14:tracePt t="144197" x="4241800" y="2214563"/>
          <p14:tracePt t="144213" x="4133850" y="2232025"/>
          <p14:tracePt t="144230" x="4017963" y="2268538"/>
          <p14:tracePt t="144246" x="3902075" y="2286000"/>
          <p14:tracePt t="144263" x="3768725" y="2312988"/>
          <p14:tracePt t="144280" x="3643313" y="2330450"/>
          <p14:tracePt t="144297" x="3455988" y="2357438"/>
          <p14:tracePt t="144314" x="3340100" y="2384425"/>
          <p14:tracePt t="144330" x="3259138" y="2401888"/>
          <p14:tracePt t="144347" x="3214688" y="2411413"/>
          <p14:tracePt t="144363" x="3197225" y="2411413"/>
          <p14:tracePt t="144380" x="3179763" y="2420938"/>
          <p14:tracePt t="144397" x="3160713" y="2428875"/>
          <p14:tracePt t="144413" x="3133725" y="2438400"/>
          <p14:tracePt t="144446" x="3125788" y="2438400"/>
          <p14:tracePt t="144587" x="3116263" y="2420938"/>
          <p14:tracePt t="144604" x="3098800" y="2393950"/>
          <p14:tracePt t="144612" x="3071813" y="2349500"/>
          <p14:tracePt t="144630" x="3062288" y="2303463"/>
          <p14:tracePt t="144647" x="3044825" y="2278063"/>
          <p14:tracePt t="144647" x="3036888" y="2268538"/>
          <p14:tracePt t="144666" x="3036888" y="2259013"/>
          <p14:tracePt t="144680" x="3027363" y="2241550"/>
          <p14:tracePt t="144698" x="3027363" y="2214563"/>
          <p14:tracePt t="144715" x="3009900" y="2197100"/>
          <p14:tracePt t="144730" x="3000375" y="2179638"/>
          <p14:tracePt t="144747" x="3000375" y="2152650"/>
          <p14:tracePt t="144763" x="3000375" y="2125663"/>
          <p14:tracePt t="144780" x="3000375" y="2098675"/>
          <p14:tracePt t="144797" x="2990850" y="2071688"/>
          <p14:tracePt t="144813" x="2973388" y="2027238"/>
          <p14:tracePt t="144830" x="2965450" y="1982788"/>
          <p14:tracePt t="144847" x="2955925" y="1920875"/>
          <p14:tracePt t="144863" x="2955925" y="1884363"/>
          <p14:tracePt t="144880" x="2955925" y="1866900"/>
          <p14:tracePt t="144897" x="2955925" y="1857375"/>
          <p14:tracePt t="144913" x="2955925" y="1839913"/>
          <p14:tracePt t="144930" x="2955925" y="1830388"/>
          <p14:tracePt t="144946" x="2955925" y="1768475"/>
          <p14:tracePt t="144964" x="2955925" y="1751013"/>
          <p14:tracePt t="144980" x="2955925" y="1731963"/>
          <p14:tracePt t="144997" x="2946400" y="1724025"/>
          <p14:tracePt t="145013" x="2938463" y="1704975"/>
          <p14:tracePt t="145047" x="2928938" y="1704975"/>
          <p14:tracePt t="145063" x="2911475" y="1704975"/>
          <p14:tracePt t="145079" x="2857500" y="1704975"/>
          <p14:tracePt t="145096" x="2803525" y="1704975"/>
          <p14:tracePt t="145113" x="2759075" y="1704975"/>
          <p14:tracePt t="145130" x="2732088" y="1704975"/>
          <p14:tracePt t="145147" x="2724150" y="1704975"/>
          <p14:tracePt t="145164" x="2705100" y="1704975"/>
          <p14:tracePt t="145206" x="2687638" y="1724025"/>
          <p14:tracePt t="145222" x="2670175" y="1741488"/>
          <p14:tracePt t="145231" x="2660650" y="1751013"/>
          <p14:tracePt t="145247" x="2643188" y="1758950"/>
          <p14:tracePt t="145263" x="2625725" y="1776413"/>
          <p14:tracePt t="145280" x="2616200" y="1785938"/>
          <p14:tracePt t="145296" x="2598738" y="1803400"/>
          <p14:tracePt t="145313" x="2589213" y="1822450"/>
          <p14:tracePt t="145330" x="2562225" y="1866900"/>
          <p14:tracePt t="145347" x="2536825" y="1928813"/>
          <p14:tracePt t="145363" x="2527300" y="1982788"/>
          <p14:tracePt t="145380" x="2509838" y="2036763"/>
          <p14:tracePt t="145396" x="2490788" y="2081213"/>
          <p14:tracePt t="145413" x="2490788" y="2143125"/>
          <p14:tracePt t="145430" x="2490788" y="2170113"/>
          <p14:tracePt t="145446" x="2490788" y="2187575"/>
          <p14:tracePt t="145464" x="2490788" y="2214563"/>
          <p14:tracePt t="145480" x="2509838" y="2251075"/>
          <p14:tracePt t="145497" x="2509838" y="2278063"/>
          <p14:tracePt t="145513" x="2500313" y="2303463"/>
          <p14:tracePt t="145530" x="2490788" y="2339975"/>
          <p14:tracePt t="145547" x="2473325" y="2366963"/>
          <p14:tracePt t="145563" x="2465388" y="2384425"/>
          <p14:tracePt t="145580" x="2455863" y="2411413"/>
          <p14:tracePt t="145597" x="2455863" y="2438400"/>
          <p14:tracePt t="145615" x="2455863" y="2455863"/>
          <p14:tracePt t="145630" x="2446338" y="2473325"/>
          <p14:tracePt t="145647" x="2446338" y="2482850"/>
          <p14:tracePt t="145665" x="2446338" y="2492375"/>
          <p14:tracePt t="145680" x="2455863" y="2527300"/>
          <p14:tracePt t="145697" x="2455863" y="2563813"/>
          <p14:tracePt t="145713" x="2455863" y="2598738"/>
          <p14:tracePt t="145730" x="2455863" y="2625725"/>
          <p14:tracePt t="145747" x="2455863" y="2643188"/>
          <p14:tracePt t="145763" x="2455863" y="2670175"/>
          <p14:tracePt t="145780" x="2455863" y="2706688"/>
          <p14:tracePt t="145797" x="2455863" y="2732088"/>
          <p14:tracePt t="145813" x="2446338" y="2759075"/>
          <p14:tracePt t="145830" x="2446338" y="2795588"/>
          <p14:tracePt t="145847" x="2446338" y="2813050"/>
          <p14:tracePt t="145864" x="2446338" y="2830513"/>
          <p14:tracePt t="145897" x="2455863" y="2830513"/>
          <p14:tracePt t="145996" x="2465388" y="2822575"/>
          <p14:tracePt t="146005" x="2473325" y="2822575"/>
          <p14:tracePt t="146013" x="2482850" y="2822575"/>
          <p14:tracePt t="146098" x="2482850" y="2813050"/>
          <p14:tracePt t="146193" x="2490788" y="2803525"/>
          <p14:tracePt t="146217" x="2490788" y="2795588"/>
          <p14:tracePt t="146226" x="2500313" y="2786063"/>
          <p14:tracePt t="146234" x="2509838" y="2768600"/>
          <p14:tracePt t="146248" x="2527300" y="2751138"/>
          <p14:tracePt t="146264" x="2536825" y="2741613"/>
          <p14:tracePt t="146280" x="2544763" y="2724150"/>
          <p14:tracePt t="146297" x="2554288" y="2714625"/>
          <p14:tracePt t="146313" x="2581275" y="2679700"/>
          <p14:tracePt t="146330" x="2633663" y="2643188"/>
          <p14:tracePt t="146347" x="2776538" y="2571750"/>
          <p14:tracePt t="146365" x="2894013" y="2509838"/>
          <p14:tracePt t="146381" x="3000375" y="2446338"/>
          <p14:tracePt t="146397" x="3116263" y="2374900"/>
          <p14:tracePt t="146413" x="3205163" y="2330450"/>
          <p14:tracePt t="146430" x="3286125" y="2268538"/>
          <p14:tracePt t="146447" x="3357563" y="2214563"/>
          <p14:tracePt t="146463" x="3411538" y="2160588"/>
          <p14:tracePt t="146480" x="3465513" y="2108200"/>
          <p14:tracePt t="146497" x="3500438" y="2063750"/>
          <p14:tracePt t="146515" x="3517900" y="2054225"/>
          <p14:tracePt t="146531" x="3527425" y="2036763"/>
          <p14:tracePt t="146547" x="3527425" y="2027238"/>
          <p14:tracePt t="146564" x="3527425" y="2017713"/>
          <p14:tracePt t="146585" x="3527425" y="2009775"/>
          <p14:tracePt t="146597" x="3527425" y="2000250"/>
          <p14:tracePt t="146616" x="3544888" y="2000250"/>
          <p14:tracePt t="146695" x="3581400" y="2009775"/>
          <p14:tracePt t="146703" x="3616325" y="2036763"/>
          <p14:tracePt t="146713" x="3705225" y="2081213"/>
          <p14:tracePt t="146729" x="3803650" y="2098675"/>
          <p14:tracePt t="146746" x="4000500" y="2089150"/>
          <p14:tracePt t="146764" x="4125913" y="2036763"/>
          <p14:tracePt t="146781" x="4224338" y="1982788"/>
          <p14:tracePt t="146797" x="4286250" y="1938338"/>
          <p14:tracePt t="146813" x="4313238" y="1893888"/>
          <p14:tracePt t="146830" x="4340225" y="1866900"/>
          <p14:tracePt t="146847" x="4357688" y="1822450"/>
          <p14:tracePt t="146863" x="4375150" y="1785938"/>
          <p14:tracePt t="146881" x="4394200" y="1751013"/>
          <p14:tracePt t="146897" x="4402138" y="1724025"/>
          <p14:tracePt t="146913" x="4402138" y="1704975"/>
          <p14:tracePt t="146930" x="4402138" y="1687513"/>
          <p14:tracePt t="146947" x="4402138" y="1660525"/>
          <p14:tracePt t="146963" x="4402138" y="1643063"/>
          <p14:tracePt t="146980" x="4402138" y="1625600"/>
          <p14:tracePt t="146997" x="4402138" y="1598613"/>
          <p14:tracePt t="147014" x="4384675" y="1581150"/>
          <p14:tracePt t="147031" x="4375150" y="1562100"/>
          <p14:tracePt t="147047" x="4340225" y="1544638"/>
          <p14:tracePt t="147063" x="4286250" y="1527175"/>
          <p14:tracePt t="147081" x="4224338" y="1509713"/>
          <p14:tracePt t="147097" x="4152900" y="1490663"/>
          <p14:tracePt t="147114" x="4089400" y="1473200"/>
          <p14:tracePt t="147130" x="4044950" y="1455738"/>
          <p14:tracePt t="147146" x="4010025" y="1438275"/>
          <p14:tracePt t="147163" x="3990975" y="1428750"/>
          <p14:tracePt t="147179" x="3983038" y="1419225"/>
          <p14:tracePt t="147213" x="3983038" y="1438275"/>
          <p14:tracePt t="147312" x="3983038" y="1473200"/>
          <p14:tracePt t="147321" x="3990975" y="1500188"/>
          <p14:tracePt t="147330" x="3990975" y="1562100"/>
          <p14:tracePt t="147347" x="3990975" y="1625600"/>
          <p14:tracePt t="147364" x="4000500" y="1697038"/>
          <p14:tracePt t="147380" x="4000500" y="1768475"/>
          <p14:tracePt t="147397" x="3965575" y="1874838"/>
          <p14:tracePt t="147415" x="3946525" y="1973263"/>
          <p14:tracePt t="147431" x="3929063" y="2081213"/>
          <p14:tracePt t="147447" x="3911600" y="2152650"/>
          <p14:tracePt t="147464" x="3894138" y="2206625"/>
          <p14:tracePt t="147480" x="3875088" y="2259013"/>
          <p14:tracePt t="147497" x="3857625" y="2286000"/>
          <p14:tracePt t="147513" x="3848100" y="2303463"/>
          <p14:tracePt t="147547" x="3848100" y="2312988"/>
          <p14:tracePt t="147611" x="3848100" y="2322513"/>
          <p14:tracePt t="147711" x="3848100" y="2330450"/>
          <p14:tracePt t="147726" x="3840163" y="2349500"/>
          <p14:tracePt t="147734" x="3830638" y="2374900"/>
          <p14:tracePt t="147746" x="3822700" y="2420938"/>
          <p14:tracePt t="147763" x="3813175" y="2473325"/>
          <p14:tracePt t="147780" x="3803650" y="2509838"/>
          <p14:tracePt t="147813" x="3813175" y="2509838"/>
          <p14:tracePt t="147868" x="3822700" y="2500313"/>
          <p14:tracePt t="147876" x="3822700" y="2492375"/>
          <p14:tracePt t="147890" x="3822700" y="2482850"/>
          <p14:tracePt t="147898" x="3822700" y="2473325"/>
          <p14:tracePt t="147913" x="3848100" y="2374900"/>
          <p14:tracePt t="147930" x="3867150" y="2278063"/>
          <p14:tracePt t="147946" x="3884613" y="2179638"/>
          <p14:tracePt t="147963" x="3884613" y="2116138"/>
          <p14:tracePt t="147979" x="3875088" y="2063750"/>
          <p14:tracePt t="147997" x="3857625" y="2044700"/>
          <p14:tracePt t="148014" x="3848100" y="2027238"/>
          <p14:tracePt t="148030" x="3822700" y="2027238"/>
          <p14:tracePt t="148047" x="3786188" y="2027238"/>
          <p14:tracePt t="148063" x="3759200" y="2017713"/>
          <p14:tracePt t="148080" x="3732213" y="2017713"/>
          <p14:tracePt t="148097" x="3705225" y="2017713"/>
          <p14:tracePt t="148114" x="3679825" y="2017713"/>
          <p14:tracePt t="148130" x="3652838" y="2017713"/>
          <p14:tracePt t="148147" x="3608388" y="2017713"/>
          <p14:tracePt t="148166" x="3571875" y="2027238"/>
          <p14:tracePt t="148181" x="3544888" y="2027238"/>
          <p14:tracePt t="148197" x="3517900" y="2027238"/>
          <p14:tracePt t="148213" x="3473450" y="2036763"/>
          <p14:tracePt t="148230" x="3419475" y="2054225"/>
          <p14:tracePt t="148247" x="3375025" y="2071688"/>
          <p14:tracePt t="148264" x="3322638" y="2081213"/>
          <p14:tracePt t="148280" x="3286125" y="2081213"/>
          <p14:tracePt t="148297" x="3251200" y="2081213"/>
          <p14:tracePt t="148315" x="3224213" y="2071688"/>
          <p14:tracePt t="148330" x="3170238" y="2054225"/>
          <p14:tracePt t="148347" x="3116263" y="2036763"/>
          <p14:tracePt t="148364" x="3062288" y="2027238"/>
          <p14:tracePt t="148380" x="3054350" y="2017713"/>
          <p14:tracePt t="148397" x="3044825" y="2017713"/>
          <p14:tracePt t="148413" x="3036888" y="2017713"/>
          <p14:tracePt t="148431" x="3027363" y="2017713"/>
          <p14:tracePt t="148455" x="3036888" y="2027238"/>
          <p14:tracePt t="148619" x="3062288" y="2036763"/>
          <p14:tracePt t="148627" x="3081338" y="2044700"/>
          <p14:tracePt t="148636" x="3098800" y="2054225"/>
          <p14:tracePt t="148647" x="3152775" y="2071688"/>
          <p14:tracePt t="148664" x="3205163" y="2089150"/>
          <p14:tracePt t="148680" x="3455988" y="2116138"/>
          <p14:tracePt t="148697" x="3608388" y="2135188"/>
          <p14:tracePt t="148713" x="3705225" y="2152650"/>
          <p14:tracePt t="148730" x="3751263" y="2179638"/>
          <p14:tracePt t="148747" x="3776663" y="2206625"/>
          <p14:tracePt t="148764" x="3776663" y="2214563"/>
          <p14:tracePt t="148780" x="3795713" y="2241550"/>
          <p14:tracePt t="148798" x="3803650" y="2241550"/>
          <p14:tracePt t="148815" x="3813175" y="2241550"/>
          <p14:tracePt t="148847" x="3822700" y="2241550"/>
          <p14:tracePt t="148893" x="3840163" y="2241550"/>
          <p14:tracePt t="148902" x="3867150" y="2214563"/>
          <p14:tracePt t="148914" x="3902075" y="2197100"/>
          <p14:tracePt t="148931" x="3956050" y="2170113"/>
          <p14:tracePt t="148947" x="3990975" y="2152650"/>
          <p14:tracePt t="148965" x="4000500" y="2125663"/>
          <p14:tracePt t="148980" x="4017963" y="2125663"/>
          <p14:tracePt t="148997" x="4027488" y="2116138"/>
          <p14:tracePt t="149013" x="4027488" y="2108200"/>
          <p14:tracePt t="149057" x="4037013" y="2098675"/>
          <p14:tracePt t="149088" x="4044950" y="2071688"/>
          <p14:tracePt t="149096" x="4062413" y="2036763"/>
          <p14:tracePt t="149104" x="4071938" y="2000250"/>
          <p14:tracePt t="149113" x="4108450" y="1928813"/>
          <p14:tracePt t="149129" x="4125913" y="1866900"/>
          <p14:tracePt t="149146" x="4152900" y="1822450"/>
          <p14:tracePt t="149163" x="4170363" y="1776413"/>
          <p14:tracePt t="149179" x="4170363" y="1751013"/>
          <p14:tracePt t="149196" x="4187825" y="1741488"/>
          <p14:tracePt t="149212" x="4205288" y="1687513"/>
          <p14:tracePt t="149229" x="4205288" y="1679575"/>
          <p14:tracePt t="149246" x="4214813" y="1670050"/>
          <p14:tracePt t="149262" x="4224338" y="1652588"/>
          <p14:tracePt t="149296" x="4224338" y="1643063"/>
          <p14:tracePt t="149312" x="4232275" y="1616075"/>
          <p14:tracePt t="149346" x="4232275" y="1608138"/>
          <p14:tracePt t="149363" x="4232275" y="1598613"/>
          <p14:tracePt t="149379" x="4232275" y="1571625"/>
          <p14:tracePt t="149396" x="4224338" y="1527175"/>
          <p14:tracePt t="149412" x="4205288" y="1482725"/>
          <p14:tracePt t="149429" x="4179888" y="1446213"/>
          <p14:tracePt t="149446" x="4170363" y="1428750"/>
          <p14:tracePt t="149462" x="4152900" y="1419225"/>
          <p14:tracePt t="149480" x="4143375" y="1419225"/>
          <p14:tracePt t="149496" x="4133850" y="1419225"/>
          <p14:tracePt t="149567" x="4133850" y="1446213"/>
          <p14:tracePt t="149576" x="4125913" y="1482725"/>
          <p14:tracePt t="149585" x="4108450" y="1554163"/>
          <p14:tracePt t="149597" x="4089400" y="1616075"/>
          <p14:tracePt t="149613" x="4071938" y="1679575"/>
          <p14:tracePt t="149630" x="4062413" y="1731963"/>
          <p14:tracePt t="149647" x="4044950" y="1776413"/>
          <p14:tracePt t="149665" x="4044950" y="1795463"/>
          <p14:tracePt t="149680" x="4044950" y="1822450"/>
          <p14:tracePt t="149697" x="4062413" y="1893888"/>
          <p14:tracePt t="149716" x="4062413" y="1938338"/>
          <p14:tracePt t="149731" x="4062413" y="1973263"/>
          <p14:tracePt t="149747" x="4044950" y="2027238"/>
          <p14:tracePt t="149764" x="4037013" y="2071688"/>
          <p14:tracePt t="149781" x="4017963" y="2125663"/>
          <p14:tracePt t="149797" x="4000500" y="2170113"/>
          <p14:tracePt t="149814" x="3990975" y="2224088"/>
          <p14:tracePt t="149830" x="3990975" y="2286000"/>
          <p14:tracePt t="149847" x="3990975" y="2438400"/>
          <p14:tracePt t="149865" x="3990975" y="2563813"/>
          <p14:tracePt t="149880" x="3990975" y="2670175"/>
          <p14:tracePt t="149897" x="3990975" y="2732088"/>
          <p14:tracePt t="149914" x="3990975" y="2795588"/>
          <p14:tracePt t="149930" x="3990975" y="2840038"/>
          <p14:tracePt t="149947" x="3990975" y="2874963"/>
          <p14:tracePt t="149965" x="3990975" y="2901950"/>
          <p14:tracePt t="149982" x="3990975" y="2911475"/>
          <p14:tracePt t="149997" x="3990975" y="2946400"/>
          <p14:tracePt t="150014" x="3990975" y="2965450"/>
          <p14:tracePt t="150030" x="4000500" y="2982913"/>
          <p14:tracePt t="150047" x="4010025" y="3000375"/>
          <p14:tracePt t="150064" x="4010025" y="3009900"/>
          <p14:tracePt t="150080" x="4017963" y="3017838"/>
          <p14:tracePt t="150097" x="4017963" y="3036888"/>
          <p14:tracePt t="150115" x="4017963" y="3071813"/>
          <p14:tracePt t="150147" x="4027488" y="3071813"/>
          <p14:tracePt t="150231" x="4027488" y="3054350"/>
          <p14:tracePt t="150240" x="4027488" y="3044825"/>
          <p14:tracePt t="150255" x="4037013" y="3036888"/>
          <p14:tracePt t="150264" x="4044950" y="2982913"/>
          <p14:tracePt t="150280" x="4044950" y="2921000"/>
          <p14:tracePt t="150296" x="4044950" y="2840038"/>
          <p14:tracePt t="150313" x="4044950" y="2768600"/>
          <p14:tracePt t="150330" x="4044950" y="2706688"/>
          <p14:tracePt t="150346" x="4044950" y="2608263"/>
          <p14:tracePt t="150365" x="4071938" y="2500313"/>
          <p14:tracePt t="150382" x="4108450" y="2393950"/>
          <p14:tracePt t="150397" x="4133850" y="2268538"/>
          <p14:tracePt t="150414" x="4160838" y="2152650"/>
          <p14:tracePt t="150431" x="4187825" y="2044700"/>
          <p14:tracePt t="150447" x="4205288" y="1901825"/>
          <p14:tracePt t="150464" x="4232275" y="1776413"/>
          <p14:tracePt t="150481" x="4268788" y="1589088"/>
          <p14:tracePt t="150497" x="4295775" y="1473200"/>
          <p14:tracePt t="150514" x="4303713" y="1384300"/>
          <p14:tracePt t="150531" x="4313238" y="1312863"/>
          <p14:tracePt t="150547" x="4322763" y="1268413"/>
          <p14:tracePt t="150564" x="4322763" y="1241425"/>
          <p14:tracePt t="150580" x="4322763" y="1231900"/>
          <p14:tracePt t="150596" x="4322763" y="1214438"/>
          <p14:tracePt t="150632" x="4322763" y="1196975"/>
          <p14:tracePt t="150665" x="4313238" y="1196975"/>
          <p14:tracePt t="150733" x="4313238" y="1204913"/>
          <p14:tracePt t="150741" x="4303713" y="1204913"/>
          <p14:tracePt t="150751" x="4295775" y="1223963"/>
          <p14:tracePt t="150764" x="4276725" y="1258888"/>
          <p14:tracePt t="150781" x="4268788" y="1322388"/>
          <p14:tracePt t="150797" x="4251325" y="1401763"/>
          <p14:tracePt t="150814" x="4224338" y="1482725"/>
          <p14:tracePt t="150830" x="4197350" y="1616075"/>
          <p14:tracePt t="150847" x="4160838" y="1741488"/>
          <p14:tracePt t="150865" x="4133850" y="1839913"/>
          <p14:tracePt t="150882" x="4116388" y="1955800"/>
          <p14:tracePt t="150897" x="4116388" y="2044700"/>
          <p14:tracePt t="150914" x="4116388" y="2116138"/>
          <p14:tracePt t="150930" x="4108450" y="2170113"/>
          <p14:tracePt t="150947" x="4098925" y="2232025"/>
          <p14:tracePt t="150964" x="4081463" y="2278063"/>
          <p14:tracePt t="150981" x="4081463" y="2330450"/>
          <p14:tracePt t="150997" x="4054475" y="2401888"/>
          <p14:tracePt t="151015" x="4044950" y="2446338"/>
          <p14:tracePt t="151032" x="4027488" y="2500313"/>
          <p14:tracePt t="151047" x="4017963" y="2536825"/>
          <p14:tracePt t="151064" x="4010025" y="2554288"/>
          <p14:tracePt t="151080" x="4010025" y="2563813"/>
          <p14:tracePt t="151097" x="4010025" y="2571750"/>
          <p14:tracePt t="151114" x="4010025" y="2608263"/>
          <p14:tracePt t="151225" x="4000500" y="2643188"/>
          <p14:tracePt t="151234" x="3990975" y="2679700"/>
          <p14:tracePt t="151247" x="3973513" y="2732088"/>
          <p14:tracePt t="151264" x="3946525" y="2795588"/>
          <p14:tracePt t="151281" x="3938588" y="2813050"/>
          <p14:tracePt t="151297" x="3938588" y="2822575"/>
          <p14:tracePt t="151330" x="3946525" y="2822575"/>
          <p14:tracePt t="151421" x="3956050" y="2803525"/>
          <p14:tracePt t="151430" x="3956050" y="2795588"/>
          <p14:tracePt t="151447" x="3956050" y="2778125"/>
          <p14:tracePt t="151464" x="3965575" y="2751138"/>
          <p14:tracePt t="151481" x="3973513" y="2706688"/>
          <p14:tracePt t="151497" x="3990975" y="2625725"/>
          <p14:tracePt t="151515" x="4000500" y="2554288"/>
          <p14:tracePt t="151532" x="4017963" y="2482850"/>
          <p14:tracePt t="151547" x="4037013" y="2420938"/>
          <p14:tracePt t="151564" x="4054475" y="2349500"/>
          <p14:tracePt t="151581" x="4054475" y="2286000"/>
          <p14:tracePt t="151597" x="4054475" y="2241550"/>
          <p14:tracePt t="151614" x="4054475" y="2197100"/>
          <p14:tracePt t="151631" x="4062413" y="2143125"/>
          <p14:tracePt t="151647" x="4081463" y="2089150"/>
          <p14:tracePt t="151667" x="4089400" y="2081213"/>
          <p14:tracePt t="151680" x="4098925" y="2063750"/>
          <p14:tracePt t="151697" x="4098925" y="2054225"/>
          <p14:tracePt t="151714" x="4098925" y="2036763"/>
          <p14:tracePt t="151731" x="4108450" y="2009775"/>
          <p14:tracePt t="151747" x="4143375" y="1928813"/>
          <p14:tracePt t="151765" x="4170363" y="1874838"/>
          <p14:tracePt t="151782" x="4179888" y="1849438"/>
          <p14:tracePt t="151798" x="4197350" y="1803400"/>
          <p14:tracePt t="151814" x="4205288" y="1768475"/>
          <p14:tracePt t="151831" x="4214813" y="1724025"/>
          <p14:tracePt t="151847" x="4224338" y="1679575"/>
          <p14:tracePt t="151864" x="4224338" y="1643063"/>
          <p14:tracePt t="151881" x="4205288" y="1608138"/>
          <p14:tracePt t="151897" x="4197350" y="1581150"/>
          <p14:tracePt t="151915" x="4187825" y="1562100"/>
          <p14:tracePt t="151947" x="4179888" y="1562100"/>
          <p14:tracePt t="152063" x="4179888" y="1571625"/>
          <p14:tracePt t="152087" x="4170363" y="1571625"/>
          <p14:tracePt t="152095" x="4170363" y="1589088"/>
          <p14:tracePt t="152103" x="4160838" y="1608138"/>
          <p14:tracePt t="152113" x="4143375" y="1660525"/>
          <p14:tracePt t="152131" x="4098925" y="1795463"/>
          <p14:tracePt t="152147" x="4044950" y="2000250"/>
          <p14:tracePt t="152166" x="4017963" y="2170113"/>
          <p14:tracePt t="152182" x="3990975" y="2295525"/>
          <p14:tracePt t="152198" x="3973513" y="2384425"/>
          <p14:tracePt t="152214" x="3965575" y="2465388"/>
          <p14:tracePt t="152231" x="3956050" y="2581275"/>
          <p14:tracePt t="152248" x="3938588" y="2706688"/>
          <p14:tracePt t="152264" x="3911600" y="2795588"/>
          <p14:tracePt t="152282" x="3884613" y="2867025"/>
          <p14:tracePt t="152297" x="3867150" y="2955925"/>
          <p14:tracePt t="152314" x="3848100" y="2973388"/>
          <p14:tracePt t="152331" x="3848100" y="2992438"/>
          <p14:tracePt t="152347" x="3848100" y="3009900"/>
          <p14:tracePt t="152364" x="3840163" y="3017838"/>
          <p14:tracePt t="152381" x="3840163" y="3036888"/>
          <p14:tracePt t="152397" x="3822700" y="3054350"/>
          <p14:tracePt t="152432" x="3803650" y="3063875"/>
          <p14:tracePt t="152565" x="3795713" y="3063875"/>
          <p14:tracePt t="152574" x="3803650" y="3063875"/>
          <p14:tracePt t="152660" x="3813175" y="3063875"/>
          <p14:tracePt t="152668" x="3822700" y="3054350"/>
          <p14:tracePt t="152682" x="3830638" y="3044825"/>
          <p14:tracePt t="152714" x="3840163" y="3044825"/>
          <p14:tracePt t="152823" x="3848100" y="3063875"/>
          <p14:tracePt t="152840" x="3857625" y="3089275"/>
          <p14:tracePt t="152848" x="3875088" y="3135313"/>
          <p14:tracePt t="152864" x="3894138" y="3187700"/>
          <p14:tracePt t="152881" x="3946525" y="3259138"/>
          <p14:tracePt t="152897" x="3956050" y="3303588"/>
          <p14:tracePt t="152914" x="3973513" y="3340100"/>
          <p14:tracePt t="152931" x="3983038" y="3349625"/>
          <p14:tracePt t="152964" x="3990975" y="3367088"/>
          <p14:tracePt t="153012" x="3990975" y="3375025"/>
          <p14:tracePt t="153020" x="3990975" y="3384550"/>
          <p14:tracePt t="153033" x="3990975" y="3394075"/>
          <p14:tracePt t="153047" x="4000500" y="3375025"/>
          <p14:tracePt t="153120" x="4027488" y="3322638"/>
          <p14:tracePt t="153128" x="4062413" y="3214688"/>
          <p14:tracePt t="153148" x="4089400" y="3143250"/>
          <p14:tracePt t="153166" x="4108450" y="3081338"/>
          <p14:tracePt t="153181" x="4116388" y="3009900"/>
          <p14:tracePt t="153198" x="4133850" y="2911475"/>
          <p14:tracePt t="153214" x="4143375" y="2840038"/>
          <p14:tracePt t="153231" x="4160838" y="2741613"/>
          <p14:tracePt t="153248" x="4179888" y="2660650"/>
          <p14:tracePt t="153264" x="4197350" y="2598738"/>
          <p14:tracePt t="153281" x="4197350" y="2581275"/>
          <p14:tracePt t="153297" x="4197350" y="2554288"/>
          <p14:tracePt t="153316" x="4197350" y="2544763"/>
          <p14:tracePt t="153331" x="4187825" y="2544763"/>
          <p14:tracePt t="153385" x="4179888" y="2544763"/>
          <p14:tracePt t="153402" x="4170363" y="2554288"/>
          <p14:tracePt t="153410" x="4160838" y="2563813"/>
          <p14:tracePt t="153419" x="4152900" y="2571750"/>
          <p14:tracePt t="153434" x="4143375" y="2581275"/>
          <p14:tracePt t="153448" x="4125913" y="2616200"/>
          <p14:tracePt t="153465" x="4108450" y="2660650"/>
          <p14:tracePt t="153481" x="4089400" y="2697163"/>
          <p14:tracePt t="153498" x="4081463" y="2751138"/>
          <p14:tracePt t="153514" x="4062413" y="2795588"/>
          <p14:tracePt t="153531" x="4044950" y="2857500"/>
          <p14:tracePt t="153548" x="4027488" y="2911475"/>
          <p14:tracePt t="153564" x="4017963" y="2992438"/>
          <p14:tracePt t="153582" x="4017963" y="3036888"/>
          <p14:tracePt t="153598" x="4017963" y="3081338"/>
          <p14:tracePt t="153614" x="4027488" y="3143250"/>
          <p14:tracePt t="153631" x="4027488" y="3206750"/>
          <p14:tracePt t="153648" x="4044950" y="3268663"/>
          <p14:tracePt t="153648" x="4044950" y="3295650"/>
          <p14:tracePt t="153667" x="4054475" y="3322638"/>
          <p14:tracePt t="153681" x="4062413" y="3402013"/>
          <p14:tracePt t="153698" x="4081463" y="3465513"/>
          <p14:tracePt t="153715" x="4133850" y="3500438"/>
          <p14:tracePt t="153732" x="4170363" y="3517900"/>
          <p14:tracePt t="153748" x="4214813" y="3517900"/>
          <p14:tracePt t="153764" x="4251325" y="3517900"/>
          <p14:tracePt t="153781" x="4295775" y="3500438"/>
          <p14:tracePt t="153798" x="4340225" y="3465513"/>
          <p14:tracePt t="153815" x="4394200" y="3402013"/>
          <p14:tracePt t="153831" x="4491038" y="3278188"/>
          <p14:tracePt t="153848" x="4545013" y="3206750"/>
          <p14:tracePt t="153865" x="4562475" y="3143250"/>
          <p14:tracePt t="153881" x="4572000" y="3089275"/>
          <p14:tracePt t="153898" x="4572000" y="3036888"/>
          <p14:tracePt t="153914" x="4545013" y="2982913"/>
          <p14:tracePt t="153931" x="4500563" y="2928938"/>
          <p14:tracePt t="153948" x="4394200" y="2822575"/>
          <p14:tracePt t="153966" x="4313238" y="2778125"/>
          <p14:tracePt t="153982" x="4268788" y="2751138"/>
          <p14:tracePt t="153998" x="4197350" y="2732088"/>
          <p14:tracePt t="154014" x="4143375" y="2714625"/>
          <p14:tracePt t="154031" x="4081463" y="2687638"/>
          <p14:tracePt t="154048" x="4027488" y="2660650"/>
          <p14:tracePt t="154064" x="3990975" y="2652713"/>
          <p14:tracePt t="154081" x="3946525" y="2635250"/>
          <p14:tracePt t="154098" x="3911600" y="2608263"/>
          <p14:tracePt t="154114" x="3894138" y="2598738"/>
          <p14:tracePt t="154131" x="3875088" y="2581275"/>
          <p14:tracePt t="154147" x="3857625" y="2571750"/>
          <p14:tracePt t="154166" x="3857625" y="2563813"/>
          <p14:tracePt t="154181" x="3857625" y="2589213"/>
          <p14:tracePt t="154208" x="3848100" y="2625725"/>
          <p14:tracePt t="154217" x="3848100" y="2697163"/>
          <p14:tracePt t="154232" x="3840163" y="2786063"/>
          <p14:tracePt t="154248" x="3830638" y="2867025"/>
          <p14:tracePt t="154264" x="3813175" y="2946400"/>
          <p14:tracePt t="154281" x="3803650" y="3017838"/>
          <p14:tracePt t="154298" x="3803650" y="3116263"/>
          <p14:tracePt t="154314" x="3813175" y="3241675"/>
          <p14:tracePt t="154331" x="3822700" y="3340100"/>
          <p14:tracePt t="154348" x="3822700" y="3411538"/>
          <p14:tracePt t="154366" x="3822700" y="3455988"/>
          <p14:tracePt t="154381" x="3803650" y="3500438"/>
          <p14:tracePt t="154398" x="3795713" y="3527425"/>
          <p14:tracePt t="154414" x="3795713" y="3544888"/>
          <p14:tracePt t="154431" x="3795713" y="3554413"/>
          <p14:tracePt t="154448" x="3795713" y="3563938"/>
          <p14:tracePt t="154466" x="3803650" y="3571875"/>
          <p14:tracePt t="154490" x="3813175" y="3571875"/>
          <p14:tracePt t="154499" x="3822700" y="3571875"/>
          <p14:tracePt t="154515" x="3840163" y="3571875"/>
          <p14:tracePt t="154531" x="3867150" y="3571875"/>
          <p14:tracePt t="154548" x="3911600" y="3554413"/>
          <p14:tracePt t="154564" x="3956050" y="3527425"/>
          <p14:tracePt t="154580" x="3973513" y="3517900"/>
          <p14:tracePt t="154597" x="3983038" y="3509963"/>
          <p14:tracePt t="154613" x="4010025" y="3492500"/>
          <p14:tracePt t="154630" x="4054475" y="3446463"/>
          <p14:tracePt t="154647" x="4081463" y="3421063"/>
          <p14:tracePt t="154666" x="4089400" y="3375025"/>
          <p14:tracePt t="154681" x="4108450" y="3313113"/>
          <p14:tracePt t="154698" x="4125913" y="3251200"/>
          <p14:tracePt t="154714" x="4143375" y="3152775"/>
          <p14:tracePt t="154730" x="4160838" y="3027363"/>
          <p14:tracePt t="154747" x="4160838" y="2965450"/>
          <p14:tracePt t="154764" x="4160838" y="2921000"/>
          <p14:tracePt t="154780" x="4160838" y="2867025"/>
          <p14:tracePt t="154797" x="4160838" y="2840038"/>
          <p14:tracePt t="154831" x="4160838" y="2830513"/>
          <p14:tracePt t="154848" x="4143375" y="2822575"/>
          <p14:tracePt t="154866" x="4133850" y="2813050"/>
          <p14:tracePt t="154883" x="4125913" y="2813050"/>
          <p14:tracePt t="154898" x="4116388" y="2813050"/>
          <p14:tracePt t="154915" x="4098925" y="2813050"/>
          <p14:tracePt t="154931" x="4089400" y="2813050"/>
          <p14:tracePt t="154948" x="4081463" y="2813050"/>
          <p14:tracePt t="154964" x="4062413" y="2813050"/>
          <p14:tracePt t="154981" x="4054475" y="2813050"/>
          <p14:tracePt t="154998" x="4037013" y="2822575"/>
          <p14:tracePt t="155015" x="4027488" y="2830513"/>
          <p14:tracePt t="155031" x="4017963" y="2840038"/>
          <p14:tracePt t="155064" x="4017963" y="2849563"/>
          <p14:tracePt t="155086" x="4010025" y="2867025"/>
          <p14:tracePt t="155100" x="3983038" y="2901950"/>
          <p14:tracePt t="155116" x="3965575" y="2928938"/>
          <p14:tracePt t="155132" x="3946525" y="2973388"/>
          <p14:tracePt t="155148" x="3946525" y="3009900"/>
          <p14:tracePt t="155166" x="3946525" y="3027363"/>
          <p14:tracePt t="155181" x="3946525" y="3044825"/>
          <p14:tracePt t="155198" x="3956050" y="3071813"/>
          <p14:tracePt t="155214" x="3965575" y="3081338"/>
          <p14:tracePt t="155231" x="3983038" y="3098800"/>
          <p14:tracePt t="155248" x="3990975" y="3125788"/>
          <p14:tracePt t="155266" x="4000500" y="3160713"/>
          <p14:tracePt t="155281" x="4000500" y="3187700"/>
          <p14:tracePt t="155298" x="3990975" y="3224213"/>
          <p14:tracePt t="155315" x="3973513" y="3278188"/>
          <p14:tracePt t="155331" x="3965575" y="3330575"/>
          <p14:tracePt t="155348" x="3946525" y="3384550"/>
          <p14:tracePt t="155365" x="3919538" y="3473450"/>
          <p14:tracePt t="155382" x="3902075" y="3571875"/>
          <p14:tracePt t="155398" x="3884613" y="3670300"/>
          <p14:tracePt t="155414" x="3857625" y="3751263"/>
          <p14:tracePt t="155431" x="3822700" y="3840163"/>
          <p14:tracePt t="155448" x="3803650" y="3965575"/>
          <p14:tracePt t="155465" x="3776663" y="4064000"/>
          <p14:tracePt t="155481" x="3759200" y="4162425"/>
          <p14:tracePt t="155498" x="3751263" y="4241800"/>
          <p14:tracePt t="155516" x="3732213" y="4367213"/>
          <p14:tracePt t="155532" x="3724275" y="4421188"/>
          <p14:tracePt t="155548" x="3714750" y="4438650"/>
          <p14:tracePt t="155565" x="3714750" y="4456113"/>
          <p14:tracePt t="155581" x="3714750" y="4473575"/>
          <p14:tracePt t="155598" x="3714750" y="4483100"/>
          <p14:tracePt t="155614" x="3714750" y="4492625"/>
          <p14:tracePt t="155648" x="3724275" y="4492625"/>
          <p14:tracePt t="155665" x="3732213" y="4492625"/>
          <p14:tracePt t="155704" x="3741738" y="4492625"/>
          <p14:tracePt t="155712" x="3751263" y="4473575"/>
          <p14:tracePt t="155731" x="3786188" y="4429125"/>
          <p14:tracePt t="155748" x="3822700" y="4384675"/>
          <p14:tracePt t="155766" x="3884613" y="4305300"/>
          <p14:tracePt t="155782" x="3938588" y="4251325"/>
          <p14:tracePt t="155798" x="3990975" y="4187825"/>
          <p14:tracePt t="155815" x="4017963" y="4135438"/>
          <p14:tracePt t="155831" x="4027488" y="4098925"/>
          <p14:tracePt t="155848" x="4044950" y="4037013"/>
          <p14:tracePt t="155865" x="4044950" y="3965575"/>
          <p14:tracePt t="155881" x="4037013" y="3911600"/>
          <p14:tracePt t="155898" x="4027488" y="3902075"/>
          <p14:tracePt t="155914" x="4010025" y="3902075"/>
          <p14:tracePt t="155931" x="3990975" y="3902075"/>
          <p14:tracePt t="155948" x="3983038" y="3902075"/>
          <p14:tracePt t="155964" x="3973513" y="3902075"/>
          <p14:tracePt t="155981" x="3965575" y="3911600"/>
          <p14:tracePt t="156095" x="3956050" y="3921125"/>
          <p14:tracePt t="156104" x="3956050" y="3929063"/>
          <p14:tracePt t="156115" x="3946525" y="3938588"/>
          <p14:tracePt t="156131" x="3938588" y="3965575"/>
          <p14:tracePt t="156147" x="3929063" y="4027488"/>
          <p14:tracePt t="156167" x="3929063" y="4081463"/>
          <p14:tracePt t="156181" x="3938588" y="4135438"/>
          <p14:tracePt t="156198" x="3956050" y="4179888"/>
          <p14:tracePt t="156215" x="3973513" y="4233863"/>
          <p14:tracePt t="156231" x="3990975" y="4259263"/>
          <p14:tracePt t="156248" x="4000500" y="4278313"/>
          <p14:tracePt t="156264" x="4000500" y="4286250"/>
          <p14:tracePt t="156283" x="4010025" y="4286250"/>
          <p14:tracePt t="156314" x="4017963" y="4286250"/>
          <p14:tracePt t="156354" x="4027488" y="4268788"/>
          <p14:tracePt t="156368" x="4037013" y="4251325"/>
          <p14:tracePt t="156381" x="4044950" y="4241800"/>
          <p14:tracePt t="156398" x="4044950" y="4206875"/>
          <p14:tracePt t="156415" x="3990975" y="4125913"/>
          <p14:tracePt t="156432" x="3938588" y="4044950"/>
          <p14:tracePt t="156448" x="3875088" y="3983038"/>
          <p14:tracePt t="156465" x="3830638" y="3911600"/>
          <p14:tracePt t="156482" x="3803650" y="3867150"/>
          <p14:tracePt t="156498" x="3795713" y="3867150"/>
          <p14:tracePt t="156515" x="3795713" y="3857625"/>
          <p14:tracePt t="156548" x="3786188" y="3857625"/>
          <p14:tracePt t="156565" x="3732213" y="3992563"/>
          <p14:tracePt t="156581" x="3687763" y="4162425"/>
          <p14:tracePt t="156598" x="3660775" y="4340225"/>
          <p14:tracePt t="156615" x="3660775" y="4564063"/>
          <p14:tracePt t="156631" x="3652838" y="4778375"/>
          <p14:tracePt t="156648" x="3625850" y="5000625"/>
          <p14:tracePt t="156648" x="3616325" y="5126038"/>
          <p14:tracePt t="156668" x="3608388" y="5305425"/>
          <p14:tracePt t="156683" x="3625850" y="5448300"/>
          <p14:tracePt t="156698" x="3643313" y="5500688"/>
          <p14:tracePt t="156715" x="3652838" y="5519738"/>
          <p14:tracePt t="156731" x="3652838" y="5527675"/>
          <p14:tracePt t="156764" x="3660775" y="5527675"/>
          <p14:tracePt t="156846" x="3670300" y="5527675"/>
          <p14:tracePt t="156886" x="3687763" y="5519738"/>
          <p14:tracePt t="156895" x="3697288" y="5492750"/>
          <p14:tracePt t="156903" x="3705225" y="5465763"/>
          <p14:tracePt t="156915" x="3751263" y="5357813"/>
          <p14:tracePt t="156932" x="3768725" y="5322888"/>
          <p14:tracePt t="156949" x="3786188" y="5268913"/>
          <p14:tracePt t="156965" x="3803650" y="5214938"/>
          <p14:tracePt t="156981" x="3822700" y="5143500"/>
          <p14:tracePt t="156998" x="3830638" y="5064125"/>
          <p14:tracePt t="157015" x="3830638" y="5000625"/>
          <p14:tracePt t="157032" x="3830638" y="4948238"/>
          <p14:tracePt t="157048" x="3830638" y="4911725"/>
          <p14:tracePt t="157066" x="3830638" y="4902200"/>
          <p14:tracePt t="157081" x="3840163" y="4911725"/>
          <p14:tracePt t="157160" x="3848100" y="4911725"/>
          <p14:tracePt t="157169" x="3857625" y="4921250"/>
          <p14:tracePt t="157183" x="3875088" y="4921250"/>
          <p14:tracePt t="157198" x="3919538" y="4867275"/>
          <p14:tracePt t="157215" x="3983038" y="4759325"/>
          <p14:tracePt t="157231" x="4054475" y="4545013"/>
          <p14:tracePt t="157248" x="4116388" y="4286250"/>
          <p14:tracePt t="157265" x="4143375" y="3956050"/>
          <p14:tracePt t="157282" x="4170363" y="3581400"/>
          <p14:tracePt t="157298" x="4197350" y="3232150"/>
          <p14:tracePt t="157315" x="4187825" y="2643188"/>
          <p14:tracePt t="157332" x="4152900" y="2278063"/>
          <p14:tracePt t="157348" x="4152900" y="2000250"/>
          <p14:tracePt t="157365" x="4133850" y="1758950"/>
          <p14:tracePt t="157381" x="4098925" y="1517650"/>
          <p14:tracePt t="157398" x="4044950" y="1322388"/>
          <p14:tracePt t="157415" x="4000500" y="1187450"/>
          <p14:tracePt t="157431" x="3973513" y="1071563"/>
          <p14:tracePt t="157449" x="3956050" y="1036638"/>
          <p14:tracePt t="157465" x="3946525" y="1036638"/>
          <p14:tracePt t="157481" x="3946525" y="1017588"/>
          <p14:tracePt t="157498" x="3946525" y="1009650"/>
          <p14:tracePt t="157531" x="3938588" y="1027113"/>
          <p14:tracePt t="157590" x="3929063" y="1036638"/>
          <p14:tracePt t="157600" x="3929063" y="1081088"/>
          <p14:tracePt t="157615" x="3929063" y="1143000"/>
          <p14:tracePt t="157631" x="3929063" y="1204913"/>
          <p14:tracePt t="157648" x="3929063" y="1250950"/>
          <p14:tracePt t="157668" x="3929063" y="1295400"/>
          <p14:tracePt t="157682" x="3938588" y="1339850"/>
          <p14:tracePt t="157698" x="3956050" y="1401763"/>
          <p14:tracePt t="157714" x="3965575" y="1438275"/>
          <p14:tracePt t="157731" x="3965575" y="1482725"/>
          <p14:tracePt t="157747" x="3965575" y="1500188"/>
          <p14:tracePt t="157764" x="3965575" y="1509713"/>
          <p14:tracePt t="157781" x="3965575" y="1527175"/>
          <p14:tracePt t="157797" x="3965575" y="1536700"/>
          <p14:tracePt t="157816" x="3965575" y="1562100"/>
          <p14:tracePt t="157833" x="3965575" y="1571625"/>
          <p14:tracePt t="157848" x="3965575" y="1589088"/>
          <p14:tracePt t="157865" x="3965575" y="1633538"/>
          <p14:tracePt t="157881" x="3946525" y="1697038"/>
          <p14:tracePt t="157898" x="3929063" y="1758950"/>
          <p14:tracePt t="157915" x="3919538" y="1830388"/>
          <p14:tracePt t="157931" x="3919538" y="1901825"/>
          <p14:tracePt t="157948" x="3919538" y="1973263"/>
          <p14:tracePt t="157965" x="3919538" y="2081213"/>
          <p14:tracePt t="157981" x="3919538" y="2152650"/>
          <p14:tracePt t="157998" x="3902075" y="2278063"/>
          <p14:tracePt t="158015" x="3857625" y="2411413"/>
          <p14:tracePt t="158032" x="3830638" y="2509838"/>
          <p14:tracePt t="158048" x="3813175" y="2571750"/>
          <p14:tracePt t="158065" x="3803650" y="2643188"/>
          <p14:tracePt t="158082" x="3786188" y="2687638"/>
          <p14:tracePt t="158098" x="3776663" y="2741613"/>
          <p14:tracePt t="158115" x="3759200" y="2803525"/>
          <p14:tracePt t="158131" x="3741738" y="2874963"/>
          <p14:tracePt t="158148" x="3732213" y="2921000"/>
          <p14:tracePt t="158166" x="3724275" y="2973388"/>
          <p14:tracePt t="158181" x="3714750" y="3009900"/>
          <p14:tracePt t="158197" x="3697288" y="3054350"/>
          <p14:tracePt t="158214" x="3679825" y="3081338"/>
          <p14:tracePt t="158231" x="3660775" y="3125788"/>
          <p14:tracePt t="158247" x="3652838" y="3135313"/>
          <p14:tracePt t="158264" x="3652838" y="3143250"/>
          <p14:tracePt t="158281" x="3660775" y="3152775"/>
          <p14:tracePt t="158297" x="3687763" y="3152775"/>
          <p14:tracePt t="158314" x="3697288" y="3143250"/>
          <p14:tracePt t="158332" x="3724275" y="3089275"/>
          <p14:tracePt t="158348" x="3741738" y="3036888"/>
          <p14:tracePt t="158364" x="3768725" y="2965450"/>
          <p14:tracePt t="158381" x="3786188" y="2867025"/>
          <p14:tracePt t="158397" x="3822700" y="2751138"/>
          <p14:tracePt t="158414" x="3884613" y="2660650"/>
          <p14:tracePt t="158431" x="3911600" y="2589213"/>
          <p14:tracePt t="158447" x="3965575" y="2492375"/>
          <p14:tracePt t="158464" x="4017963" y="2303463"/>
          <p14:tracePt t="158481" x="4062413" y="2081213"/>
          <p14:tracePt t="158498" x="4081463" y="2017713"/>
          <p14:tracePt t="158514" x="4098925" y="1946275"/>
          <p14:tracePt t="158531" x="4108450" y="1911350"/>
          <p14:tracePt t="158548" x="4116388" y="1884363"/>
          <p14:tracePt t="158564" x="4125913" y="1866900"/>
          <p14:tracePt t="158581" x="4125913" y="1839913"/>
          <p14:tracePt t="158597" x="4152900" y="1776413"/>
          <p14:tracePt t="158614" x="4160838" y="1741488"/>
          <p14:tracePt t="158631" x="4170363" y="1714500"/>
          <p14:tracePt t="158647" x="4179888" y="1670050"/>
          <p14:tracePt t="158666" x="4187825" y="1616075"/>
          <p14:tracePt t="158681" x="4187825" y="1562100"/>
          <p14:tracePt t="158697" x="4187825" y="1517650"/>
          <p14:tracePt t="158714" x="4187825" y="1500188"/>
          <p14:tracePt t="158731" x="4187825" y="1490663"/>
          <p14:tracePt t="158765" x="4170363" y="1500188"/>
          <p14:tracePt t="158851" x="4160838" y="1509713"/>
          <p14:tracePt t="158859" x="4160838" y="1517650"/>
          <p14:tracePt t="158868" x="4143375" y="1527175"/>
          <p14:tracePt t="158881" x="4133850" y="1544638"/>
          <p14:tracePt t="158898" x="4116388" y="1562100"/>
          <p14:tracePt t="158914" x="4108450" y="1581150"/>
          <p14:tracePt t="158931" x="4108450" y="1598613"/>
          <p14:tracePt t="158947" x="4108450" y="1643063"/>
          <p14:tracePt t="158964" x="4089400" y="1687513"/>
          <p14:tracePt t="158981" x="4062413" y="1751013"/>
          <p14:tracePt t="158998" x="4044950" y="1795463"/>
          <p14:tracePt t="159014" x="4027488" y="1839913"/>
          <p14:tracePt t="159031" x="4017963" y="1901825"/>
          <p14:tracePt t="159047" x="3990975" y="1965325"/>
          <p14:tracePt t="159064" x="3973513" y="2027238"/>
          <p14:tracePt t="159081" x="3956050" y="2089150"/>
          <p14:tracePt t="159098" x="3938588" y="2160588"/>
          <p14:tracePt t="159114" x="3938588" y="2224088"/>
          <p14:tracePt t="159131" x="3938588" y="2278063"/>
          <p14:tracePt t="159148" x="3938588" y="2322513"/>
          <p14:tracePt t="159165" x="3929063" y="2374900"/>
          <p14:tracePt t="159180" x="3911600" y="2420938"/>
          <p14:tracePt t="159197" x="3902075" y="2492375"/>
          <p14:tracePt t="159214" x="3894138" y="2563813"/>
          <p14:tracePt t="159230" x="3884613" y="2670175"/>
          <p14:tracePt t="159249" x="3894138" y="2741613"/>
          <p14:tracePt t="159265" x="3911600" y="2803525"/>
          <p14:tracePt t="159282" x="3929063" y="2840038"/>
          <p14:tracePt t="159298" x="3938588" y="2867025"/>
          <p14:tracePt t="159315" x="3946525" y="2874963"/>
          <p14:tracePt t="159331" x="3946525" y="2894013"/>
          <p14:tracePt t="159348" x="3946525" y="2911475"/>
          <p14:tracePt t="159381" x="3956050" y="2894013"/>
          <p14:tracePt t="159421" x="3956050" y="2884488"/>
          <p14:tracePt t="159430" x="3956050" y="2830513"/>
          <p14:tracePt t="159448" x="3956050" y="2778125"/>
          <p14:tracePt t="159465" x="3956050" y="2670175"/>
          <p14:tracePt t="159482" x="3956050" y="2544763"/>
          <p14:tracePt t="159498" x="4000500" y="2312988"/>
          <p14:tracePt t="159515" x="4037013" y="2143125"/>
          <p14:tracePt t="159532" x="4071938" y="2000250"/>
          <p14:tracePt t="159548" x="4089400" y="1893888"/>
          <p14:tracePt t="159566" x="4098925" y="1822450"/>
          <p14:tracePt t="159581" x="4108450" y="1758950"/>
          <p14:tracePt t="159598" x="4116388" y="1679575"/>
          <p14:tracePt t="159614" x="4125913" y="1608138"/>
          <p14:tracePt t="159633" x="4125913" y="1589088"/>
          <p14:tracePt t="159666" x="4133850" y="1589088"/>
          <p14:tracePt t="159767" x="4133850" y="1625600"/>
          <p14:tracePt t="159869" x="4133850" y="1670050"/>
          <p14:tracePt t="159877" x="4143375" y="1714500"/>
          <p14:tracePt t="159886" x="4160838" y="1785938"/>
          <p14:tracePt t="159899" x="4170363" y="1839913"/>
          <p14:tracePt t="159915" x="4187825" y="1893888"/>
          <p14:tracePt t="159932" x="4197350" y="1965325"/>
          <p14:tracePt t="159948" x="4197350" y="2027238"/>
          <p14:tracePt t="159965" x="4179888" y="2089150"/>
          <p14:tracePt t="159981" x="4160838" y="2170113"/>
          <p14:tracePt t="159998" x="4108450" y="2303463"/>
          <p14:tracePt t="160015" x="4062413" y="2428875"/>
          <p14:tracePt t="160033" x="4054475" y="2455863"/>
          <p14:tracePt t="160049" x="4054475" y="2482850"/>
          <p14:tracePt t="160065" x="4054475" y="2500313"/>
          <p14:tracePt t="160082" x="4044950" y="2527300"/>
          <p14:tracePt t="160098" x="4037013" y="2554288"/>
          <p14:tracePt t="160115" x="4037013" y="2581275"/>
          <p14:tracePt t="160133" x="4037013" y="2598738"/>
          <p14:tracePt t="160165" x="4037013" y="2581275"/>
          <p14:tracePt t="160229" x="4037013" y="2571750"/>
          <p14:tracePt t="160237" x="4044950" y="2544763"/>
          <p14:tracePt t="160248" x="4062413" y="2482850"/>
          <p14:tracePt t="160264" x="4098925" y="2357438"/>
          <p14:tracePt t="160281" x="4152900" y="2170113"/>
          <p14:tracePt t="160298" x="4170363" y="2054225"/>
          <p14:tracePt t="160314" x="4187825" y="2000250"/>
          <p14:tracePt t="160331" x="4197350" y="1973263"/>
          <p14:tracePt t="160348" x="4205288" y="1965325"/>
          <p14:tracePt t="160364" x="4205288" y="1955800"/>
          <p14:tracePt t="160381" x="4205288" y="1965325"/>
          <p14:tracePt t="160525" x="4205288" y="1982788"/>
          <p14:tracePt t="160541" x="4197350" y="2009775"/>
          <p14:tracePt t="160550" x="4187825" y="2054225"/>
          <p14:tracePt t="160565" x="4170363" y="2098675"/>
          <p14:tracePt t="160582" x="4152900" y="2135188"/>
          <p14:tracePt t="160598" x="4143375" y="2143125"/>
          <p14:tracePt t="160614" x="4143375" y="2152650"/>
          <p14:tracePt t="160631" x="4133850" y="2170113"/>
          <p14:tracePt t="160648" x="4125913" y="2170113"/>
          <p14:tracePt t="160666" x="4133850" y="2170113"/>
          <p14:tracePt t="160971" x="4143375" y="2160588"/>
          <p14:tracePt t="160987" x="4152900" y="2160588"/>
          <p14:tracePt t="160998" x="4160838" y="2152650"/>
          <p14:tracePt t="161015" x="4170363" y="2152650"/>
          <p14:tracePt t="161035" x="4179888" y="2152650"/>
          <p14:tracePt t="161050" x="4197350" y="2152650"/>
          <p14:tracePt t="161066" x="4214813" y="2152650"/>
          <p14:tracePt t="161081" x="4232275" y="2152650"/>
          <p14:tracePt t="161098" x="4241800" y="2152650"/>
          <p14:tracePt t="161114" x="4251325" y="2152650"/>
          <p14:tracePt t="161131" x="4268788" y="2160588"/>
          <p14:tracePt t="161148" x="4276725" y="2170113"/>
          <p14:tracePt t="161165" x="4295775" y="2170113"/>
          <p14:tracePt t="161197" x="4303713" y="2170113"/>
          <p14:tracePt t="161331" x="4313238" y="2170113"/>
          <p14:tracePt t="161355" x="4322763" y="2170113"/>
          <p14:tracePt t="161363" x="4367213" y="2152650"/>
          <p14:tracePt t="161382" x="4384675" y="2143125"/>
          <p14:tracePt t="161398" x="4402138" y="2135188"/>
          <p14:tracePt t="161415" x="4411663" y="2135188"/>
          <p14:tracePt t="161433" x="4465638" y="2135188"/>
          <p14:tracePt t="161449" x="4537075" y="2143125"/>
          <p14:tracePt t="161465" x="4643438" y="2170113"/>
          <p14:tracePt t="161482" x="4768850" y="2187575"/>
          <p14:tracePt t="161498" x="4830763" y="2206625"/>
          <p14:tracePt t="161515" x="4875213" y="2224088"/>
          <p14:tracePt t="161532" x="4929188" y="2232025"/>
          <p14:tracePt t="161549" x="4973638" y="2251075"/>
          <p14:tracePt t="161567" x="5089525" y="2295525"/>
          <p14:tracePt t="161581" x="5170488" y="2330450"/>
          <p14:tracePt t="161598" x="5251450" y="2349500"/>
          <p14:tracePt t="161614" x="5322888" y="2374900"/>
          <p14:tracePt t="161631" x="5384800" y="2401888"/>
          <p14:tracePt t="161648" x="5429250" y="2411413"/>
          <p14:tracePt t="161666" x="5473700" y="2428875"/>
          <p14:tracePt t="161681" x="5518150" y="2438400"/>
          <p14:tracePt t="161699" x="5564188" y="2446338"/>
          <p14:tracePt t="161715" x="5608638" y="2455863"/>
          <p14:tracePt t="161732" x="5643563" y="2455863"/>
          <p14:tracePt t="161748" x="5670550" y="2465388"/>
          <p14:tracePt t="161765" x="5688013" y="2465388"/>
          <p14:tracePt t="161782" x="5688013" y="2473325"/>
          <p14:tracePt t="161815" x="5697538" y="2473325"/>
          <p14:tracePt t="161841" x="5707063" y="2473325"/>
          <p14:tracePt t="161851" x="5724525" y="2465388"/>
          <p14:tracePt t="161865" x="5732463" y="2455863"/>
          <p14:tracePt t="161881" x="5751513" y="2428875"/>
          <p14:tracePt t="161898" x="5759450" y="2428875"/>
          <p14:tracePt t="161915" x="5759450" y="2420938"/>
          <p14:tracePt t="161931" x="5768975" y="2420938"/>
          <p14:tracePt t="161965" x="5778500" y="2411413"/>
          <p14:tracePt t="161980" x="5786438" y="2411413"/>
          <p14:tracePt t="162013" x="5786438" y="2401888"/>
          <p14:tracePt t="162059" x="5795963" y="2401888"/>
          <p14:tracePt t="162068" x="5803900" y="2401888"/>
          <p14:tracePt t="162083" x="5813425" y="2384425"/>
          <p14:tracePt t="162115" x="5822950" y="2384425"/>
          <p14:tracePt t="162177" x="5830888" y="2384425"/>
          <p14:tracePt t="162201" x="5857875" y="2401888"/>
          <p14:tracePt t="162222" x="5867400" y="2401888"/>
          <p14:tracePt t="162230" x="5884863" y="2401888"/>
          <p14:tracePt t="162239" x="5902325" y="2411413"/>
          <p14:tracePt t="162248" x="5938838" y="2420938"/>
          <p14:tracePt t="162265" x="5973763" y="2420938"/>
          <p14:tracePt t="162281" x="6018213" y="2420938"/>
          <p14:tracePt t="162297" x="6037263" y="2420938"/>
          <p14:tracePt t="162314" x="6054725" y="2420938"/>
          <p14:tracePt t="162331" x="6072188" y="2420938"/>
          <p14:tracePt t="162347" x="6099175" y="2420938"/>
          <p14:tracePt t="162364" x="6116638" y="2428875"/>
          <p14:tracePt t="162381" x="6126163" y="2438400"/>
          <p14:tracePt t="162397" x="6153150" y="2455863"/>
          <p14:tracePt t="162414" x="6170613" y="2465388"/>
          <p14:tracePt t="162431" x="6197600" y="2482850"/>
          <p14:tracePt t="162448" x="6251575" y="2500313"/>
          <p14:tracePt t="162464" x="6323013" y="2517775"/>
          <p14:tracePt t="162481" x="6367463" y="2536825"/>
          <p14:tracePt t="162497" x="6421438" y="2554288"/>
          <p14:tracePt t="162514" x="6456363" y="2581275"/>
          <p14:tracePt t="162531" x="6510338" y="2608263"/>
          <p14:tracePt t="162548" x="6572250" y="2625725"/>
          <p14:tracePt t="162564" x="6635750" y="2635250"/>
          <p14:tracePt t="162581" x="6707188" y="2652713"/>
          <p14:tracePt t="162597" x="6769100" y="2679700"/>
          <p14:tracePt t="162614" x="6804025" y="2697163"/>
          <p14:tracePt t="162631" x="6823075" y="2706688"/>
          <p14:tracePt t="162647" x="6840538" y="2724150"/>
          <p14:tracePt t="162665" x="6858000" y="2724150"/>
          <p14:tracePt t="162698" x="6867525" y="2724150"/>
          <p14:tracePt t="162763" x="6884988" y="2732088"/>
          <p14:tracePt t="162772" x="6894513" y="2732088"/>
          <p14:tracePt t="162782" x="6921500" y="2732088"/>
          <p14:tracePt t="162798" x="6938963" y="2732088"/>
          <p14:tracePt t="162832" x="6946900" y="2732088"/>
          <p14:tracePt t="162848" x="6956425" y="2732088"/>
          <p14:tracePt t="162906" x="6973888" y="2732088"/>
          <p14:tracePt t="162914" x="6983413" y="2732088"/>
          <p14:tracePt t="162932" x="7000875" y="2724150"/>
          <p14:tracePt t="162949" x="7010400" y="2714625"/>
          <p14:tracePt t="162965" x="7027863" y="2706688"/>
          <p14:tracePt t="162983" x="7045325" y="2697163"/>
          <p14:tracePt t="163015" x="7054850" y="2687638"/>
          <p14:tracePt t="163032" x="7064375" y="2687638"/>
          <p14:tracePt t="163049" x="7072313" y="2679700"/>
          <p14:tracePt t="163066" x="7072313" y="2670175"/>
          <p14:tracePt t="163082" x="7089775" y="2660650"/>
          <p14:tracePt t="163099" x="7108825" y="2643188"/>
          <p14:tracePt t="163116" x="7143750" y="2625725"/>
          <p14:tracePt t="163132" x="7188200" y="2598738"/>
          <p14:tracePt t="163149" x="7207250" y="2571750"/>
          <p14:tracePt t="163167" x="7224713" y="2563813"/>
          <p14:tracePt t="163182" x="7224713" y="2554288"/>
          <p14:tracePt t="163199" x="7242175" y="2554288"/>
          <p14:tracePt t="163232" x="7251700" y="2554288"/>
          <p14:tracePt t="163344" x="7259638" y="2554288"/>
          <p14:tracePt t="163491" x="7269163" y="2544763"/>
          <p14:tracePt t="165268" x="7259638" y="2544763"/>
          <p14:tracePt t="165568" x="7251700" y="2544763"/>
          <p14:tracePt t="165575" x="7251700" y="2554288"/>
          <p14:tracePt t="165583" x="7242175" y="2554288"/>
          <p14:tracePt t="165606" x="7232650" y="2554288"/>
          <p14:tracePt t="165615" x="7224713" y="2554288"/>
          <p14:tracePt t="165632" x="7207250" y="2563813"/>
          <p14:tracePt t="165649" x="7188200" y="2563813"/>
          <p14:tracePt t="165668" x="7153275" y="2563813"/>
          <p14:tracePt t="165683" x="7072313" y="2571750"/>
          <p14:tracePt t="165699" x="7018338" y="2581275"/>
          <p14:tracePt t="165715" x="6973888" y="2589213"/>
          <p14:tracePt t="165732" x="6929438" y="2589213"/>
          <p14:tracePt t="165749" x="6884988" y="2598738"/>
          <p14:tracePt t="165766" x="6840538" y="2608263"/>
          <p14:tracePt t="165782" x="6769100" y="2616200"/>
          <p14:tracePt t="165799" x="6715125" y="2616200"/>
          <p14:tracePt t="165816" x="6643688" y="2616200"/>
          <p14:tracePt t="165833" x="6545263" y="2616200"/>
          <p14:tracePt t="165850" x="6500813" y="2616200"/>
          <p14:tracePt t="165866" x="6473825" y="2616200"/>
          <p14:tracePt t="165882" x="6446838" y="2616200"/>
          <p14:tracePt t="165899" x="6411913" y="2616200"/>
          <p14:tracePt t="165916" x="6340475" y="2598738"/>
          <p14:tracePt t="165932" x="6259513" y="2581275"/>
          <p14:tracePt t="165949" x="6116638" y="2544763"/>
          <p14:tracePt t="165966" x="6027738" y="2492375"/>
          <p14:tracePt t="165982" x="5973763" y="2455863"/>
          <p14:tracePt t="165998" x="5929313" y="2420938"/>
          <p14:tracePt t="166015" x="5884863" y="2384425"/>
          <p14:tracePt t="166032" x="5803900" y="2339975"/>
          <p14:tracePt t="166049" x="5715000" y="2278063"/>
          <p14:tracePt t="166066" x="5608638" y="2214563"/>
          <p14:tracePt t="166084" x="5545138" y="2187575"/>
          <p14:tracePt t="166100" x="5510213" y="2170113"/>
          <p14:tracePt t="166116" x="5473700" y="2160588"/>
          <p14:tracePt t="166132" x="5429250" y="2135188"/>
          <p14:tracePt t="166149" x="5375275" y="2108200"/>
          <p14:tracePt t="166167" x="5313363" y="2089150"/>
          <p14:tracePt t="166182" x="5232400" y="2071688"/>
          <p14:tracePt t="166199" x="5160963" y="2054225"/>
          <p14:tracePt t="166216" x="5143500" y="2044700"/>
          <p14:tracePt t="166232" x="5126038" y="2044700"/>
          <p14:tracePt t="166249" x="5116513" y="2044700"/>
          <p14:tracePt t="166266" x="5108575" y="2036763"/>
          <p14:tracePt t="166282" x="5089525" y="2027238"/>
          <p14:tracePt t="166299" x="5072063" y="2017713"/>
          <p14:tracePt t="166316" x="5054600" y="2017713"/>
          <p14:tracePt t="166333" x="5037138" y="2017713"/>
          <p14:tracePt t="166350" x="5027613" y="2017713"/>
          <p14:tracePt t="166366" x="5018088" y="2017713"/>
          <p14:tracePt t="166382" x="5000625" y="2036763"/>
          <p14:tracePt t="166399" x="4965700" y="2044700"/>
          <p14:tracePt t="166416" x="4911725" y="2063750"/>
          <p14:tracePt t="166432" x="4867275" y="2081213"/>
          <p14:tracePt t="166449" x="4822825" y="2098675"/>
          <p14:tracePt t="166466" x="4795838" y="2108200"/>
          <p14:tracePt t="166482" x="4786313" y="2108200"/>
          <p14:tracePt t="166499" x="4776788" y="2116138"/>
          <p14:tracePt t="166516" x="4759325" y="2116138"/>
          <p14:tracePt t="166533" x="4751388" y="2116138"/>
          <p14:tracePt t="166549" x="4741863" y="2116138"/>
          <p14:tracePt t="166566" x="4732338" y="2116138"/>
          <p14:tracePt t="166582" x="4705350" y="2116138"/>
          <p14:tracePt t="166600" x="4697413" y="2116138"/>
          <p14:tracePt t="166616" x="4687888" y="2116138"/>
          <p14:tracePt t="166632" x="4670425" y="2108200"/>
          <p14:tracePt t="166649" x="4660900" y="2098675"/>
          <p14:tracePt t="166667" x="4625975" y="2098675"/>
          <p14:tracePt t="166682" x="4589463" y="2098675"/>
          <p14:tracePt t="166699" x="4572000" y="2108200"/>
          <p14:tracePt t="166716" x="4554538" y="2108200"/>
          <p14:tracePt t="166734" x="4545013" y="2108200"/>
          <p14:tracePt t="166748" x="4527550" y="2108200"/>
          <p14:tracePt t="166765" x="4518025" y="2108200"/>
          <p14:tracePt t="166782" x="4500563" y="2108200"/>
          <p14:tracePt t="166798" x="4491038" y="2108200"/>
          <p14:tracePt t="166816" x="4473575" y="2108200"/>
          <p14:tracePt t="166832" x="4411663" y="2108200"/>
          <p14:tracePt t="166850" x="4357688" y="2108200"/>
          <p14:tracePt t="166866" x="4313238" y="2116138"/>
          <p14:tracePt t="166883" x="4259263" y="2125663"/>
          <p14:tracePt t="166899" x="4205288" y="2143125"/>
          <p14:tracePt t="166916" x="4152900" y="2152650"/>
          <p14:tracePt t="166933" x="4108450" y="2170113"/>
          <p14:tracePt t="166949" x="4098925" y="2179638"/>
          <p14:tracePt t="166965" x="4062413" y="2206625"/>
          <p14:tracePt t="166982" x="4010025" y="2259013"/>
          <p14:tracePt t="166999" x="3973513" y="2295525"/>
          <p14:tracePt t="167016" x="3938588" y="2330450"/>
          <p14:tracePt t="167033" x="3911600" y="2357438"/>
          <p14:tracePt t="167049" x="3884613" y="2393950"/>
          <p14:tracePt t="167066" x="3867150" y="2438400"/>
          <p14:tracePt t="167082" x="3848100" y="2500313"/>
          <p14:tracePt t="167099" x="3822700" y="2581275"/>
          <p14:tracePt t="167116" x="3803650" y="2643188"/>
          <p14:tracePt t="167133" x="3786188" y="2687638"/>
          <p14:tracePt t="167149" x="3776663" y="2751138"/>
          <p14:tracePt t="167167" x="3759200" y="2795588"/>
          <p14:tracePt t="167183" x="3751263" y="2867025"/>
          <p14:tracePt t="167199" x="3732213" y="2938463"/>
          <p14:tracePt t="167216" x="3724275" y="2992438"/>
          <p14:tracePt t="167233" x="3705225" y="3063875"/>
          <p14:tracePt t="167250" x="3697288" y="3116263"/>
          <p14:tracePt t="167266" x="3687763" y="3160713"/>
          <p14:tracePt t="167283" x="3687763" y="3214688"/>
          <p14:tracePt t="167299" x="3687763" y="3251200"/>
          <p14:tracePt t="167316" x="3687763" y="3268663"/>
          <p14:tracePt t="167333" x="3705225" y="3286125"/>
          <p14:tracePt t="167349" x="3714750" y="3286125"/>
          <p14:tracePt t="167366" x="3724275" y="3295650"/>
          <p14:tracePt t="167382" x="3732213" y="3295650"/>
          <p14:tracePt t="167399" x="3732213" y="3303588"/>
          <p14:tracePt t="167446" x="3741738" y="3303588"/>
          <p14:tracePt t="167455" x="3751263" y="3303588"/>
          <p14:tracePt t="167471" x="3759200" y="3303588"/>
          <p14:tracePt t="167492" x="3768725" y="3303588"/>
          <p14:tracePt t="167516" x="3776663" y="3303588"/>
          <p14:tracePt t="167525" x="3776663" y="3295650"/>
          <p14:tracePt t="167534" x="3795713" y="3286125"/>
          <p14:tracePt t="167550" x="3803650" y="3268663"/>
          <p14:tracePt t="167566" x="3822700" y="3259138"/>
          <p14:tracePt t="167583" x="3830638" y="3251200"/>
          <p14:tracePt t="167599" x="3848100" y="3214688"/>
          <p14:tracePt t="167616" x="3875088" y="3170238"/>
          <p14:tracePt t="167634" x="3894138" y="3143250"/>
          <p14:tracePt t="167650" x="3902075" y="3125788"/>
          <p14:tracePt t="167668" x="3911600" y="3116263"/>
          <p14:tracePt t="167682" x="3919538" y="3108325"/>
          <p14:tracePt t="167699" x="3929063" y="3063875"/>
          <p14:tracePt t="167716" x="3938588" y="3009900"/>
          <p14:tracePt t="167733" x="3956050" y="2901950"/>
          <p14:tracePt t="167750" x="3965575" y="2849563"/>
          <p14:tracePt t="167766" x="3973513" y="2786063"/>
          <p14:tracePt t="167783" x="3983038" y="2778125"/>
          <p14:tracePt t="167799" x="3983038" y="2768600"/>
          <p14:tracePt t="167816" x="3990975" y="2759075"/>
          <p14:tracePt t="167845" x="3990975" y="2751138"/>
          <p14:tracePt t="167853" x="3990975" y="2741613"/>
          <p14:tracePt t="167866" x="3990975" y="2732088"/>
          <p14:tracePt t="167884" x="3990975" y="2679700"/>
          <p14:tracePt t="167900" x="3990975" y="2635250"/>
          <p14:tracePt t="167916" x="3946525" y="2581275"/>
          <p14:tracePt t="167933" x="3902075" y="2544763"/>
          <p14:tracePt t="167949" x="3867150" y="2536825"/>
          <p14:tracePt t="167965" x="3830638" y="2517775"/>
          <p14:tracePt t="167982" x="3822700" y="2517775"/>
          <p14:tracePt t="168016" x="3830638" y="2517775"/>
          <p14:tracePt t="168088" x="3848100" y="2517775"/>
          <p14:tracePt t="168097" x="3875088" y="2536825"/>
          <p14:tracePt t="168116" x="3902075" y="2544763"/>
          <p14:tracePt t="168134" x="3919538" y="2563813"/>
          <p14:tracePt t="168150" x="3929063" y="2563813"/>
          <p14:tracePt t="168167" x="3938588" y="2563813"/>
          <p14:tracePt t="168190" x="3946525" y="2563813"/>
          <p14:tracePt t="168199" x="3956050" y="2563813"/>
          <p14:tracePt t="168216" x="3973513" y="2563813"/>
          <p14:tracePt t="168232" x="4000500" y="2563813"/>
          <p14:tracePt t="168248" x="4037013" y="2563813"/>
          <p14:tracePt t="168265" x="4044950" y="2571750"/>
          <p14:tracePt t="168282" x="4062413" y="2581275"/>
          <p14:tracePt t="168298" x="4081463" y="2589213"/>
          <p14:tracePt t="168315" x="4098925" y="2589213"/>
          <p14:tracePt t="168333" x="4143375" y="2589213"/>
          <p14:tracePt t="168350" x="4205288" y="2589213"/>
          <p14:tracePt t="168366" x="4286250" y="2589213"/>
          <p14:tracePt t="168385" x="4330700" y="2589213"/>
          <p14:tracePt t="168401" x="4357688" y="2589213"/>
          <p14:tracePt t="168417" x="4394200" y="2598738"/>
          <p14:tracePt t="168433" x="4419600" y="2598738"/>
          <p14:tracePt t="168449" x="4446588" y="2598738"/>
          <p14:tracePt t="168466" x="4483100" y="2608263"/>
          <p14:tracePt t="168499" x="4491038" y="2608263"/>
          <p14:tracePt t="168516" x="4500563" y="2608263"/>
          <p14:tracePt t="168533" x="4510088" y="2608263"/>
          <p14:tracePt t="168650" x="4518025" y="2608263"/>
          <p14:tracePt t="168660" x="4527550" y="2608263"/>
          <p14:tracePt t="168706" x="4554538" y="2608263"/>
          <p14:tracePt t="168715" x="4581525" y="2598738"/>
          <p14:tracePt t="168733" x="4625975" y="2598738"/>
          <p14:tracePt t="168750" x="4679950" y="2598738"/>
          <p14:tracePt t="168766" x="4724400" y="2581275"/>
          <p14:tracePt t="168784" x="4795838" y="2554288"/>
          <p14:tracePt t="168801" x="4848225" y="2536825"/>
          <p14:tracePt t="168817" x="4867275" y="2536825"/>
          <p14:tracePt t="168833" x="4884738" y="2527300"/>
          <p14:tracePt t="168850" x="4938713" y="2509838"/>
          <p14:tracePt t="168866" x="5018088" y="2492375"/>
          <p14:tracePt t="168883" x="5116513" y="2455863"/>
          <p14:tracePt t="168900" x="5251450" y="2411413"/>
          <p14:tracePt t="168916" x="5429250" y="2349500"/>
          <p14:tracePt t="168933" x="5510213" y="2339975"/>
          <p14:tracePt t="168950" x="5564188" y="2339975"/>
          <p14:tracePt t="168966" x="5581650" y="2339975"/>
          <p14:tracePt t="168983" x="5599113" y="2339975"/>
          <p14:tracePt t="169000" x="5608638" y="2339975"/>
          <p14:tracePt t="169016" x="5626100" y="2339975"/>
          <p14:tracePt t="169034" x="5635625" y="2339975"/>
          <p14:tracePt t="169066" x="5643563" y="2339975"/>
          <p14:tracePt t="169112" x="5653088" y="2339975"/>
          <p14:tracePt t="169191" x="5661025" y="2339975"/>
          <p14:tracePt t="169222" x="5661025" y="2349500"/>
          <p14:tracePt t="169231" x="5670550" y="2357438"/>
          <p14:tracePt t="169250" x="5688013" y="2366963"/>
          <p14:tracePt t="169267" x="5707063" y="2393950"/>
          <p14:tracePt t="169284" x="5724525" y="2420938"/>
          <p14:tracePt t="169299" x="5732463" y="2428875"/>
          <p14:tracePt t="169316" x="5741988" y="2446338"/>
          <p14:tracePt t="169332" x="5751513" y="2465388"/>
          <p14:tracePt t="169348" x="5759450" y="2465388"/>
          <p14:tracePt t="169365" x="5768975" y="2473325"/>
          <p14:tracePt t="169399" x="5778500" y="2473325"/>
          <p14:tracePt t="169513" x="5786438" y="2473325"/>
          <p14:tracePt t="169552" x="5795963" y="2473325"/>
          <p14:tracePt t="170457" x="5795963" y="2482850"/>
          <p14:tracePt t="170789" x="5795963" y="2492375"/>
          <p14:tracePt t="170796" x="5795963" y="2500313"/>
          <p14:tracePt t="170812" x="5795963" y="2509838"/>
          <p14:tracePt t="170820" x="5795963" y="2517775"/>
          <p14:tracePt t="170832" x="5786438" y="2527300"/>
          <p14:tracePt t="170849" x="5778500" y="2536825"/>
          <p14:tracePt t="170882" x="5768975" y="2536825"/>
          <p14:tracePt t="170984" x="5759450" y="2536825"/>
          <p14:tracePt t="170992" x="5759450" y="2544763"/>
          <p14:tracePt t="171087" x="5759450" y="2554288"/>
          <p14:tracePt t="171096" x="5751513" y="2563813"/>
          <p14:tracePt t="171104" x="5751513" y="2571750"/>
          <p14:tracePt t="171125" x="5751513" y="2581275"/>
          <p14:tracePt t="171133" x="5741988" y="2589213"/>
          <p14:tracePt t="171158" x="5732463" y="2598738"/>
          <p14:tracePt t="171167" x="5732463" y="2608263"/>
          <p14:tracePt t="171183" x="5724525" y="2616200"/>
          <p14:tracePt t="171200" x="5715000" y="2616200"/>
          <p14:tracePt t="171216" x="5707063" y="2625725"/>
          <p14:tracePt t="171501" x="5707063" y="2635250"/>
          <p14:tracePt t="171517" x="5697538" y="2652713"/>
          <p14:tracePt t="171526" x="5688013" y="2652713"/>
          <p14:tracePt t="171535" x="5688013" y="2670175"/>
          <p14:tracePt t="171567" x="5688013" y="2679700"/>
          <p14:tracePt t="171582" x="5688013" y="2670175"/>
          <p14:tracePt t="171766" x="5688013" y="2660650"/>
          <p14:tracePt t="171790" x="5680075" y="2670175"/>
          <p14:tracePt t="171900" x="5670550" y="2670175"/>
          <p14:tracePt t="171916" x="5670550" y="2679700"/>
          <p14:tracePt t="171930" x="5670550" y="2687638"/>
          <p14:tracePt t="171946" x="5661025" y="2687638"/>
          <p14:tracePt t="171954" x="5661025" y="2697163"/>
          <p14:tracePt t="171965" x="5661025" y="2706688"/>
          <p14:tracePt t="172425" x="5643563" y="2732088"/>
          <p14:tracePt t="172434" x="5608638" y="2786063"/>
          <p14:tracePt t="172450" x="5564188" y="2849563"/>
          <p14:tracePt t="172467" x="5518150" y="2911475"/>
          <p14:tracePt t="172483" x="5492750" y="2946400"/>
          <p14:tracePt t="172500" x="5473700" y="2982913"/>
          <p14:tracePt t="172517" x="5465763" y="2992438"/>
          <p14:tracePt t="172533" x="5456238" y="3009900"/>
          <p14:tracePt t="172551" x="5446713" y="3027363"/>
          <p14:tracePt t="172566" x="5438775" y="3036888"/>
          <p14:tracePt t="172583" x="5438775" y="3054350"/>
          <p14:tracePt t="172600" x="5429250" y="3063875"/>
          <p14:tracePt t="172616" x="5429250" y="3081338"/>
          <p14:tracePt t="172633" x="5429250" y="3098800"/>
          <p14:tracePt t="172668" x="5421313" y="3108325"/>
          <p14:tracePt t="172824" x="5411788" y="3116263"/>
          <p14:tracePt t="172838" x="5402263" y="3125788"/>
          <p14:tracePt t="172854" x="5394325" y="3135313"/>
          <p14:tracePt t="172863" x="5394325" y="3143250"/>
          <p14:tracePt t="172872" x="5394325" y="3160713"/>
          <p14:tracePt t="173005" x="5402263" y="3152775"/>
          <p14:tracePt t="173271" x="5402263" y="3143250"/>
          <p14:tracePt t="173287" x="5402263" y="3135313"/>
          <p14:tracePt t="173295" x="5411788" y="3125788"/>
          <p14:tracePt t="173309" x="5411788" y="3116263"/>
          <p14:tracePt t="173318" x="5421313" y="3108325"/>
          <p14:tracePt t="173333" x="5429250" y="3089275"/>
          <p14:tracePt t="173350" x="5438775" y="3089275"/>
          <p14:tracePt t="173367" x="5438775" y="3098800"/>
          <p14:tracePt t="173566" x="5438775" y="3108325"/>
          <p14:tracePt t="173574" x="5438775" y="3125788"/>
          <p14:tracePt t="173583" x="5429250" y="3152775"/>
          <p14:tracePt t="173599" x="5411788" y="3197225"/>
          <p14:tracePt t="173616" x="5402263" y="3232150"/>
          <p14:tracePt t="173634" x="5394325" y="3268663"/>
          <p14:tracePt t="173649" x="5384800" y="3286125"/>
          <p14:tracePt t="173667" x="5384800" y="3268663"/>
          <p14:tracePt t="173825" x="5394325" y="3251200"/>
          <p14:tracePt t="173834" x="5411788" y="3232150"/>
          <p14:tracePt t="173850" x="5421313" y="3214688"/>
          <p14:tracePt t="173884" x="5411788" y="3214688"/>
          <p14:tracePt t="174007" x="5402263" y="3214688"/>
          <p14:tracePt t="174016" x="5394325" y="3214688"/>
          <p14:tracePt t="174045" x="5384800" y="3214688"/>
          <p14:tracePt t="174055" x="5375275" y="3232150"/>
          <p14:tracePt t="174179" x="5367338" y="3241675"/>
          <p14:tracePt t="174188" x="5340350" y="3295650"/>
          <p14:tracePt t="174201" x="5303838" y="3340100"/>
          <p14:tracePt t="174218" x="5278438" y="3394075"/>
          <p14:tracePt t="174234" x="5241925" y="3438525"/>
          <p14:tracePt t="174250" x="5232400" y="3446463"/>
          <p14:tracePt t="174267" x="5214938" y="3465513"/>
          <p14:tracePt t="174283" x="5207000" y="3473450"/>
          <p14:tracePt t="174299" x="5187950" y="3482975"/>
          <p14:tracePt t="174316" x="5180013" y="3482975"/>
          <p14:tracePt t="174350" x="5170488" y="3482975"/>
          <p14:tracePt t="174367" x="5160963" y="3482975"/>
          <p14:tracePt t="174383" x="5153025" y="3482975"/>
          <p14:tracePt t="174406" x="5143500" y="3482975"/>
          <p14:tracePt t="174417" x="5135563" y="3482975"/>
          <p14:tracePt t="174433" x="5089525" y="3492500"/>
          <p14:tracePt t="174450" x="4929188" y="3527425"/>
          <p14:tracePt t="174468" x="4803775" y="3544888"/>
          <p14:tracePt t="174484" x="4724400" y="3554413"/>
          <p14:tracePt t="174500" x="4670425" y="3563938"/>
          <p14:tracePt t="174517" x="4633913" y="3571875"/>
          <p14:tracePt t="174533" x="4608513" y="3581400"/>
          <p14:tracePt t="174567" x="4598988" y="3589338"/>
          <p14:tracePt t="174583" x="4589463" y="3608388"/>
          <p14:tracePt t="174600" x="4589463" y="3635375"/>
          <p14:tracePt t="174616" x="4581525" y="3679825"/>
          <p14:tracePt t="174633" x="4572000" y="3724275"/>
          <p14:tracePt t="174650" x="4554538" y="3795713"/>
          <p14:tracePt t="174668" x="4537075" y="3867150"/>
          <p14:tracePt t="174684" x="4518025" y="3948113"/>
          <p14:tracePt t="174700" x="4500563" y="4019550"/>
          <p14:tracePt t="174717" x="4483100" y="4098925"/>
          <p14:tracePt t="174733" x="4465638" y="4162425"/>
          <p14:tracePt t="174750" x="4446588" y="4224338"/>
          <p14:tracePt t="174767" x="4429125" y="4286250"/>
          <p14:tracePt t="174784" x="4419600" y="4349750"/>
          <p14:tracePt t="174800" x="4402138" y="4411663"/>
          <p14:tracePt t="174817" x="4384675" y="4465638"/>
          <p14:tracePt t="174833" x="4357688" y="4545013"/>
          <p14:tracePt t="174851" x="4340225" y="4591050"/>
          <p14:tracePt t="174868" x="4330700" y="4598988"/>
          <p14:tracePt t="174883" x="4322763" y="4608513"/>
          <p14:tracePt t="174900" x="4313238" y="4625975"/>
          <p14:tracePt t="174917" x="4313238" y="4643438"/>
          <p14:tracePt t="174934" x="4313238" y="4662488"/>
          <p14:tracePt t="174950" x="4303713" y="4687888"/>
          <p14:tracePt t="174967" x="4295775" y="4714875"/>
          <p14:tracePt t="174984" x="4268788" y="4759325"/>
          <p14:tracePt t="175002" x="4259263" y="4786313"/>
          <p14:tracePt t="175017" x="4241800" y="4822825"/>
          <p14:tracePt t="175034" x="4224338" y="4840288"/>
          <p14:tracePt t="175051" x="4214813" y="4867275"/>
          <p14:tracePt t="175083" x="4224338" y="4867275"/>
          <p14:tracePt t="175259" x="4232275" y="4857750"/>
          <p14:tracePt t="175267" x="4232275" y="4849813"/>
          <p14:tracePt t="175283" x="4251325" y="4830763"/>
          <p14:tracePt t="175299" x="4259263" y="4813300"/>
          <p14:tracePt t="175316" x="4295775" y="4778375"/>
          <p14:tracePt t="175332" x="4375150" y="4697413"/>
          <p14:tracePt t="175349" x="4562475" y="4483100"/>
          <p14:tracePt t="175368" x="4643438" y="4349750"/>
          <p14:tracePt t="175384" x="4697413" y="4179888"/>
          <p14:tracePt t="175400" x="4714875" y="4064000"/>
          <p14:tracePt t="175417" x="4724400" y="4000500"/>
          <p14:tracePt t="175434" x="4732338" y="3948113"/>
          <p14:tracePt t="175450" x="4741863" y="3921125"/>
          <p14:tracePt t="175467" x="4741863" y="3911600"/>
          <p14:tracePt t="175484" x="4741863" y="3902075"/>
          <p14:tracePt t="175500" x="4751388" y="3902075"/>
          <p14:tracePt t="175518" x="4751388" y="3911600"/>
          <p14:tracePt t="175580" x="4751388" y="3921125"/>
          <p14:tracePt t="175597" x="4751388" y="3929063"/>
          <p14:tracePt t="175628" x="4751388" y="3938588"/>
          <p14:tracePt t="175706" x="4741863" y="3956050"/>
          <p14:tracePt t="175714" x="4732338" y="3983038"/>
          <p14:tracePt t="175733" x="4714875" y="4010025"/>
          <p14:tracePt t="175752" x="4697413" y="4037013"/>
          <p14:tracePt t="175768" x="4687888" y="4054475"/>
          <p14:tracePt t="175784" x="4679950" y="4081463"/>
          <p14:tracePt t="175800" x="4679950" y="4116388"/>
          <p14:tracePt t="175817" x="4670425" y="4162425"/>
          <p14:tracePt t="175833" x="4660900" y="4214813"/>
          <p14:tracePt t="175850" x="4643438" y="4259263"/>
          <p14:tracePt t="175867" x="4625975" y="4313238"/>
          <p14:tracePt t="175884" x="4598988" y="4384675"/>
          <p14:tracePt t="175902" x="4572000" y="4411663"/>
          <p14:tracePt t="175917" x="4562475" y="4438650"/>
          <p14:tracePt t="175934" x="4554538" y="4448175"/>
          <p14:tracePt t="175950" x="4554538" y="4465638"/>
          <p14:tracePt t="175967" x="4562475" y="4473575"/>
          <p14:tracePt t="175984" x="4572000" y="4483100"/>
          <p14:tracePt t="176001" x="4581525" y="4483100"/>
          <p14:tracePt t="176018" x="4589463" y="4492625"/>
          <p14:tracePt t="176034" x="4589463" y="4510088"/>
          <p14:tracePt t="176050" x="4589463" y="4519613"/>
          <p14:tracePt t="176068" x="4589463" y="4527550"/>
          <p14:tracePt t="176083" x="4581525" y="4510088"/>
          <p14:tracePt t="176144" x="4572000" y="4483100"/>
          <p14:tracePt t="176152" x="4554538" y="4429125"/>
          <p14:tracePt t="176168" x="4545013" y="4384675"/>
          <p14:tracePt t="176184" x="4545013" y="4367213"/>
          <p14:tracePt t="176200" x="4545013" y="4349750"/>
          <p14:tracePt t="176233" x="4537075" y="4349750"/>
          <p14:tracePt t="176284" x="4527550" y="4340225"/>
          <p14:tracePt t="176293" x="4527550" y="4330700"/>
          <p14:tracePt t="176303" x="4518025" y="4322763"/>
          <p14:tracePt t="176317" x="4500563" y="4322763"/>
          <p14:tracePt t="176350" x="4491038" y="4322763"/>
          <p14:tracePt t="176367" x="4483100" y="4322763"/>
          <p14:tracePt t="176384" x="4456113" y="4340225"/>
          <p14:tracePt t="176402" x="4456113" y="4349750"/>
          <p14:tracePt t="176418" x="4446588" y="4357688"/>
          <p14:tracePt t="176434" x="4438650" y="4357688"/>
          <p14:tracePt t="176450" x="4429125" y="4357688"/>
          <p14:tracePt t="176480" x="4438650" y="4357688"/>
          <p14:tracePt t="176574" x="4446588" y="4357688"/>
          <p14:tracePt t="176582" x="4456113" y="4349750"/>
          <p14:tracePt t="176601" x="4483100" y="4313238"/>
          <p14:tracePt t="176617" x="4500563" y="4259263"/>
          <p14:tracePt t="176634" x="4518025" y="4162425"/>
          <p14:tracePt t="176650" x="4545013" y="3902075"/>
          <p14:tracePt t="176670" x="4562475" y="3687763"/>
          <p14:tracePt t="176684" x="4598988" y="3509963"/>
          <p14:tracePt t="176700" x="4608513" y="3421063"/>
          <p14:tracePt t="176717" x="4608513" y="3394075"/>
          <p14:tracePt t="176734" x="4608513" y="3384550"/>
          <p14:tracePt t="176750" x="4608513" y="3375025"/>
          <p14:tracePt t="176767" x="4598988" y="3367088"/>
          <p14:tracePt t="176785" x="4589463" y="3367088"/>
          <p14:tracePt t="176810" x="4581525" y="3367088"/>
          <p14:tracePt t="176824" x="4581525" y="3375025"/>
          <p14:tracePt t="176833" x="4572000" y="3384550"/>
          <p14:tracePt t="176850" x="4562475" y="3394075"/>
          <p14:tracePt t="176867" x="4554538" y="3411538"/>
          <p14:tracePt t="176884" x="4545013" y="3465513"/>
          <p14:tracePt t="176901" x="4537075" y="3581400"/>
          <p14:tracePt t="176918" x="4537075" y="3759200"/>
          <p14:tracePt t="176934" x="4537075" y="3911600"/>
          <p14:tracePt t="176950" x="4537075" y="3992563"/>
          <p14:tracePt t="176967" x="4527550" y="4044950"/>
          <p14:tracePt t="176984" x="4518025" y="4098925"/>
          <p14:tracePt t="177000" x="4500563" y="4135438"/>
          <p14:tracePt t="177018" x="4483100" y="4170363"/>
          <p14:tracePt t="177035" x="4456113" y="4259263"/>
          <p14:tracePt t="177052" x="4419600" y="4330700"/>
          <p14:tracePt t="177068" x="4411663" y="4367213"/>
          <p14:tracePt t="177084" x="4402138" y="4367213"/>
          <p14:tracePt t="177100" x="4402138" y="4349750"/>
          <p14:tracePt t="177176" x="4402138" y="4313238"/>
          <p14:tracePt t="177184" x="4402138" y="4251325"/>
          <p14:tracePt t="177201" x="4384675" y="4170363"/>
          <p14:tracePt t="177217" x="4367213" y="4143375"/>
          <p14:tracePt t="177234" x="4357688" y="4135438"/>
          <p14:tracePt t="177251" x="4348163" y="4135438"/>
          <p14:tracePt t="177267" x="4348163" y="4152900"/>
          <p14:tracePt t="177318" x="4340225" y="4179888"/>
          <p14:tracePt t="177326" x="4330700" y="4214813"/>
          <p14:tracePt t="177335" x="4322763" y="4259263"/>
          <p14:tracePt t="177351" x="4322763" y="4268788"/>
          <p14:tracePt t="177366" x="4322763" y="4286250"/>
          <p14:tracePt t="177383" x="4340225" y="4295775"/>
          <p14:tracePt t="177417" x="4357688" y="4286250"/>
          <p14:tracePt t="177434" x="4367213" y="4251325"/>
          <p14:tracePt t="177451" x="4367213" y="4214813"/>
          <p14:tracePt t="177467" x="4367213" y="4187825"/>
          <p14:tracePt t="177484" x="4357688" y="4135438"/>
          <p14:tracePt t="177500" x="4340225" y="4090988"/>
          <p14:tracePt t="177517" x="4322763" y="4037013"/>
          <p14:tracePt t="177534" x="4295775" y="3965575"/>
          <p14:tracePt t="177551" x="4276725" y="3929063"/>
          <p14:tracePt t="177568" x="4268788" y="3911600"/>
          <p14:tracePt t="177584" x="4259263" y="3902075"/>
          <p14:tracePt t="177600" x="4251325" y="3876675"/>
          <p14:tracePt t="177617" x="4241800" y="3867150"/>
          <p14:tracePt t="177634" x="4224338" y="3857625"/>
          <p14:tracePt t="177650" x="4224338" y="3840163"/>
          <p14:tracePt t="177650" x="4214813" y="3830638"/>
          <p14:tracePt t="177670" x="4214813" y="3822700"/>
          <p14:tracePt t="177686" x="4205288" y="3822700"/>
          <p14:tracePt t="177702" x="4205288" y="3813175"/>
          <p14:tracePt t="177724" x="4197350" y="3813175"/>
          <p14:tracePt t="177734" x="4187825" y="3813175"/>
          <p14:tracePt t="177750" x="4179888" y="3813175"/>
          <p14:tracePt t="177767" x="4170363" y="3813175"/>
          <p14:tracePt t="177784" x="4160838" y="3813175"/>
          <p14:tracePt t="177801" x="4133850" y="3813175"/>
          <p14:tracePt t="177818" x="4125913" y="3813175"/>
          <p14:tracePt t="177834" x="4108450" y="3830638"/>
          <p14:tracePt t="177851" x="4062413" y="3857625"/>
          <p14:tracePt t="177867" x="4044950" y="3884613"/>
          <p14:tracePt t="177884" x="4027488" y="3902075"/>
          <p14:tracePt t="177900" x="4017963" y="3911600"/>
          <p14:tracePt t="177917" x="4000500" y="3929063"/>
          <p14:tracePt t="177934" x="3990975" y="3938588"/>
          <p14:tracePt t="177950" x="3983038" y="3938588"/>
          <p14:tracePt t="177967" x="3973513" y="3948113"/>
          <p14:tracePt t="177984" x="3965575" y="3948113"/>
          <p14:tracePt t="178001" x="3956050" y="3948113"/>
          <p14:tracePt t="178017" x="3929063" y="3948113"/>
          <p14:tracePt t="178034" x="3884613" y="3956050"/>
          <p14:tracePt t="178051" x="3813175" y="3956050"/>
          <p14:tracePt t="178068" x="3786188" y="3956050"/>
          <p14:tracePt t="178084" x="3768725" y="3965575"/>
          <p14:tracePt t="178117" x="3759200" y="3965575"/>
          <p14:tracePt t="178140" x="3751263" y="3965575"/>
          <p14:tracePt t="178151" x="3732213" y="3983038"/>
          <p14:tracePt t="178167" x="3714750" y="3992563"/>
          <p14:tracePt t="178184" x="3714750" y="4000500"/>
          <p14:tracePt t="178201" x="3705225" y="4010025"/>
          <p14:tracePt t="178216" x="3697288" y="4010025"/>
          <p14:tracePt t="178256" x="3687763" y="4019550"/>
          <p14:tracePt t="178272" x="3687763" y="4027488"/>
          <p14:tracePt t="178281" x="3679825" y="4037013"/>
          <p14:tracePt t="178289" x="3670300" y="4037013"/>
          <p14:tracePt t="178300" x="3660775" y="4037013"/>
          <p14:tracePt t="178317" x="3652838" y="4044950"/>
          <p14:tracePt t="178351" x="3643313" y="4044950"/>
          <p14:tracePt t="178367" x="3633788" y="4044950"/>
          <p14:tracePt t="178397" x="3625850" y="4044950"/>
          <p14:tracePt t="178413" x="3616325" y="4044950"/>
          <p14:tracePt t="178429" x="3608388" y="4044950"/>
          <p14:tracePt t="178443" x="3598863" y="4044950"/>
          <p14:tracePt t="178459" x="3589338" y="4044950"/>
          <p14:tracePt t="178484" x="3581400" y="4044950"/>
          <p14:tracePt t="178491" x="3581400" y="4037013"/>
          <p14:tracePt t="178499" x="3562350" y="4027488"/>
          <p14:tracePt t="178516" x="3554413" y="4019550"/>
          <p14:tracePt t="178534" x="3536950" y="4010025"/>
          <p14:tracePt t="178551" x="3517900" y="3992563"/>
          <p14:tracePt t="178568" x="3500438" y="3983038"/>
          <p14:tracePt t="178584" x="3482975" y="3973513"/>
          <p14:tracePt t="178600" x="3465513" y="3948113"/>
          <p14:tracePt t="178617" x="3455988" y="3938588"/>
          <p14:tracePt t="178633" x="3438525" y="3929063"/>
          <p14:tracePt t="178668" x="3446463" y="3929063"/>
          <p14:tracePt t="178758" x="3455988" y="3938588"/>
          <p14:tracePt t="178774" x="3465513" y="3938588"/>
          <p14:tracePt t="178784" x="3473450" y="3956050"/>
          <p14:tracePt t="178801" x="3490913" y="3965575"/>
          <p14:tracePt t="178818" x="3509963" y="3965575"/>
          <p14:tracePt t="178834" x="3536950" y="3965575"/>
          <p14:tracePt t="178852" x="3562350" y="3965575"/>
          <p14:tracePt t="178868" x="3571875" y="3965575"/>
          <p14:tracePt t="178884" x="3589338" y="3965575"/>
          <p14:tracePt t="178900" x="3598863" y="3965575"/>
          <p14:tracePt t="178934" x="3608388" y="3965575"/>
          <p14:tracePt t="178951" x="3616325" y="3965575"/>
          <p14:tracePt t="179000" x="3625850" y="3965575"/>
          <p14:tracePt t="179016" x="3633788" y="3956050"/>
          <p14:tracePt t="179025" x="3633788" y="3948113"/>
          <p14:tracePt t="179035" x="3652838" y="3938588"/>
          <p14:tracePt t="179050" x="3660775" y="3929063"/>
          <p14:tracePt t="179067" x="3679825" y="3911600"/>
          <p14:tracePt t="179083" x="3687763" y="3902075"/>
          <p14:tracePt t="179117" x="3697288" y="3902075"/>
          <p14:tracePt t="179163" x="3705225" y="3902075"/>
          <p14:tracePt t="179172" x="3705225" y="3894138"/>
          <p14:tracePt t="179183" x="3724275" y="3884613"/>
          <p14:tracePt t="179200" x="3741738" y="3876675"/>
          <p14:tracePt t="179217" x="3751263" y="3876675"/>
          <p14:tracePt t="179233" x="3776663" y="3867150"/>
          <p14:tracePt t="179250" x="3786188" y="3867150"/>
          <p14:tracePt t="179267" x="3795713" y="3867150"/>
          <p14:tracePt t="179300" x="3813175" y="3876675"/>
          <p14:tracePt t="179317" x="3822700" y="3884613"/>
          <p14:tracePt t="179334" x="3840163" y="3894138"/>
          <p14:tracePt t="179350" x="3848100" y="3911600"/>
          <p14:tracePt t="179368" x="3867150" y="3921125"/>
          <p14:tracePt t="179384" x="3884613" y="3938588"/>
          <p14:tracePt t="179401" x="3911600" y="3948113"/>
          <p14:tracePt t="179417" x="3946525" y="3965575"/>
          <p14:tracePt t="179434" x="3973513" y="3983038"/>
          <p14:tracePt t="179451" x="3990975" y="3983038"/>
          <p14:tracePt t="179467" x="4017963" y="4000500"/>
          <p14:tracePt t="179484" x="4027488" y="4010025"/>
          <p14:tracePt t="179500" x="4037013" y="4010025"/>
          <p14:tracePt t="179517" x="4044950" y="4019550"/>
          <p14:tracePt t="179580" x="4044950" y="4027488"/>
          <p14:tracePt t="179588" x="4054475" y="4027488"/>
          <p14:tracePt t="179600" x="4062413" y="4037013"/>
          <p14:tracePt t="179642" x="4081463" y="4037013"/>
          <p14:tracePt t="179806" x="4089400" y="4027488"/>
          <p14:tracePt t="179815" x="4089400" y="4019550"/>
          <p14:tracePt t="179834" x="4098925" y="4019550"/>
          <p14:tracePt t="179851" x="4108450" y="4019550"/>
          <p14:tracePt t="179893" x="4108450" y="4010025"/>
          <p14:tracePt t="179916" x="4116388" y="4010025"/>
          <p14:tracePt t="179925" x="4125913" y="4010025"/>
          <p14:tracePt t="179934" x="4133850" y="4010025"/>
          <p14:tracePt t="179951" x="4152900" y="4010025"/>
          <p14:tracePt t="179968" x="4170363" y="4019550"/>
          <p14:tracePt t="179984" x="4214813" y="4044950"/>
          <p14:tracePt t="180002" x="4394200" y="4170363"/>
          <p14:tracePt t="180018" x="4510088" y="4259263"/>
          <p14:tracePt t="180035" x="4598988" y="4313238"/>
          <p14:tracePt t="180051" x="4633913" y="4322763"/>
          <p14:tracePt t="180067" x="4643438" y="4322763"/>
          <p14:tracePt t="180083" x="4643438" y="4330700"/>
          <p14:tracePt t="180100" x="4652963" y="4330700"/>
          <p14:tracePt t="180128" x="4660900" y="4330700"/>
          <p14:tracePt t="180144" x="4679950" y="4313238"/>
          <p14:tracePt t="180150" x="4697413" y="4259263"/>
          <p14:tracePt t="180167" x="4714875" y="4224338"/>
          <p14:tracePt t="180184" x="4714875" y="4214813"/>
          <p14:tracePt t="180201" x="4714875" y="4187825"/>
          <p14:tracePt t="180218" x="4714875" y="4162425"/>
          <p14:tracePt t="180234" x="4705350" y="4135438"/>
          <p14:tracePt t="180251" x="4687888" y="4090988"/>
          <p14:tracePt t="180269" x="4670425" y="4064000"/>
          <p14:tracePt t="180285" x="4652963" y="4010025"/>
          <p14:tracePt t="180301" x="4643438" y="3983038"/>
          <p14:tracePt t="180317" x="4625975" y="3973513"/>
          <p14:tracePt t="180334" x="4625975" y="3948113"/>
          <p14:tracePt t="180351" x="4625975" y="3938588"/>
          <p14:tracePt t="180368" x="4625975" y="3929063"/>
          <p14:tracePt t="180384" x="4625975" y="3911600"/>
          <p14:tracePt t="180401" x="4625975" y="3902075"/>
          <p14:tracePt t="180417" x="4616450" y="3894138"/>
          <p14:tracePt t="180451" x="4608513" y="3894138"/>
          <p14:tracePt t="180497" x="4608513" y="3884613"/>
          <p14:tracePt t="180511" x="4598988" y="3884613"/>
          <p14:tracePt t="180519" x="4589463" y="3867150"/>
          <p14:tracePt t="180535" x="4589463" y="3857625"/>
          <p14:tracePt t="180551" x="4589463" y="3813175"/>
          <p14:tracePt t="180568" x="4589463" y="3795713"/>
          <p14:tracePt t="180584" x="4589463" y="3786188"/>
          <p14:tracePt t="180601" x="4581525" y="3786188"/>
          <p14:tracePt t="180668" x="4572000" y="3786188"/>
          <p14:tracePt t="180682" x="4562475" y="3795713"/>
          <p14:tracePt t="180706" x="4562475" y="3805238"/>
          <p14:tracePt t="180714" x="4554538" y="3822700"/>
          <p14:tracePt t="180722" x="4554538" y="3849688"/>
          <p14:tracePt t="180733" x="4527550" y="3921125"/>
          <p14:tracePt t="180750" x="4510088" y="3973513"/>
          <p14:tracePt t="180768" x="4483100" y="4037013"/>
          <p14:tracePt t="180785" x="4465638" y="4064000"/>
          <p14:tracePt t="180801" x="4465638" y="4081463"/>
          <p14:tracePt t="180818" x="4446588" y="4098925"/>
          <p14:tracePt t="180834" x="4438650" y="4125913"/>
          <p14:tracePt t="180851" x="4419600" y="4135438"/>
          <p14:tracePt t="180868" x="4411663" y="4179888"/>
          <p14:tracePt t="180884" x="4411663" y="4241800"/>
          <p14:tracePt t="180901" x="4402138" y="4305300"/>
          <p14:tracePt t="180919" x="4402138" y="4313238"/>
          <p14:tracePt t="180935" x="4402138" y="4330700"/>
          <p14:tracePt t="180951" x="4402138" y="4340225"/>
          <p14:tracePt t="180968" x="4402138" y="4349750"/>
          <p14:tracePt t="180984" x="4402138" y="4367213"/>
          <p14:tracePt t="181001" x="4394200" y="4376738"/>
          <p14:tracePt t="181017" x="4394200" y="4394200"/>
          <p14:tracePt t="181034" x="4384675" y="4402138"/>
          <p14:tracePt t="181051" x="4375150" y="4421188"/>
          <p14:tracePt t="181069" x="4367213" y="4465638"/>
          <p14:tracePt t="181084" x="4357688" y="4500563"/>
          <p14:tracePt t="181100" x="4330700" y="4537075"/>
          <p14:tracePt t="181117" x="4313238" y="4564063"/>
          <p14:tracePt t="181134" x="4303713" y="4572000"/>
          <p14:tracePt t="181150" x="4295775" y="4591050"/>
          <p14:tracePt t="181168" x="4295775" y="4598988"/>
          <p14:tracePt t="181183" x="4295775" y="4591050"/>
          <p14:tracePt t="181263" x="4295775" y="4581525"/>
          <p14:tracePt t="181271" x="4295775" y="4564063"/>
          <p14:tracePt t="181284" x="4295775" y="4545013"/>
          <p14:tracePt t="181301" x="4295775" y="4510088"/>
          <p14:tracePt t="181318" x="4295775" y="4473575"/>
          <p14:tracePt t="181334" x="4295775" y="4411663"/>
          <p14:tracePt t="181351" x="4313238" y="4330700"/>
          <p14:tracePt t="181368" x="4330700" y="4278313"/>
          <p14:tracePt t="181384" x="4340225" y="4214813"/>
          <p14:tracePt t="181402" x="4348163" y="4170363"/>
          <p14:tracePt t="181419" x="4357688" y="4162425"/>
          <p14:tracePt t="181435" x="4357688" y="4152900"/>
          <p14:tracePt t="181451" x="4357688" y="4143375"/>
          <p14:tracePt t="181468" x="4357688" y="4135438"/>
          <p14:tracePt t="181529" x="4367213" y="4116388"/>
          <p14:tracePt t="181538" x="4375150" y="4098925"/>
          <p14:tracePt t="181551" x="4394200" y="4037013"/>
          <p14:tracePt t="181569" x="4402138" y="3983038"/>
          <p14:tracePt t="181585" x="4402138" y="3921125"/>
          <p14:tracePt t="181601" x="4402138" y="3876675"/>
          <p14:tracePt t="181618" x="4402138" y="3840163"/>
          <p14:tracePt t="181634" x="4402138" y="3830638"/>
          <p14:tracePt t="181651" x="4402138" y="3822700"/>
          <p14:tracePt t="181669" x="4402138" y="3840163"/>
          <p14:tracePt t="181779" x="4402138" y="3849688"/>
          <p14:tracePt t="181787" x="4402138" y="3876675"/>
          <p14:tracePt t="181801" x="4411663" y="3948113"/>
          <p14:tracePt t="181819" x="4411663" y="4010025"/>
          <p14:tracePt t="181835" x="4411663" y="4071938"/>
          <p14:tracePt t="181851" x="4411663" y="4116388"/>
          <p14:tracePt t="181868" x="4402138" y="4152900"/>
          <p14:tracePt t="181884" x="4402138" y="4179888"/>
          <p14:tracePt t="181901" x="4402138" y="4187825"/>
          <p14:tracePt t="181918" x="4394200" y="4206875"/>
          <p14:tracePt t="181934" x="4375150" y="4233863"/>
          <p14:tracePt t="181951" x="4367213" y="4251325"/>
          <p14:tracePt t="181968" x="4348163" y="4259263"/>
          <p14:tracePt t="181984" x="4340225" y="4278313"/>
          <p14:tracePt t="182001" x="4330700" y="4286250"/>
          <p14:tracePt t="182018" x="4330700" y="4295775"/>
          <p14:tracePt t="182035" x="4322763" y="4305300"/>
          <p14:tracePt t="182051" x="4303713" y="4322763"/>
          <p14:tracePt t="182069" x="4303713" y="4349750"/>
          <p14:tracePt t="182085" x="4286250" y="4376738"/>
          <p14:tracePt t="182101" x="4286250" y="4384675"/>
          <p14:tracePt t="182118" x="4276725" y="4394200"/>
          <p14:tracePt t="182134" x="4276725" y="4402138"/>
          <p14:tracePt t="182151" x="4268788" y="4402138"/>
          <p14:tracePt t="182168" x="4268788" y="4411663"/>
          <p14:tracePt t="182211" x="4259263" y="4411663"/>
          <p14:tracePt t="182249" x="4251325" y="4411663"/>
          <p14:tracePt t="182265" x="4232275" y="4402138"/>
          <p14:tracePt t="182273" x="4224338" y="4394200"/>
          <p14:tracePt t="182285" x="4197350" y="4376738"/>
          <p14:tracePt t="182301" x="4152900" y="4376738"/>
          <p14:tracePt t="182319" x="4116388" y="4376738"/>
          <p14:tracePt t="182335" x="4108450" y="4376738"/>
          <p14:tracePt t="182351" x="4098925" y="4384675"/>
          <p14:tracePt t="182367" x="4089400" y="4402138"/>
          <p14:tracePt t="182384" x="4081463" y="4411663"/>
          <p14:tracePt t="182401" x="4071938" y="4438650"/>
          <p14:tracePt t="182418" x="4062413" y="4465638"/>
          <p14:tracePt t="182434" x="4062413" y="4483100"/>
          <p14:tracePt t="182451" x="4044950" y="4519613"/>
          <p14:tracePt t="182469" x="4027488" y="4564063"/>
          <p14:tracePt t="182486" x="3990975" y="4616450"/>
          <p14:tracePt t="182501" x="3983038" y="4643438"/>
          <p14:tracePt t="182518" x="3965575" y="4679950"/>
          <p14:tracePt t="182535" x="3946525" y="4687888"/>
          <p14:tracePt t="182551" x="3919538" y="4706938"/>
          <p14:tracePt t="182568" x="3830638" y="4733925"/>
          <p14:tracePt t="182584" x="3768725" y="4741863"/>
          <p14:tracePt t="182600" x="3705225" y="4741863"/>
          <p14:tracePt t="182617" x="3633788" y="4733925"/>
          <p14:tracePt t="182634" x="3589338" y="4714875"/>
          <p14:tracePt t="182651" x="3544888" y="4697413"/>
          <p14:tracePt t="182651" x="3527425" y="4697413"/>
          <p14:tracePt t="182670" x="3517900" y="4687888"/>
          <p14:tracePt t="182684" x="3509963" y="4687888"/>
          <p14:tracePt t="182701" x="3490913" y="4662488"/>
          <p14:tracePt t="182735" x="3482975" y="4662488"/>
          <p14:tracePt t="182751" x="3509963" y="4662488"/>
          <p14:tracePt t="182867" x="3536950" y="4670425"/>
          <p14:tracePt t="182875" x="3544888" y="4679950"/>
          <p14:tracePt t="182884" x="3598863" y="4697413"/>
          <p14:tracePt t="182901" x="3633788" y="4697413"/>
          <p14:tracePt t="182918" x="3660775" y="4697413"/>
          <p14:tracePt t="182935" x="3679825" y="4687888"/>
          <p14:tracePt t="182951" x="3697288" y="4679950"/>
          <p14:tracePt t="182969" x="3705225" y="4662488"/>
          <p14:tracePt t="182985" x="3724275" y="4652963"/>
          <p14:tracePt t="183001" x="3751263" y="4635500"/>
          <p14:tracePt t="183018" x="3768725" y="4625975"/>
          <p14:tracePt t="183035" x="3786188" y="4608513"/>
          <p14:tracePt t="183051" x="3795713" y="4598988"/>
          <p14:tracePt t="183069" x="3813175" y="4591050"/>
          <p14:tracePt t="183085" x="3840163" y="4572000"/>
          <p14:tracePt t="183102" x="3867150" y="4554538"/>
          <p14:tracePt t="183118" x="3875088" y="4537075"/>
          <p14:tracePt t="183134" x="3894138" y="4527550"/>
          <p14:tracePt t="183151" x="3902075" y="4510088"/>
          <p14:tracePt t="183169" x="3919538" y="4473575"/>
          <p14:tracePt t="183184" x="3929063" y="4456113"/>
          <p14:tracePt t="183201" x="3956050" y="4429125"/>
          <p14:tracePt t="183219" x="3965575" y="4411663"/>
          <p14:tracePt t="183236" x="3983038" y="4402138"/>
          <p14:tracePt t="183251" x="3990975" y="4384675"/>
          <p14:tracePt t="183268" x="4000500" y="4376738"/>
          <p14:tracePt t="183285" x="4037013" y="4349750"/>
          <p14:tracePt t="183301" x="4071938" y="4295775"/>
          <p14:tracePt t="183318" x="4125913" y="4251325"/>
          <p14:tracePt t="183334" x="4179888" y="4197350"/>
          <p14:tracePt t="183351" x="4241800" y="4125913"/>
          <p14:tracePt t="183369" x="4276725" y="4071938"/>
          <p14:tracePt t="183385" x="4322763" y="4054475"/>
          <p14:tracePt t="183401" x="4330700" y="4044950"/>
          <p14:tracePt t="183418" x="4348163" y="4037013"/>
          <p14:tracePt t="183435" x="4348163" y="4027488"/>
          <p14:tracePt t="183451" x="4367213" y="4027488"/>
          <p14:tracePt t="183468" x="4384675" y="4027488"/>
          <p14:tracePt t="183485" x="4411663" y="4027488"/>
          <p14:tracePt t="183501" x="4429125" y="4027488"/>
          <p14:tracePt t="183518" x="4446588" y="4027488"/>
          <p14:tracePt t="183551" x="4438650" y="4027488"/>
          <p14:tracePt t="183657" x="4438650" y="4037013"/>
          <p14:tracePt t="183666" x="4438650" y="4044950"/>
          <p14:tracePt t="183684" x="4429125" y="4054475"/>
          <p14:tracePt t="183729" x="4419600" y="4071938"/>
          <p14:tracePt t="183738" x="4411663" y="4090988"/>
          <p14:tracePt t="183751" x="4402138" y="4116388"/>
          <p14:tracePt t="183768" x="4394200" y="4143375"/>
          <p14:tracePt t="183785" x="4384675" y="4152900"/>
          <p14:tracePt t="183818" x="4384675" y="4143375"/>
          <p14:tracePt t="183893" x="4384675" y="4135438"/>
          <p14:tracePt t="183902" x="4384675" y="4125913"/>
          <p14:tracePt t="183918" x="4384675" y="4108450"/>
          <p14:tracePt t="183935" x="4394200" y="4098925"/>
          <p14:tracePt t="183951" x="4394200" y="4081463"/>
          <p14:tracePt t="183968" x="4402138" y="4064000"/>
          <p14:tracePt t="183984" x="4411663" y="4037013"/>
          <p14:tracePt t="184001" x="4429125" y="3983038"/>
          <p14:tracePt t="184018" x="4473575" y="3894138"/>
          <p14:tracePt t="184035" x="4589463" y="3759200"/>
          <p14:tracePt t="184051" x="4714875" y="3608388"/>
          <p14:tracePt t="184068" x="4875213" y="3402013"/>
          <p14:tracePt t="184085" x="5018088" y="3232150"/>
          <p14:tracePt t="184101" x="5214938" y="3009900"/>
          <p14:tracePt t="184119" x="5349875" y="2874963"/>
          <p14:tracePt t="184135" x="5492750" y="2732088"/>
          <p14:tracePt t="184151" x="5564188" y="2643188"/>
          <p14:tracePt t="184170" x="5608638" y="2598738"/>
          <p14:tracePt t="184185" x="5635625" y="2581275"/>
          <p14:tracePt t="184201" x="5653088" y="2554288"/>
          <p14:tracePt t="184218" x="5670550" y="2536825"/>
          <p14:tracePt t="184235" x="5715000" y="2500313"/>
          <p14:tracePt t="184251" x="5786438" y="2428875"/>
          <p14:tracePt t="184269" x="5830888" y="2401888"/>
          <p14:tracePt t="184286" x="5849938" y="2384425"/>
          <p14:tracePt t="184302" x="5875338" y="2366963"/>
          <p14:tracePt t="184318" x="5938838" y="2322513"/>
          <p14:tracePt t="184335" x="6027738" y="2259013"/>
          <p14:tracePt t="184351" x="6116638" y="2197100"/>
          <p14:tracePt t="184368" x="6232525" y="2125663"/>
          <p14:tracePt t="184385" x="6303963" y="2063750"/>
          <p14:tracePt t="184401" x="6357938" y="2036763"/>
          <p14:tracePt t="184418" x="6367463" y="2027238"/>
          <p14:tracePt t="184435" x="6384925" y="2017713"/>
          <p14:tracePt t="184451" x="6394450" y="2009775"/>
          <p14:tracePt t="184485" x="6384925" y="2027238"/>
          <p14:tracePt t="184605" x="6375400" y="2036763"/>
          <p14:tracePt t="184614" x="6375400" y="2044700"/>
          <p14:tracePt t="184623" x="6367463" y="2071688"/>
          <p14:tracePt t="184634" x="6340475" y="2116138"/>
          <p14:tracePt t="184651" x="6330950" y="2135188"/>
          <p14:tracePt t="184670" x="6313488" y="2143125"/>
          <p14:tracePt t="184685" x="6303963" y="2152650"/>
          <p14:tracePt t="184701" x="6303963" y="2160588"/>
          <p14:tracePt t="184735" x="6303963" y="2152650"/>
          <p14:tracePt t="184855" x="6303963" y="2143125"/>
          <p14:tracePt t="184879" x="6303963" y="2135188"/>
          <p14:tracePt t="184903" x="6303963" y="2125663"/>
          <p14:tracePt t="184917" x="6303963" y="2116138"/>
          <p14:tracePt t="184933" x="6303963" y="2108200"/>
          <p14:tracePt t="184957" x="6303963" y="2098675"/>
          <p14:tracePt t="184989" x="6303963" y="2108200"/>
          <p14:tracePt t="185075" x="6296025" y="2108200"/>
          <p14:tracePt t="185099" x="6296025" y="2116138"/>
          <p14:tracePt t="185105" x="6296025" y="2125663"/>
          <p14:tracePt t="185120" x="6296025" y="2135188"/>
          <p14:tracePt t="185161" x="6286500" y="2135188"/>
          <p14:tracePt t="185177" x="6286500" y="2143125"/>
          <p14:tracePt t="185191" x="6286500" y="2152650"/>
          <p14:tracePt t="185239" x="6278563" y="2152650"/>
          <p14:tracePt t="185293" x="6278563" y="2160588"/>
          <p14:tracePt t="185333" x="6278563" y="2152650"/>
          <p14:tracePt t="185935" x="6269038" y="2143125"/>
          <p14:tracePt t="186053" x="6259513" y="2143125"/>
          <p14:tracePt t="186069" x="6251575" y="2135188"/>
          <p14:tracePt t="186078" x="6232525" y="2116138"/>
          <p14:tracePt t="186087" x="6161088" y="2089150"/>
          <p14:tracePt t="186101" x="6054725" y="2054225"/>
          <p14:tracePt t="186117" x="5973763" y="2017713"/>
          <p14:tracePt t="186134" x="5902325" y="2009775"/>
          <p14:tracePt t="186151" x="5849938" y="1992313"/>
          <p14:tracePt t="186151" x="5795963" y="1982788"/>
          <p14:tracePt t="186171" x="5759450" y="1965325"/>
          <p14:tracePt t="186185" x="5661025" y="1893888"/>
          <p14:tracePt t="186202" x="5599113" y="1849438"/>
          <p14:tracePt t="186218" x="5518150" y="1795463"/>
          <p14:tracePt t="186235" x="5446713" y="1758950"/>
          <p14:tracePt t="186251" x="5313363" y="1704975"/>
          <p14:tracePt t="186268" x="5197475" y="1652588"/>
          <p14:tracePt t="186285" x="5089525" y="1633538"/>
          <p14:tracePt t="186301" x="5000625" y="1608138"/>
          <p14:tracePt t="186319" x="4902200" y="1589088"/>
          <p14:tracePt t="186336" x="4830763" y="1571625"/>
          <p14:tracePt t="186352" x="4759325" y="1554163"/>
          <p14:tracePt t="186368" x="4697413" y="1536700"/>
          <p14:tracePt t="186385" x="4608513" y="1517650"/>
          <p14:tracePt t="186402" x="4483100" y="1482725"/>
          <p14:tracePt t="186418" x="4340225" y="1438275"/>
          <p14:tracePt t="186435" x="4187825" y="1419225"/>
          <p14:tracePt t="186452" x="4000500" y="1374775"/>
          <p14:tracePt t="186468" x="3902075" y="1357313"/>
          <p14:tracePt t="186485" x="3803650" y="1312863"/>
          <p14:tracePt t="186502" x="3670300" y="1285875"/>
          <p14:tracePt t="186517" x="3562350" y="1250950"/>
          <p14:tracePt t="186534" x="3429000" y="1214438"/>
          <p14:tracePt t="186551" x="3286125" y="1169988"/>
          <p14:tracePt t="186568" x="3098800" y="1125538"/>
          <p14:tracePt t="186585" x="2973388" y="1071563"/>
          <p14:tracePt t="186601" x="2813050" y="1000125"/>
          <p14:tracePt t="186618" x="2625725" y="946150"/>
          <p14:tracePt t="186635" x="2465388" y="884238"/>
          <p14:tracePt t="186652" x="2286000" y="847725"/>
          <p14:tracePt t="186670" x="2116138" y="830263"/>
          <p14:tracePt t="186685" x="1946275" y="795338"/>
          <p14:tracePt t="186701" x="1768475" y="750888"/>
          <p14:tracePt t="186719" x="1652588" y="723900"/>
          <p14:tracePt t="186735" x="1544638" y="704850"/>
          <p14:tracePt t="186752" x="1357313" y="660400"/>
          <p14:tracePt t="186769" x="1187450" y="625475"/>
          <p14:tracePt t="186785" x="1036638" y="598488"/>
          <p14:tracePt t="186802" x="911225" y="588963"/>
          <p14:tracePt t="186819" x="857250" y="598488"/>
          <p14:tracePt t="186836" x="822325" y="615950"/>
          <p14:tracePt t="186852" x="795338" y="625475"/>
          <p14:tracePt t="186885" x="795338" y="633413"/>
          <p14:tracePt t="187024" x="795338" y="660400"/>
          <p14:tracePt t="187032" x="803275" y="714375"/>
          <p14:tracePt t="187052" x="830263" y="768350"/>
          <p14:tracePt t="187068" x="884238" y="812800"/>
          <p14:tracePt t="187085" x="965200" y="884238"/>
          <p14:tracePt t="187102" x="1036638" y="946150"/>
          <p14:tracePt t="187118" x="1108075" y="1000125"/>
          <p14:tracePt t="187135" x="1179513" y="1027113"/>
          <p14:tracePt t="187152" x="1295400" y="1036638"/>
          <p14:tracePt t="187170" x="1438275" y="1044575"/>
          <p14:tracePt t="187185" x="1589088" y="1044575"/>
          <p14:tracePt t="187201" x="1697038" y="1054100"/>
          <p14:tracePt t="187219" x="1866900" y="1089025"/>
          <p14:tracePt t="187236" x="1990725" y="1108075"/>
          <p14:tracePt t="187252" x="2108200" y="1125538"/>
          <p14:tracePt t="187268" x="2205038" y="1143000"/>
          <p14:tracePt t="187286" x="2286000" y="1169988"/>
          <p14:tracePt t="187302" x="2366963" y="1187450"/>
          <p14:tracePt t="187318" x="2438400" y="1204913"/>
          <p14:tracePt t="187335" x="2490788" y="1214438"/>
          <p14:tracePt t="187351" x="2562225" y="1231900"/>
          <p14:tracePt t="187368" x="2598738" y="1231900"/>
          <p14:tracePt t="187385" x="2608263" y="1241425"/>
          <p14:tracePt t="187401" x="2625725" y="1250950"/>
          <p14:tracePt t="187418" x="2633663" y="1250950"/>
          <p14:tracePt t="187435" x="2652713" y="1250950"/>
          <p14:tracePt t="187451" x="2652713" y="1258888"/>
          <p14:tracePt t="187468" x="2670175" y="1268413"/>
          <p14:tracePt t="187502" x="2679700" y="1268413"/>
          <p14:tracePt t="187556" x="2687638" y="1268413"/>
          <p14:tracePt t="187566" x="2687638" y="1258888"/>
          <p14:tracePt t="187585" x="2687638" y="1250950"/>
          <p14:tracePt t="187612" x="2687638" y="1241425"/>
          <p14:tracePt t="187690" x="2687638" y="1231900"/>
          <p14:tracePt t="187699" x="2687638" y="1223963"/>
          <p14:tracePt t="187714" x="2687638" y="1214438"/>
          <p14:tracePt t="187723" x="2687638" y="1204913"/>
          <p14:tracePt t="187752" x="2687638" y="1196975"/>
          <p14:tracePt t="188292" x="2687638" y="1187450"/>
          <p14:tracePt t="188308" x="2697163" y="1187450"/>
          <p14:tracePt t="188904" x="2705100" y="1187450"/>
          <p14:tracePt t="188913" x="2714625" y="1187450"/>
          <p14:tracePt t="188922" x="2724150" y="1187450"/>
          <p14:tracePt t="188942" x="2741613" y="1187450"/>
          <p14:tracePt t="189270" x="2759075" y="1187450"/>
          <p14:tracePt t="189279" x="2786063" y="1196975"/>
          <p14:tracePt t="189288" x="2840038" y="1223963"/>
          <p14:tracePt t="189302" x="2874963" y="1250950"/>
          <p14:tracePt t="189318" x="2901950" y="1258888"/>
          <p14:tracePt t="189334" x="2938463" y="1303338"/>
          <p14:tracePt t="189351" x="3044825" y="1393825"/>
          <p14:tracePt t="189367" x="3224213" y="1482725"/>
          <p14:tracePt t="189384" x="3429000" y="1581150"/>
          <p14:tracePt t="189402" x="3616325" y="1687513"/>
          <p14:tracePt t="189419" x="3938588" y="1893888"/>
          <p14:tracePt t="189436" x="4133850" y="2108200"/>
          <p14:tracePt t="189452" x="4276725" y="2339975"/>
          <p14:tracePt t="189468" x="4367213" y="2616200"/>
          <p14:tracePt t="189485" x="4446588" y="2884488"/>
          <p14:tracePt t="189502" x="4465638" y="3143250"/>
          <p14:tracePt t="189518" x="4500563" y="3394075"/>
          <p14:tracePt t="189536" x="4527550" y="3751263"/>
          <p14:tracePt t="189552" x="4527550" y="3992563"/>
          <p14:tracePt t="189569" x="4473575" y="4259263"/>
          <p14:tracePt t="189585" x="4402138" y="4564063"/>
          <p14:tracePt t="189601" x="4348163" y="4830763"/>
          <p14:tracePt t="189618" x="4303713" y="5091113"/>
          <p14:tracePt t="189635" x="4251325" y="5305425"/>
          <p14:tracePt t="189652" x="4205288" y="5537200"/>
          <p14:tracePt t="189671" x="4152900" y="5707063"/>
          <p14:tracePt t="189686" x="4081463" y="5884863"/>
          <p14:tracePt t="189702" x="4062413" y="6010275"/>
          <p14:tracePt t="189719" x="4044950" y="6091238"/>
          <p14:tracePt t="189735" x="4037013" y="6143625"/>
          <p14:tracePt t="189752" x="4027488" y="6207125"/>
          <p14:tracePt t="189768" x="4027488" y="6242050"/>
          <p14:tracePt t="189786" x="4037013" y="6261100"/>
          <p14:tracePt t="189802" x="4054475" y="6296025"/>
          <p14:tracePt t="189819" x="4062413" y="6305550"/>
          <p14:tracePt t="189835" x="4108450" y="6323013"/>
          <p14:tracePt t="189852" x="4133850" y="6323013"/>
          <p14:tracePt t="189869" x="4179888" y="6323013"/>
          <p14:tracePt t="189885" x="4224338" y="6323013"/>
          <p14:tracePt t="189902" x="4286250" y="6305550"/>
          <p14:tracePt t="189920" x="4357688" y="6278563"/>
          <p14:tracePt t="189936" x="4384675" y="6269038"/>
          <p14:tracePt t="189952" x="4411663" y="6251575"/>
          <p14:tracePt t="189969" x="4456113" y="6234113"/>
          <p14:tracePt t="189985" x="4518025" y="6215063"/>
          <p14:tracePt t="190002" x="4562475" y="6197600"/>
          <p14:tracePt t="190019" x="4598988" y="6153150"/>
          <p14:tracePt t="190036" x="4633913" y="6099175"/>
          <p14:tracePt t="190052" x="4670425" y="6054725"/>
          <p14:tracePt t="190069" x="4732338" y="5938838"/>
          <p14:tracePt t="190085" x="4786313" y="5857875"/>
          <p14:tracePt t="190102" x="4848225" y="5786438"/>
          <p14:tracePt t="190119" x="4921250" y="5707063"/>
          <p14:tracePt t="190135" x="4965700" y="5643563"/>
          <p14:tracePt t="190152" x="5000625" y="5572125"/>
          <p14:tracePt t="190152" x="5027613" y="5546725"/>
          <p14:tracePt t="190171" x="5054600" y="5500688"/>
          <p14:tracePt t="190187" x="5072063" y="5483225"/>
          <p14:tracePt t="190202" x="5081588" y="5465763"/>
          <p14:tracePt t="190219" x="5089525" y="5465763"/>
          <p14:tracePt t="190235" x="5099050" y="5456238"/>
          <p14:tracePt t="190269" x="5108575" y="5448300"/>
          <p14:tracePt t="190328" x="5108575" y="5438775"/>
          <p14:tracePt t="190344" x="5116513" y="5438775"/>
          <p14:tracePt t="190353" x="5126038" y="5429250"/>
          <p14:tracePt t="190369" x="5135563" y="5429250"/>
          <p14:tracePt t="235919" x="5116513" y="5492750"/>
          <p14:tracePt t="236153" x="5089525" y="5599113"/>
          <p14:tracePt t="236162" x="5081588" y="5689600"/>
          <p14:tracePt t="236176" x="5089525" y="5813425"/>
          <p14:tracePt t="236192" x="5116513" y="5867400"/>
          <p14:tracePt t="236207" x="5135563" y="5911850"/>
          <p14:tracePt t="236224" x="5143500" y="5921375"/>
          <p14:tracePt t="236257" x="5153025" y="5921375"/>
          <p14:tracePt t="236276" x="5160963" y="5921375"/>
          <p14:tracePt t="236357" x="5170488" y="5911850"/>
          <p14:tracePt t="236677" x="5180013" y="5903913"/>
          <p14:tracePt t="236686" x="5180013" y="5894388"/>
          <p14:tracePt t="236701" x="5180013" y="5884863"/>
          <p14:tracePt t="236755" x="5187950" y="5876925"/>
          <p14:tracePt t="236763" x="5207000" y="5857875"/>
          <p14:tracePt t="236774" x="5232400" y="5832475"/>
          <p14:tracePt t="236791" x="5278438" y="5795963"/>
          <p14:tracePt t="236808" x="5303838" y="5768975"/>
          <p14:tracePt t="236825" x="5303838" y="5761038"/>
          <p14:tracePt t="236841" x="5313363" y="5741988"/>
          <p14:tracePt t="236858" x="5340350" y="5697538"/>
          <p14:tracePt t="236874" x="5367338" y="5680075"/>
          <p14:tracePt t="236890" x="5367338" y="5670550"/>
          <p14:tracePt t="236907" x="5367338" y="5662613"/>
          <p14:tracePt t="236924" x="5384800" y="5643563"/>
          <p14:tracePt t="236984" x="5394325" y="5635625"/>
          <p14:tracePt t="236992" x="5402263" y="5626100"/>
          <p14:tracePt t="246658" x="5402263" y="5537200"/>
          <p14:tracePt t="246880" x="5402263" y="5402263"/>
          <p14:tracePt t="246889" x="5394325" y="5305425"/>
          <p14:tracePt t="246898" x="5367338" y="5241925"/>
          <p14:tracePt t="246909" x="5340350" y="5170488"/>
          <p14:tracePt t="246926" x="5322888" y="5126038"/>
          <p14:tracePt t="246942" x="5303838" y="5064125"/>
          <p14:tracePt t="246959" x="5295900" y="4973638"/>
          <p14:tracePt t="246975" x="5303838" y="4902200"/>
          <p14:tracePt t="246992" x="5303838" y="4822825"/>
          <p14:tracePt t="247009" x="5303838" y="4751388"/>
          <p14:tracePt t="247025" x="5286375" y="4662488"/>
          <p14:tracePt t="247042" x="5251450" y="4545013"/>
          <p14:tracePt t="247059" x="5170488" y="4322763"/>
          <p14:tracePt t="247077" x="5099050" y="4170363"/>
          <p14:tracePt t="247093" x="5018088" y="4044950"/>
          <p14:tracePt t="247109" x="4902200" y="3948113"/>
          <p14:tracePt t="247125" x="4803775" y="3876675"/>
          <p14:tracePt t="247141" x="4732338" y="3795713"/>
          <p14:tracePt t="247159" x="4679950" y="3741738"/>
          <p14:tracePt t="247177" x="4652963" y="3724275"/>
          <p14:tracePt t="247192" x="4652963" y="3706813"/>
          <p14:tracePt t="247209" x="4643438" y="3687763"/>
          <p14:tracePt t="247242" x="4643438" y="3679825"/>
          <p14:tracePt t="247280" x="4697413" y="3670300"/>
          <p14:tracePt t="247601" x="4813300" y="3662363"/>
          <p14:tracePt t="247610" x="5160963" y="3571875"/>
          <p14:tracePt t="247626" x="5589588" y="3446463"/>
          <p14:tracePt t="247642" x="5929313" y="3394075"/>
          <p14:tracePt t="247659" x="6170613" y="3384550"/>
          <p14:tracePt t="247677" x="6323013" y="3402013"/>
          <p14:tracePt t="247692" x="6456363" y="3446463"/>
          <p14:tracePt t="247709" x="6545263" y="3482975"/>
          <p14:tracePt t="247727" x="6616700" y="3509963"/>
          <p14:tracePt t="247742" x="6670675" y="3517900"/>
          <p14:tracePt t="247759" x="6697663" y="3536950"/>
          <p14:tracePt t="247776" x="6707188" y="3536950"/>
          <p14:tracePt t="247809" x="6715125" y="3544888"/>
          <p14:tracePt t="247853" x="6732588" y="3554413"/>
          <p14:tracePt t="247866" x="6769100" y="3581400"/>
          <p14:tracePt t="247876" x="6875463" y="3635375"/>
          <p14:tracePt t="247892" x="6946900" y="3670300"/>
          <p14:tracePt t="247909" x="7018338" y="3687763"/>
          <p14:tracePt t="247926" x="7170738" y="3714750"/>
          <p14:tracePt t="247942" x="7269163" y="3733800"/>
          <p14:tracePt t="247959" x="7331075" y="3741738"/>
          <p14:tracePt t="247977" x="7340600" y="3741738"/>
          <p14:tracePt t="248009" x="7340600" y="3751263"/>
          <p14:tracePt t="248165" x="7331075" y="3751263"/>
          <p14:tracePt t="248180" x="7323138" y="3751263"/>
          <p14:tracePt t="248192" x="7313613" y="3751263"/>
          <p14:tracePt t="248235" x="7304088" y="3751263"/>
          <p14:tracePt t="248253" x="7296150" y="3751263"/>
          <p14:tracePt t="248267" x="7286625" y="3751263"/>
          <p14:tracePt t="248321" x="7278688" y="3741738"/>
          <p14:tracePt t="248337" x="7278688" y="3733800"/>
          <p14:tracePt t="248353" x="7269163" y="3733800"/>
          <p14:tracePt t="248363" x="7251700" y="3714750"/>
          <p14:tracePt t="248377" x="7215188" y="3687763"/>
          <p14:tracePt t="248393" x="7197725" y="3635375"/>
          <p14:tracePt t="248409" x="7197725" y="3589338"/>
          <p14:tracePt t="248426" x="7197725" y="3544888"/>
          <p14:tracePt t="248442" x="7197725" y="3492500"/>
          <p14:tracePt t="248459" x="7197725" y="3473450"/>
          <p14:tracePt t="248476" x="7188200" y="3455988"/>
          <p14:tracePt t="248492" x="7180263" y="3455988"/>
          <p14:tracePt t="248509" x="7180263" y="3446463"/>
          <p14:tracePt t="248526" x="7180263" y="3473450"/>
          <p14:tracePt t="248667" x="7180263" y="3509963"/>
          <p14:tracePt t="248676" x="7170738" y="3571875"/>
          <p14:tracePt t="248692" x="7153275" y="3635375"/>
          <p14:tracePt t="248709" x="7143750" y="3679825"/>
          <p14:tracePt t="248726" x="7143750" y="3733800"/>
          <p14:tracePt t="248743" x="7143750" y="3795713"/>
          <p14:tracePt t="248759" x="7153275" y="3867150"/>
          <p14:tracePt t="248776" x="7170738" y="3911600"/>
          <p14:tracePt t="248793" x="7188200" y="3938588"/>
          <p14:tracePt t="248809" x="7188200" y="3965575"/>
          <p14:tracePt t="248826" x="7188200" y="3973513"/>
          <p14:tracePt t="248843" x="7188200" y="3983038"/>
          <p14:tracePt t="248861" x="7188200" y="4010025"/>
          <p14:tracePt t="248877" x="7188200" y="4019550"/>
          <p14:tracePt t="248893" x="7188200" y="4027488"/>
          <p14:tracePt t="248909" x="7188200" y="4044950"/>
          <p14:tracePt t="248926" x="7188200" y="4064000"/>
          <p14:tracePt t="248942" x="7180263" y="4071938"/>
          <p14:tracePt t="248959" x="7180263" y="4090988"/>
          <p14:tracePt t="248976" x="7180263" y="4098925"/>
          <p14:tracePt t="248992" x="7180263" y="4071938"/>
          <p14:tracePt t="249105" x="7180263" y="4064000"/>
          <p14:tracePt t="249113" x="7180263" y="4010025"/>
          <p14:tracePt t="249127" x="7180263" y="3973513"/>
          <p14:tracePt t="249143" x="7188200" y="3948113"/>
          <p14:tracePt t="249159" x="7188200" y="3929063"/>
          <p14:tracePt t="249177" x="7188200" y="3911600"/>
          <p14:tracePt t="249192" x="7188200" y="3876675"/>
          <p14:tracePt t="249209" x="7188200" y="3857625"/>
          <p14:tracePt t="249226" x="7188200" y="3840163"/>
          <p14:tracePt t="249243" x="7188200" y="3830638"/>
          <p14:tracePt t="249259" x="7188200" y="3786188"/>
          <p14:tracePt t="249277" x="7188200" y="3751263"/>
          <p14:tracePt t="249293" x="7197725" y="3706813"/>
          <p14:tracePt t="249309" x="7207250" y="3662363"/>
          <p14:tracePt t="249326" x="7215188" y="3616325"/>
          <p14:tracePt t="249342" x="7215188" y="3581400"/>
          <p14:tracePt t="249360" x="7232650" y="3544888"/>
          <p14:tracePt t="249376" x="7242175" y="3517900"/>
          <p14:tracePt t="249392" x="7242175" y="3509963"/>
          <p14:tracePt t="249409" x="7242175" y="3500438"/>
          <p14:tracePt t="249426" x="7242175" y="3517900"/>
          <p14:tracePt t="249669" x="7242175" y="3544888"/>
          <p14:tracePt t="249683" x="7232650" y="3563938"/>
          <p14:tracePt t="249692" x="7224713" y="3598863"/>
          <p14:tracePt t="249709" x="7207250" y="3635375"/>
          <p14:tracePt t="249726" x="7197725" y="3670300"/>
          <p14:tracePt t="249742" x="7188200" y="3706813"/>
          <p14:tracePt t="249759" x="7180263" y="3741738"/>
          <p14:tracePt t="249777" x="7170738" y="3778250"/>
          <p14:tracePt t="249793" x="7161213" y="3830638"/>
          <p14:tracePt t="249809" x="7153275" y="3849688"/>
          <p14:tracePt t="249826" x="7153275" y="3867150"/>
          <p14:tracePt t="249842" x="7153275" y="3884613"/>
          <p14:tracePt t="249860" x="7143750" y="3894138"/>
          <p14:tracePt t="249876" x="7143750" y="3911600"/>
          <p14:tracePt t="249893" x="7135813" y="3911600"/>
          <p14:tracePt t="249909" x="7135813" y="3921125"/>
          <p14:tracePt t="249949" x="7135813" y="3929063"/>
          <p14:tracePt t="249958" x="7143750" y="3938588"/>
          <p14:tracePt t="249976" x="7143750" y="3948113"/>
          <p14:tracePt t="250009" x="7153275" y="3938588"/>
          <p14:tracePt t="250115" x="7161213" y="3911600"/>
          <p14:tracePt t="250123" x="7180263" y="3840163"/>
          <p14:tracePt t="250143" x="7197725" y="3768725"/>
          <p14:tracePt t="250159" x="7215188" y="3670300"/>
          <p14:tracePt t="250178" x="7224713" y="3563938"/>
          <p14:tracePt t="250194" x="7232650" y="3455988"/>
          <p14:tracePt t="250209" x="7242175" y="3402013"/>
          <p14:tracePt t="250226" x="7251700" y="3375025"/>
          <p14:tracePt t="250243" x="7251700" y="3357563"/>
          <p14:tracePt t="250276" x="7242175" y="3384550"/>
          <p14:tracePt t="250505" x="7242175" y="3411538"/>
          <p14:tracePt t="250514" x="7232650" y="3438525"/>
          <p14:tracePt t="250526" x="7232650" y="3492500"/>
          <p14:tracePt t="250543" x="7232650" y="3544888"/>
          <p14:tracePt t="250559" x="7232650" y="3625850"/>
          <p14:tracePt t="250576" x="7224713" y="3652838"/>
          <p14:tracePt t="250593" x="7224713" y="3670300"/>
          <p14:tracePt t="250610" x="7215188" y="3687763"/>
          <p14:tracePt t="250626" x="7207250" y="3724275"/>
          <p14:tracePt t="250642" x="7197725" y="3778250"/>
          <p14:tracePt t="250659" x="7188200" y="3795713"/>
          <p14:tracePt t="250678" x="7188200" y="3805238"/>
          <p14:tracePt t="250692" x="7188200" y="3786188"/>
          <p14:tracePt t="250795" x="7188200" y="3751263"/>
          <p14:tracePt t="250804" x="7188200" y="3733800"/>
          <p14:tracePt t="250812" x="7207250" y="3662363"/>
          <p14:tracePt t="250827" x="7224713" y="3581400"/>
          <p14:tracePt t="250843" x="7251700" y="3492500"/>
          <p14:tracePt t="250860" x="7259638" y="3402013"/>
          <p14:tracePt t="250876" x="7269163" y="3340100"/>
          <p14:tracePt t="250893" x="7278688" y="3295650"/>
          <p14:tracePt t="250909" x="7286625" y="3268663"/>
          <p14:tracePt t="250927" x="7286625" y="3251200"/>
          <p14:tracePt t="250959" x="7296150" y="3241675"/>
          <p14:tracePt t="250976" x="7296150" y="3232150"/>
          <p14:tracePt t="250993" x="7296150" y="3241675"/>
          <p14:tracePt t="251077" x="7296150" y="3259138"/>
          <p14:tracePt t="251086" x="7296150" y="3278188"/>
          <p14:tracePt t="251093" x="7296150" y="3322638"/>
          <p14:tracePt t="251109" x="7296150" y="3367088"/>
          <p14:tracePt t="251125" x="7296150" y="3438525"/>
          <p14:tracePt t="251142" x="7296150" y="3492500"/>
          <p14:tracePt t="251159" x="7286625" y="3563938"/>
          <p14:tracePt t="251177" x="7269163" y="3616325"/>
          <p14:tracePt t="251193" x="7242175" y="3697288"/>
          <p14:tracePt t="251209" x="7232650" y="3733800"/>
          <p14:tracePt t="251226" x="7224713" y="3751263"/>
          <p14:tracePt t="251243" x="7215188" y="3786188"/>
          <p14:tracePt t="251259" x="7207250" y="3813175"/>
          <p14:tracePt t="251276" x="7207250" y="3830638"/>
          <p14:tracePt t="251293" x="7207250" y="3857625"/>
          <p14:tracePt t="251310" x="7207250" y="3911600"/>
          <p14:tracePt t="251328" x="7215188" y="3965575"/>
          <p14:tracePt t="251343" x="7232650" y="4010025"/>
          <p14:tracePt t="251360" x="7242175" y="4054475"/>
          <p14:tracePt t="251376" x="7251700" y="4081463"/>
          <p14:tracePt t="251393" x="7251700" y="4125913"/>
          <p14:tracePt t="251409" x="7251700" y="4179888"/>
          <p14:tracePt t="251426" x="7251700" y="4224338"/>
          <p14:tracePt t="251443" x="7251700" y="4259263"/>
          <p14:tracePt t="251459" x="7242175" y="4313238"/>
          <p14:tracePt t="251476" x="7242175" y="4340225"/>
          <p14:tracePt t="251493" x="7242175" y="4357688"/>
          <p14:tracePt t="251509" x="7242175" y="4367213"/>
          <p14:tracePt t="251526" x="7242175" y="4357688"/>
          <p14:tracePt t="251641" x="7251700" y="4357688"/>
          <p14:tracePt t="251650" x="7259638" y="4340225"/>
          <p14:tracePt t="251659" x="7269163" y="4305300"/>
          <p14:tracePt t="251659" x="7269163" y="4278313"/>
          <p14:tracePt t="251679" x="7278688" y="4241800"/>
          <p14:tracePt t="251693" x="7296150" y="4170363"/>
          <p14:tracePt t="251709" x="7304088" y="4108450"/>
          <p14:tracePt t="251727" x="7304088" y="4090988"/>
          <p14:tracePt t="251744" x="7304088" y="4064000"/>
          <p14:tracePt t="251759" x="7313613" y="4037013"/>
          <p14:tracePt t="251776" x="7323138" y="3992563"/>
          <p14:tracePt t="251793" x="7331075" y="3965575"/>
          <p14:tracePt t="251809" x="7340600" y="3938588"/>
          <p14:tracePt t="251826" x="7340600" y="3921125"/>
          <p14:tracePt t="251860" x="7340600" y="3911600"/>
          <p14:tracePt t="251986" x="7340600" y="3894138"/>
          <p14:tracePt t="252001" x="7340600" y="3876675"/>
          <p14:tracePt t="252011" x="7340600" y="3849688"/>
          <p14:tracePt t="252026" x="7331075" y="3840163"/>
          <p14:tracePt t="252043" x="7323138" y="3822700"/>
          <p14:tracePt t="252059" x="7313613" y="3805238"/>
          <p14:tracePt t="252076" x="7296150" y="3786188"/>
          <p14:tracePt t="252093" x="7296150" y="3741738"/>
          <p14:tracePt t="252110" x="7296150" y="3714750"/>
          <p14:tracePt t="252126" x="7296150" y="3662363"/>
          <p14:tracePt t="252143" x="7296150" y="3635375"/>
          <p14:tracePt t="252160" x="7296150" y="3598863"/>
          <p14:tracePt t="252178" x="7296150" y="3544888"/>
          <p14:tracePt t="252193" x="7296150" y="3500438"/>
          <p14:tracePt t="252209" x="7296150" y="3455988"/>
          <p14:tracePt t="252227" x="7296150" y="3438525"/>
          <p14:tracePt t="252244" x="7296150" y="3421063"/>
          <p14:tracePt t="252260" x="7296150" y="3402013"/>
          <p14:tracePt t="252276" x="7296150" y="3384550"/>
          <p14:tracePt t="252293" x="7296150" y="3375025"/>
          <p14:tracePt t="252309" x="7296150" y="3384550"/>
          <p14:tracePt t="252471" x="7304088" y="3402013"/>
          <p14:tracePt t="252477" x="7323138" y="3421063"/>
          <p14:tracePt t="252493" x="7323138" y="3429000"/>
          <p14:tracePt t="252509" x="7331075" y="3438525"/>
          <p14:tracePt t="252525" x="7331075" y="3455988"/>
          <p14:tracePt t="252542" x="7331075" y="3465513"/>
          <p14:tracePt t="252559" x="7331075" y="3473450"/>
          <p14:tracePt t="252576" x="7331075" y="3482975"/>
          <p14:tracePt t="252592" x="7331075" y="3492500"/>
          <p14:tracePt t="252608" x="7331075" y="3517900"/>
          <p14:tracePt t="252625" x="7331075" y="3563938"/>
          <p14:tracePt t="252642" x="7331075" y="3635375"/>
          <p14:tracePt t="252659" x="7331075" y="3652838"/>
          <p14:tracePt t="252678" x="7331075" y="3662363"/>
          <p14:tracePt t="252693" x="7331075" y="3679825"/>
          <p14:tracePt t="252709" x="7331075" y="3706813"/>
          <p14:tracePt t="252726" x="7331075" y="3724275"/>
          <p14:tracePt t="252759" x="7331075" y="3733800"/>
          <p14:tracePt t="259784" x="7323138" y="3733800"/>
          <p14:tracePt t="260479" x="7313613" y="3733800"/>
          <p14:tracePt t="260605" x="7296150" y="3724275"/>
          <p14:tracePt t="260612" x="7269163" y="3714750"/>
          <p14:tracePt t="260626" x="7207250" y="3670300"/>
          <p14:tracePt t="260645" x="7170738" y="3662363"/>
          <p14:tracePt t="260661" x="7170738" y="3652838"/>
          <p14:tracePt t="265068" x="7143750" y="3652838"/>
          <p14:tracePt t="265750" x="7116763" y="3662363"/>
          <p14:tracePt t="265759" x="7108825" y="3670300"/>
          <p14:tracePt t="265778" x="7099300" y="3670300"/>
          <p14:tracePt t="265794" x="7089775" y="3670300"/>
          <p14:tracePt t="265844" x="7081838" y="3670300"/>
          <p14:tracePt t="265860" x="7054850" y="3670300"/>
          <p14:tracePt t="265869" x="7045325" y="3679825"/>
          <p14:tracePt t="265878" x="7037388" y="3679825"/>
          <p14:tracePt t="265894" x="7027863" y="3687763"/>
          <p14:tracePt t="265938" x="7027863" y="3697288"/>
          <p14:tracePt t="265947" x="6992938" y="3724275"/>
          <p14:tracePt t="265961" x="6929438" y="3786188"/>
          <p14:tracePt t="265977" x="6850063" y="3884613"/>
          <p14:tracePt t="265994" x="6786563" y="3948113"/>
          <p14:tracePt t="266010" x="6751638" y="4000500"/>
          <p14:tracePt t="266027" x="6715125" y="4037013"/>
          <p14:tracePt t="266044" x="6697663" y="4064000"/>
          <p14:tracePt t="266077" x="6688138" y="4081463"/>
          <p14:tracePt t="266312" x="6680200" y="4098925"/>
          <p14:tracePt t="266320" x="6680200" y="4108450"/>
          <p14:tracePt t="276834" x="6724650" y="4098925"/>
          <p14:tracePt t="277688" x="7072313" y="4044950"/>
          <p14:tracePt t="277697" x="8153400" y="3948113"/>
          <p14:tracePt t="277713" x="9136063" y="3921125"/>
          <p14:tracePt t="277729" x="9136063" y="3822700"/>
          <p14:tracePt t="277746" x="9136063" y="3741738"/>
          <p14:tracePt t="277763" x="9136063" y="3857625"/>
          <p14:tracePt t="277779" x="9136063" y="4197350"/>
          <p14:tracePt t="277796" x="9136063" y="4233863"/>
          <p14:tracePt t="277814" x="9136063" y="4179888"/>
          <p14:tracePt t="277830" x="9136063" y="4162425"/>
          <p14:tracePt t="278244" x="9136063" y="4116388"/>
          <p14:tracePt t="278253" x="9136063" y="4090988"/>
          <p14:tracePt t="278264" x="9136063" y="4071938"/>
          <p14:tracePt t="278284" x="9117013" y="4081463"/>
          <p14:tracePt t="278295" x="9018588" y="4125913"/>
          <p14:tracePt t="278312" x="8947150" y="4170363"/>
          <p14:tracePt t="278330" x="8867775" y="4197350"/>
          <p14:tracePt t="278346" x="8804275" y="4214813"/>
          <p14:tracePt t="278363" x="8661400" y="4259263"/>
          <p14:tracePt t="278379" x="8331200" y="4349750"/>
          <p14:tracePt t="278396" x="7643813" y="4519613"/>
          <p14:tracePt t="278413" x="6635750" y="4662488"/>
          <p14:tracePt t="278429" x="5688013" y="4697413"/>
          <p14:tracePt t="278446" x="4652963" y="4643438"/>
          <p14:tracePt t="278463" x="3276600" y="4483100"/>
          <p14:tracePt t="278479" x="2724150" y="4384675"/>
          <p14:tracePt t="278496" x="2482850" y="4330700"/>
          <p14:tracePt t="278513" x="2393950" y="4322763"/>
          <p14:tracePt t="278529" x="2384425" y="4322763"/>
          <p14:tracePt t="278546" x="2384425" y="4313238"/>
          <p14:tracePt t="278580" x="2330450" y="4286250"/>
          <p14:tracePt t="278591" x="2251075" y="4241800"/>
          <p14:tracePt t="278600" x="2054225" y="4098925"/>
          <p14:tracePt t="278612" x="1857375" y="3902075"/>
          <p14:tracePt t="278629" x="1633538" y="3679825"/>
          <p14:tracePt t="278645" x="1401763" y="3446463"/>
          <p14:tracePt t="278662" x="1295400" y="3330575"/>
          <p14:tracePt t="278680" x="1268413" y="3241675"/>
          <p14:tracePt t="278696" x="1268413" y="3160713"/>
          <p14:tracePt t="278713" x="1401763" y="2965450"/>
          <p14:tracePt t="278730" x="1598613" y="2901950"/>
          <p14:tracePt t="278746" x="1893888" y="2921000"/>
          <p14:tracePt t="278763" x="2366963" y="2992438"/>
          <p14:tracePt t="278779" x="2830513" y="3135313"/>
          <p14:tracePt t="278796" x="3517900" y="3214688"/>
          <p14:tracePt t="278813" x="4251325" y="3232150"/>
          <p14:tracePt t="278829" x="5153025" y="3367088"/>
          <p14:tracePt t="278846" x="5707063" y="3544888"/>
          <p14:tracePt t="278863" x="6010275" y="3733800"/>
          <p14:tracePt t="278879" x="6143625" y="3840163"/>
          <p14:tracePt t="278896" x="6207125" y="3911600"/>
          <p14:tracePt t="278913" x="6232525" y="4054475"/>
          <p14:tracePt t="278929" x="6242050" y="4197350"/>
          <p14:tracePt t="278946" x="6269038" y="4278313"/>
          <p14:tracePt t="278964" x="6286500" y="4295775"/>
          <p14:tracePt t="278980" x="6296025" y="4313238"/>
          <p14:tracePt t="278996" x="6296025" y="4340225"/>
          <p14:tracePt t="279013" x="6296025" y="4367213"/>
          <p14:tracePt t="279029" x="6286500" y="4394200"/>
          <p14:tracePt t="279046" x="6286500" y="4421188"/>
          <p14:tracePt t="279080" x="6296025" y="4421188"/>
          <p14:tracePt t="279099" x="6323013" y="4402138"/>
          <p14:tracePt t="279113" x="6375400" y="4349750"/>
          <p14:tracePt t="279129" x="6438900" y="4278313"/>
          <p14:tracePt t="279146" x="6473825" y="4206875"/>
          <p14:tracePt t="279163" x="6500813" y="4162425"/>
          <p14:tracePt t="279181" x="6518275" y="4135438"/>
          <p14:tracePt t="279196" x="6564313" y="4125913"/>
          <p14:tracePt t="279214" x="6608763" y="4125913"/>
          <p14:tracePt t="279230" x="6626225" y="4135438"/>
          <p14:tracePt t="279246" x="6680200" y="4152900"/>
          <p14:tracePt t="279263" x="6759575" y="4197350"/>
          <p14:tracePt t="279279" x="6840538" y="4278313"/>
          <p14:tracePt t="279296" x="6938963" y="4456113"/>
          <p14:tracePt t="279313" x="7081838" y="4706938"/>
          <p14:tracePt t="279329" x="7197725" y="4911725"/>
          <p14:tracePt t="279346" x="7232650" y="5010150"/>
          <p14:tracePt t="279364" x="7232650" y="5027613"/>
          <p14:tracePt t="279380" x="7207250" y="5037138"/>
          <p14:tracePt t="279396" x="7170738" y="5037138"/>
          <p14:tracePt t="279413" x="7099300" y="4983163"/>
          <p14:tracePt t="279430" x="6929438" y="4840288"/>
          <p14:tracePt t="279446" x="6608763" y="4572000"/>
          <p14:tracePt t="279463" x="5983288" y="4116388"/>
          <p14:tracePt t="279480" x="5822950" y="3992563"/>
          <p14:tracePt t="279497" x="5795963" y="3948113"/>
          <p14:tracePt t="279513" x="5795963" y="3894138"/>
          <p14:tracePt t="279529" x="5803900" y="3822700"/>
          <p14:tracePt t="279546" x="5849938" y="3741738"/>
          <p14:tracePt t="279563" x="5911850" y="3652838"/>
          <p14:tracePt t="279580" x="5983288" y="3544888"/>
          <p14:tracePt t="279596" x="6054725" y="3465513"/>
          <p14:tracePt t="279614" x="6161088" y="3357563"/>
          <p14:tracePt t="279630" x="6215063" y="3322638"/>
          <p14:tracePt t="279646" x="6259513" y="3303588"/>
          <p14:tracePt t="279663" x="6286500" y="3295650"/>
          <p14:tracePt t="279681" x="6303963" y="3286125"/>
          <p14:tracePt t="279696" x="6323013" y="3278188"/>
          <p14:tracePt t="279713" x="6340475" y="3278188"/>
          <p14:tracePt t="279730" x="6421438" y="3330575"/>
          <p14:tracePt t="279747" x="6465888" y="3375025"/>
          <p14:tracePt t="279763" x="6545263" y="3429000"/>
          <p14:tracePt t="279780" x="6608763" y="3482975"/>
          <p14:tracePt t="279796" x="6661150" y="3509963"/>
          <p14:tracePt t="279813" x="6724650" y="3544888"/>
          <p14:tracePt t="279830" x="6796088" y="3589338"/>
          <p14:tracePt t="279846" x="6850063" y="3635375"/>
          <p14:tracePt t="279863" x="6867525" y="3652838"/>
          <p14:tracePt t="279881" x="6884988" y="3724275"/>
          <p14:tracePt t="279897" x="6902450" y="3849688"/>
          <p14:tracePt t="279913" x="6921500" y="3948113"/>
          <p14:tracePt t="279930" x="6929438" y="4000500"/>
          <p14:tracePt t="279946" x="6929438" y="4064000"/>
          <p14:tracePt t="279963" x="6929438" y="4116388"/>
          <p14:tracePt t="279980" x="6911975" y="4170363"/>
          <p14:tracePt t="279996" x="6867525" y="4187825"/>
          <p14:tracePt t="280013" x="6804025" y="4206875"/>
          <p14:tracePt t="280029" x="6742113" y="4206875"/>
          <p14:tracePt t="280046" x="6697663" y="4206875"/>
          <p14:tracePt t="280063" x="6653213" y="4179888"/>
          <p14:tracePt t="280080" x="6537325" y="4108450"/>
          <p14:tracePt t="280096" x="6438900" y="4037013"/>
          <p14:tracePt t="280112" x="6367463" y="3992563"/>
          <p14:tracePt t="280130" x="6278563" y="3884613"/>
          <p14:tracePt t="280146" x="6232525" y="3813175"/>
          <p14:tracePt t="280163" x="6207125" y="3741738"/>
          <p14:tracePt t="280181" x="6197600" y="3679825"/>
          <p14:tracePt t="280196" x="6207125" y="3625850"/>
          <p14:tracePt t="280212" x="6224588" y="3581400"/>
          <p14:tracePt t="280229" x="6232525" y="3563938"/>
          <p14:tracePt t="280245" x="6259513" y="3536950"/>
          <p14:tracePt t="280263" x="6313488" y="3482975"/>
          <p14:tracePt t="280279" x="6367463" y="3438525"/>
          <p14:tracePt t="280296" x="6421438" y="3394075"/>
          <p14:tracePt t="280313" x="6465888" y="3384550"/>
          <p14:tracePt t="280330" x="6510338" y="3375025"/>
          <p14:tracePt t="280346" x="6608763" y="3375025"/>
          <p14:tracePt t="280364" x="6697663" y="3375025"/>
          <p14:tracePt t="280381" x="6742113" y="3375025"/>
          <p14:tracePt t="280397" x="6786563" y="3375025"/>
          <p14:tracePt t="280413" x="6823075" y="3384550"/>
          <p14:tracePt t="280430" x="6858000" y="3402013"/>
          <p14:tracePt t="280446" x="6911975" y="3438525"/>
          <p14:tracePt t="280463" x="6965950" y="3465513"/>
          <p14:tracePt t="280480" x="7027863" y="3509963"/>
          <p14:tracePt t="280496" x="7089775" y="3563938"/>
          <p14:tracePt t="280514" x="7170738" y="3662363"/>
          <p14:tracePt t="280531" x="7197725" y="3697288"/>
          <p14:tracePt t="280546" x="7224713" y="3733800"/>
          <p14:tracePt t="280563" x="7242175" y="3778250"/>
          <p14:tracePt t="280580" x="7259638" y="3830638"/>
          <p14:tracePt t="280596" x="7269163" y="3902075"/>
          <p14:tracePt t="280613" x="7278688" y="4081463"/>
          <p14:tracePt t="280630" x="7259638" y="4224338"/>
          <p14:tracePt t="280647" x="7242175" y="4305300"/>
          <p14:tracePt t="280663" x="7232650" y="4349750"/>
          <p14:tracePt t="280682" x="7224713" y="4367213"/>
          <p14:tracePt t="280697" x="7207250" y="4394200"/>
          <p14:tracePt t="280713" x="7197725" y="4429125"/>
          <p14:tracePt t="280730" x="7180263" y="4448175"/>
          <p14:tracePt t="280746" x="7161213" y="4456113"/>
          <p14:tracePt t="280763" x="7089775" y="4473575"/>
          <p14:tracePt t="280781" x="7027863" y="4483100"/>
          <p14:tracePt t="280796" x="6965950" y="4483100"/>
          <p14:tracePt t="280813" x="6884988" y="4483100"/>
          <p14:tracePt t="280830" x="6813550" y="4483100"/>
          <p14:tracePt t="280846" x="6778625" y="4473575"/>
          <p14:tracePt t="280863" x="6751638" y="4473575"/>
          <p14:tracePt t="280880" x="6715125" y="4456113"/>
          <p14:tracePt t="280897" x="6688138" y="4438650"/>
          <p14:tracePt t="280913" x="6626225" y="4394200"/>
          <p14:tracePt t="280930" x="6554788" y="4330700"/>
          <p14:tracePt t="280946" x="6510338" y="4295775"/>
          <p14:tracePt t="280963" x="6483350" y="4241800"/>
          <p14:tracePt t="280980" x="6456363" y="4179888"/>
          <p14:tracePt t="280996" x="6446838" y="4135438"/>
          <p14:tracePt t="281014" x="6421438" y="4027488"/>
          <p14:tracePt t="281031" x="6402388" y="3973513"/>
          <p14:tracePt t="281047" x="6402388" y="3884613"/>
          <p14:tracePt t="281063" x="6411913" y="3795713"/>
          <p14:tracePt t="281080" x="6429375" y="3741738"/>
          <p14:tracePt t="281096" x="6446838" y="3679825"/>
          <p14:tracePt t="281113" x="6465888" y="3598863"/>
          <p14:tracePt t="281130" x="6483350" y="3527425"/>
          <p14:tracePt t="281146" x="6500813" y="3438525"/>
          <p14:tracePt t="281163" x="6537325" y="3375025"/>
          <p14:tracePt t="281181" x="6589713" y="3303588"/>
          <p14:tracePt t="281197" x="6626225" y="3251200"/>
          <p14:tracePt t="281213" x="6661150" y="3206750"/>
          <p14:tracePt t="281230" x="6697663" y="3187700"/>
          <p14:tracePt t="281246" x="6724650" y="3170238"/>
          <p14:tracePt t="281263" x="6751638" y="3152775"/>
          <p14:tracePt t="281281" x="6769100" y="3135313"/>
          <p14:tracePt t="281297" x="6786563" y="3125788"/>
          <p14:tracePt t="281313" x="6823075" y="3125788"/>
          <p14:tracePt t="281329" x="6858000" y="3125788"/>
          <p14:tracePt t="281346" x="6911975" y="3143250"/>
          <p14:tracePt t="281363" x="6956425" y="3170238"/>
          <p14:tracePt t="281380" x="7010400" y="3206750"/>
          <p14:tracePt t="281396" x="7064375" y="3268663"/>
          <p14:tracePt t="281413" x="7170738" y="3429000"/>
          <p14:tracePt t="281431" x="7232650" y="3517900"/>
          <p14:tracePt t="281447" x="7251700" y="3581400"/>
          <p14:tracePt t="281463" x="7251700" y="3635375"/>
          <p14:tracePt t="281480" x="7251700" y="3706813"/>
          <p14:tracePt t="281496" x="7251700" y="3805238"/>
          <p14:tracePt t="281513" x="7269163" y="3992563"/>
          <p14:tracePt t="281531" x="7269163" y="4116388"/>
          <p14:tracePt t="281547" x="7259638" y="4224338"/>
          <p14:tracePt t="281563" x="7242175" y="4305300"/>
          <p14:tracePt t="281580" x="7224713" y="4376738"/>
          <p14:tracePt t="281597" x="7215188" y="4421188"/>
          <p14:tracePt t="281612" x="7180263" y="4465638"/>
          <p14:tracePt t="281629" x="7116763" y="4519613"/>
          <p14:tracePt t="281646" x="7037388" y="4554538"/>
          <p14:tracePt t="281663" x="6946900" y="4572000"/>
          <p14:tracePt t="281682" x="6911975" y="4581525"/>
          <p14:tracePt t="281698" x="6875463" y="4581525"/>
          <p14:tracePt t="281713" x="6804025" y="4581525"/>
          <p14:tracePt t="281730" x="6732588" y="4598988"/>
          <p14:tracePt t="281747" x="6661150" y="4598988"/>
          <p14:tracePt t="281763" x="6599238" y="4591050"/>
          <p14:tracePt t="281780" x="6554788" y="4564063"/>
          <p14:tracePt t="281797" x="6527800" y="4527550"/>
          <p14:tracePt t="281813" x="6492875" y="4492625"/>
          <p14:tracePt t="281830" x="6465888" y="4438650"/>
          <p14:tracePt t="281846" x="6429375" y="4367213"/>
          <p14:tracePt t="281863" x="6367463" y="4286250"/>
          <p14:tracePt t="281880" x="6278563" y="4152900"/>
          <p14:tracePt t="281896" x="6207125" y="4019550"/>
          <p14:tracePt t="281913" x="6135688" y="3884613"/>
          <p14:tracePt t="281931" x="6116638" y="3795713"/>
          <p14:tracePt t="281947" x="6108700" y="3733800"/>
          <p14:tracePt t="281963" x="6108700" y="3670300"/>
          <p14:tracePt t="281980" x="6099175" y="3608388"/>
          <p14:tracePt t="281996" x="6099175" y="3536950"/>
          <p14:tracePt t="282013" x="6108700" y="3473450"/>
          <p14:tracePt t="282030" x="6135688" y="3421063"/>
          <p14:tracePt t="282046" x="6161088" y="3357563"/>
          <p14:tracePt t="282063" x="6197600" y="3313113"/>
          <p14:tracePt t="282080" x="6232525" y="3278188"/>
          <p14:tracePt t="282097" x="6278563" y="3232150"/>
          <p14:tracePt t="282113" x="6330950" y="3187700"/>
          <p14:tracePt t="282130" x="6367463" y="3170238"/>
          <p14:tracePt t="282146" x="6411913" y="3152775"/>
          <p14:tracePt t="282163" x="6473825" y="3116263"/>
          <p14:tracePt t="282183" x="6518275" y="3098800"/>
          <p14:tracePt t="282197" x="6545263" y="3089275"/>
          <p14:tracePt t="282213" x="6589713" y="3071813"/>
          <p14:tracePt t="282230" x="6635750" y="3063875"/>
          <p14:tracePt t="282246" x="6680200" y="3054350"/>
          <p14:tracePt t="282263" x="6724650" y="3044825"/>
          <p14:tracePt t="282280" x="6769100" y="3044825"/>
          <p14:tracePt t="282296" x="6804025" y="3044825"/>
          <p14:tracePt t="282313" x="6858000" y="3071813"/>
          <p14:tracePt t="282330" x="6884988" y="3081338"/>
          <p14:tracePt t="282347" x="6894513" y="3098800"/>
          <p14:tracePt t="282363" x="6929438" y="3160713"/>
          <p14:tracePt t="282380" x="6983413" y="3268663"/>
          <p14:tracePt t="282397" x="7018338" y="3367088"/>
          <p14:tracePt t="282413" x="7045325" y="3473450"/>
          <p14:tracePt t="282432" x="7045325" y="3544888"/>
          <p14:tracePt t="282448" x="7037388" y="3608388"/>
          <p14:tracePt t="282463" x="7027863" y="3670300"/>
          <p14:tracePt t="282480" x="7010400" y="3714750"/>
          <p14:tracePt t="282497" x="6973888" y="3768725"/>
          <p14:tracePt t="282513" x="6946900" y="3805238"/>
          <p14:tracePt t="282530" x="6938963" y="3805238"/>
          <p14:tracePt t="282547" x="6921500" y="3822700"/>
          <p14:tracePt t="282563" x="6884988" y="3822700"/>
          <p14:tracePt t="282581" x="6831013" y="3805238"/>
          <p14:tracePt t="282596" x="6778625" y="3786188"/>
          <p14:tracePt t="282612" x="6715125" y="3751263"/>
          <p14:tracePt t="282629" x="6626225" y="3679825"/>
          <p14:tracePt t="282646" x="6483350" y="3589338"/>
          <p14:tracePt t="282662" x="6367463" y="3500438"/>
          <p14:tracePt t="282681" x="6232525" y="3402013"/>
          <p14:tracePt t="282696" x="6161088" y="3349625"/>
          <p14:tracePt t="282713" x="6099175" y="3313113"/>
          <p14:tracePt t="282730" x="6054725" y="3303588"/>
          <p14:tracePt t="282747" x="6010275" y="3286125"/>
          <p14:tracePt t="282763" x="5956300" y="3268663"/>
          <p14:tracePt t="282780" x="5894388" y="3251200"/>
          <p14:tracePt t="282797" x="5803900" y="3232150"/>
          <p14:tracePt t="282813" x="5697538" y="3170238"/>
          <p14:tracePt t="282831" x="5616575" y="3125788"/>
          <p14:tracePt t="282847" x="5545138" y="3081338"/>
          <p14:tracePt t="282863" x="5465763" y="3054350"/>
          <p14:tracePt t="282880" x="5394325" y="3036888"/>
          <p14:tracePt t="282897" x="5322888" y="3017838"/>
          <p14:tracePt t="282913" x="5259388" y="3009900"/>
          <p14:tracePt t="282930" x="5187950" y="3000375"/>
          <p14:tracePt t="282947" x="5045075" y="2982913"/>
          <p14:tracePt t="282963" x="4921250" y="2965450"/>
          <p14:tracePt t="282980" x="4813300" y="2955925"/>
          <p14:tracePt t="282997" x="4732338" y="2946400"/>
          <p14:tracePt t="283013" x="4679950" y="2938463"/>
          <p14:tracePt t="283030" x="4660900" y="2921000"/>
          <p14:tracePt t="283047" x="4652963" y="2911475"/>
          <p14:tracePt t="283063" x="4625975" y="2901950"/>
          <p14:tracePt t="283081" x="4616450" y="2901950"/>
          <p14:tracePt t="283097" x="4608513" y="2901950"/>
          <p14:tracePt t="283113" x="4598988" y="2901950"/>
          <p14:tracePt t="283130" x="4581525" y="2901950"/>
          <p14:tracePt t="283146" x="4562475" y="2921000"/>
          <p14:tracePt t="283164" x="4554538" y="2928938"/>
          <p14:tracePt t="283182" x="4537075" y="2938463"/>
          <p14:tracePt t="283198" x="4527550" y="2955925"/>
          <p14:tracePt t="283214" x="4510088" y="2973388"/>
          <p14:tracePt t="283230" x="4491038" y="2982913"/>
          <p14:tracePt t="283247" x="4483100" y="3000375"/>
          <p14:tracePt t="283263" x="4465638" y="3009900"/>
          <p14:tracePt t="283280" x="4438650" y="3036888"/>
          <p14:tracePt t="283296" x="4402138" y="3054350"/>
          <p14:tracePt t="283313" x="4357688" y="3098800"/>
          <p14:tracePt t="283331" x="4330700" y="3116263"/>
          <p14:tracePt t="283347" x="4330700" y="3125788"/>
          <p14:tracePt t="283363" x="4322763" y="3135313"/>
          <p14:tracePt t="283380" x="4322763" y="3152775"/>
          <p14:tracePt t="283396" x="4303713" y="3179763"/>
          <p14:tracePt t="283413" x="4286250" y="3224213"/>
          <p14:tracePt t="283430" x="4268788" y="3278188"/>
          <p14:tracePt t="283446" x="4259263" y="3303588"/>
          <p14:tracePt t="283463" x="4241800" y="3322638"/>
          <p14:tracePt t="283481" x="4241800" y="3340100"/>
          <p14:tracePt t="283497" x="4232275" y="3349625"/>
          <p14:tracePt t="283513" x="4224338" y="3367088"/>
          <p14:tracePt t="283530" x="4214813" y="3375025"/>
          <p14:tracePt t="283546" x="4214813" y="3394075"/>
          <p14:tracePt t="283580" x="4214813" y="3402013"/>
          <p14:tracePt t="283637" x="4214813" y="3411538"/>
          <p14:tracePt t="283653" x="4205288" y="3411538"/>
          <p14:tracePt t="283662" x="4197350" y="3411538"/>
          <p14:tracePt t="283723" x="4197350" y="3421063"/>
          <p14:tracePt t="283739" x="4187825" y="3421063"/>
          <p14:tracePt t="283755" x="4197350" y="3429000"/>
          <p14:tracePt t="283949" x="4214813" y="3429000"/>
          <p14:tracePt t="283957" x="4232275" y="3438525"/>
          <p14:tracePt t="283966" x="4295775" y="3446463"/>
          <p14:tracePt t="283981" x="4340225" y="3455988"/>
          <p14:tracePt t="283998" x="4402138" y="3455988"/>
          <p14:tracePt t="284014" x="4429125" y="3455988"/>
          <p14:tracePt t="284030" x="4438650" y="3455988"/>
          <p14:tracePt t="284063" x="4456113" y="3455988"/>
          <p14:tracePt t="284080" x="4456113" y="3465513"/>
          <p14:tracePt t="284097" x="4465638" y="3465513"/>
          <p14:tracePt t="284945" x="4473575" y="3465513"/>
          <p14:tracePt t="284959" x="4483100" y="3465513"/>
          <p14:tracePt t="284975" x="4491038" y="3465513"/>
          <p14:tracePt t="284984" x="4500563" y="3465513"/>
          <p14:tracePt t="284997" x="4510088" y="3465513"/>
          <p14:tracePt t="285016" x="4518025" y="3465513"/>
          <p14:tracePt t="285030" x="4527550" y="3465513"/>
          <p14:tracePt t="286854" x="4537075" y="3455988"/>
          <p14:tracePt t="287136" x="4545013" y="3446463"/>
          <p14:tracePt t="287144" x="4554538" y="3429000"/>
          <p14:tracePt t="287164" x="4572000" y="3402013"/>
          <p14:tracePt t="287182" x="4581525" y="3394075"/>
          <p14:tracePt t="287246" x="4589463" y="3384550"/>
          <p14:tracePt t="287254" x="4589463" y="3375025"/>
          <p14:tracePt t="287270" x="4598988" y="3367088"/>
          <p14:tracePt t="287280" x="4608513" y="3357563"/>
          <p14:tracePt t="287297" x="4616450" y="3357563"/>
          <p14:tracePt t="287314" x="4633913" y="3340100"/>
          <p14:tracePt t="287332" x="4643438" y="3340100"/>
          <p14:tracePt t="287348" x="4660900" y="3330575"/>
          <p14:tracePt t="287380" x="4670425" y="3330575"/>
          <p14:tracePt t="287397" x="4679950" y="3330575"/>
          <p14:tracePt t="287414" x="4705350" y="3322638"/>
          <p14:tracePt t="287442" x="4714875" y="3322638"/>
          <p14:tracePt t="287451" x="4741863" y="3313113"/>
          <p14:tracePt t="287464" x="4813300" y="3313113"/>
          <p14:tracePt t="287481" x="4848225" y="3313113"/>
          <p14:tracePt t="287497" x="4867275" y="3313113"/>
          <p14:tracePt t="287514" x="4875213" y="3313113"/>
          <p14:tracePt t="287530" x="4894263" y="3313113"/>
          <p14:tracePt t="287547" x="4902200" y="3303588"/>
          <p14:tracePt t="287564" x="4946650" y="3303588"/>
          <p14:tracePt t="287582" x="4956175" y="3286125"/>
          <p14:tracePt t="287598" x="4973638" y="3286125"/>
          <p14:tracePt t="287614" x="4983163" y="3278188"/>
          <p14:tracePt t="287630" x="5000625" y="3268663"/>
          <p14:tracePt t="287647" x="5000625" y="3259138"/>
          <p14:tracePt t="287664" x="5010150" y="3259138"/>
          <p14:tracePt t="287681" x="5018088" y="3259138"/>
          <p14:tracePt t="287700" x="5027613" y="3259138"/>
          <p14:tracePt t="287714" x="5089525" y="3286125"/>
          <p14:tracePt t="287732" x="5135563" y="3303588"/>
          <p14:tracePt t="287747" x="5180013" y="3313113"/>
          <p14:tracePt t="287764" x="5207000" y="3340100"/>
          <p14:tracePt t="287781" x="5232400" y="3394075"/>
          <p14:tracePt t="287797" x="5286375" y="3438525"/>
          <p14:tracePt t="287814" x="5322888" y="3492500"/>
          <p14:tracePt t="287830" x="5340350" y="3509963"/>
          <p14:tracePt t="287848" x="5349875" y="3527425"/>
          <p14:tracePt t="287864" x="5349875" y="3571875"/>
          <p14:tracePt t="287880" x="5349875" y="3635375"/>
          <p14:tracePt t="287897" x="5349875" y="3706813"/>
          <p14:tracePt t="287914" x="5349875" y="3768725"/>
          <p14:tracePt t="287930" x="5349875" y="3849688"/>
          <p14:tracePt t="287947" x="5340350" y="3921125"/>
          <p14:tracePt t="287964" x="5340350" y="3983038"/>
          <p14:tracePt t="287982" x="5340350" y="4054475"/>
          <p14:tracePt t="287998" x="5340350" y="4071938"/>
          <p14:tracePt t="288014" x="5322888" y="4098925"/>
          <p14:tracePt t="288030" x="5313363" y="4108450"/>
          <p14:tracePt t="288048" x="5295900" y="4116388"/>
          <p14:tracePt t="288063" x="5286375" y="4125913"/>
          <p14:tracePt t="288080" x="5278438" y="4143375"/>
          <p14:tracePt t="288096" x="5259388" y="4162425"/>
          <p14:tracePt t="288113" x="5251450" y="4162425"/>
          <p14:tracePt t="288129" x="5232400" y="4162425"/>
          <p14:tracePt t="288147" x="5224463" y="4162425"/>
          <p14:tracePt t="288164" x="5207000" y="4162425"/>
          <p14:tracePt t="288182" x="5197475" y="4162425"/>
          <p14:tracePt t="288197" x="5180013" y="4162425"/>
          <p14:tracePt t="288214" x="5160963" y="4152900"/>
          <p14:tracePt t="288232" x="5153025" y="4143375"/>
          <p14:tracePt t="288248" x="5108575" y="4116388"/>
          <p14:tracePt t="288264" x="5054600" y="4098925"/>
          <p14:tracePt t="288281" x="5018088" y="4081463"/>
          <p14:tracePt t="288297" x="4965700" y="4044950"/>
          <p14:tracePt t="288313" x="4929188" y="4000500"/>
          <p14:tracePt t="288330" x="4921250" y="3965575"/>
          <p14:tracePt t="288347" x="4902200" y="3902075"/>
          <p14:tracePt t="288363" x="4894263" y="3778250"/>
          <p14:tracePt t="288380" x="4875213" y="3687763"/>
          <p14:tracePt t="288396" x="4857750" y="3625850"/>
          <p14:tracePt t="288413" x="4840288" y="3581400"/>
          <p14:tracePt t="288431" x="4830763" y="3563938"/>
          <p14:tracePt t="288446" x="4830763" y="3536950"/>
          <p14:tracePt t="288463" x="4830763" y="3500438"/>
          <p14:tracePt t="288480" x="4848225" y="3421063"/>
          <p14:tracePt t="288498" x="4875213" y="3384550"/>
          <p14:tracePt t="288514" x="4884738" y="3367088"/>
          <p14:tracePt t="288531" x="4902200" y="3349625"/>
          <p14:tracePt t="288548" x="4911725" y="3340100"/>
          <p14:tracePt t="288564" x="4929188" y="3322638"/>
          <p14:tracePt t="288580" x="4956175" y="3303588"/>
          <p14:tracePt t="288597" x="5000625" y="3286125"/>
          <p14:tracePt t="288614" x="5064125" y="3259138"/>
          <p14:tracePt t="288632" x="5099050" y="3259138"/>
          <p14:tracePt t="288649" x="5143500" y="3259138"/>
          <p14:tracePt t="288664" x="5187950" y="3259138"/>
          <p14:tracePt t="288683" x="5224463" y="3268663"/>
          <p14:tracePt t="288697" x="5268913" y="3278188"/>
          <p14:tracePt t="288714" x="5295900" y="3286125"/>
          <p14:tracePt t="288730" x="5330825" y="3295650"/>
          <p14:tracePt t="288748" x="5349875" y="3295650"/>
          <p14:tracePt t="288764" x="5357813" y="3295650"/>
          <p14:tracePt t="288781" x="5357813" y="3303588"/>
          <p14:tracePt t="288797" x="5367338" y="3303588"/>
          <p14:tracePt t="288830" x="5375275" y="3303588"/>
          <p14:tracePt t="288847" x="5384800" y="3313113"/>
          <p14:tracePt t="289000" x="5394325" y="3330575"/>
          <p14:tracePt t="289014" x="5438775" y="3357563"/>
          <p14:tracePt t="289023" x="5473700" y="3384550"/>
          <p14:tracePt t="289033" x="5545138" y="3429000"/>
          <p14:tracePt t="289047" x="5653088" y="3500438"/>
          <p14:tracePt t="289064" x="5778500" y="3589338"/>
          <p14:tracePt t="289080" x="5965825" y="3697288"/>
          <p14:tracePt t="289097" x="6099175" y="3759200"/>
          <p14:tracePt t="289114" x="6215063" y="3805238"/>
          <p14:tracePt t="289131" x="6303963" y="3822700"/>
          <p14:tracePt t="289148" x="6330950" y="3840163"/>
          <p14:tracePt t="289164" x="6340475" y="3840163"/>
          <p14:tracePt t="289181" x="6350000" y="3840163"/>
          <p14:tracePt t="289197" x="6357938" y="3849688"/>
          <p14:tracePt t="289214" x="6384925" y="3867150"/>
          <p14:tracePt t="289231" x="6438900" y="3876675"/>
          <p14:tracePt t="289247" x="6510338" y="3894138"/>
          <p14:tracePt t="289264" x="6608763" y="3929063"/>
          <p14:tracePt t="289281" x="6688138" y="3983038"/>
          <p14:tracePt t="289297" x="6804025" y="4044950"/>
          <p14:tracePt t="289314" x="6929438" y="4090988"/>
          <p14:tracePt t="289331" x="7018338" y="4108450"/>
          <p14:tracePt t="289347" x="7054850" y="4108450"/>
          <p14:tracePt t="289364" x="7064375" y="4108450"/>
          <p14:tracePt t="289381" x="7064375" y="4098925"/>
          <p14:tracePt t="289399" x="7072313" y="4098925"/>
          <p14:tracePt t="289414" x="7081838" y="4098925"/>
          <p14:tracePt t="289438" x="7081838" y="4090988"/>
          <p14:tracePt t="289447" x="7081838" y="4081463"/>
          <p14:tracePt t="289464" x="7089775" y="4064000"/>
          <p14:tracePt t="289481" x="7089775" y="4054475"/>
          <p14:tracePt t="289497" x="7089775" y="4037013"/>
          <p14:tracePt t="289514" x="7099300" y="4027488"/>
          <p14:tracePt t="289532" x="7099300" y="4010025"/>
          <p14:tracePt t="289547" x="7099300" y="4000500"/>
          <p14:tracePt t="289564" x="7099300" y="3992563"/>
          <p14:tracePt t="289581" x="7099300" y="3973513"/>
          <p14:tracePt t="289597" x="7099300" y="3956050"/>
          <p14:tracePt t="289613" x="7099300" y="3938588"/>
          <p14:tracePt t="289630" x="7099300" y="3921125"/>
          <p14:tracePt t="289646" x="7099300" y="3894138"/>
          <p14:tracePt t="289664" x="7108825" y="3876675"/>
          <p14:tracePt t="289681" x="7108825" y="3867150"/>
          <p14:tracePt t="289697" x="7108825" y="3849688"/>
          <p14:tracePt t="289713" x="7108825" y="3840163"/>
          <p14:tracePt t="289730" x="7108825" y="3822700"/>
          <p14:tracePt t="289746" x="7108825" y="3813175"/>
          <p14:tracePt t="289763" x="7108825" y="3805238"/>
          <p14:tracePt t="289779" x="7108825" y="3795713"/>
          <p14:tracePt t="289796" x="7116763" y="3795713"/>
          <p14:tracePt t="289813" x="7116763" y="3786188"/>
          <p14:tracePt t="289829" x="7126288" y="3786188"/>
          <p14:tracePt t="289859" x="7135813" y="3786188"/>
          <p14:tracePt t="289884" x="7143750" y="3813175"/>
          <p14:tracePt t="289893" x="7161213" y="3840163"/>
          <p14:tracePt t="289901" x="7188200" y="3902075"/>
          <p14:tracePt t="289914" x="7207250" y="3948113"/>
          <p14:tracePt t="289931" x="7207250" y="3973513"/>
          <p14:tracePt t="289964" x="7207250" y="3956050"/>
          <p14:tracePt t="290064" x="7207250" y="3938588"/>
          <p14:tracePt t="290073" x="7207250" y="3911600"/>
          <p14:tracePt t="290083" x="7197725" y="3857625"/>
          <p14:tracePt t="290096" x="7188200" y="3805238"/>
          <p14:tracePt t="290113" x="7188200" y="3778250"/>
          <p14:tracePt t="290130" x="7180263" y="3768725"/>
          <p14:tracePt t="290147" x="7180263" y="3751263"/>
          <p14:tracePt t="290164" x="7180263" y="3741738"/>
          <p14:tracePt t="290182" x="7180263" y="3768725"/>
          <p14:tracePt t="290266" x="7180263" y="3786188"/>
          <p14:tracePt t="290275" x="7170738" y="3813175"/>
          <p14:tracePt t="290284" x="7170738" y="3867150"/>
          <p14:tracePt t="290299" x="7170738" y="3911600"/>
          <p14:tracePt t="290330" x="7170738" y="3921125"/>
          <p14:tracePt t="290347" x="7170738" y="3911600"/>
          <p14:tracePt t="290416" x="7170738" y="3902075"/>
          <p14:tracePt t="290425" x="7170738" y="3884613"/>
          <p14:tracePt t="290434" x="7180263" y="3840163"/>
          <p14:tracePt t="290448" x="7180263" y="3813175"/>
          <p14:tracePt t="290464" x="7180263" y="3805238"/>
          <p14:tracePt t="290481" x="7188200" y="3795713"/>
          <p14:tracePt t="290497" x="7188200" y="3786188"/>
          <p14:tracePt t="290518" x="7197725" y="3786188"/>
          <p14:tracePt t="290580" x="7197725" y="3805238"/>
          <p14:tracePt t="290588" x="7197725" y="3830638"/>
          <p14:tracePt t="290597" x="7197725" y="3857625"/>
          <p14:tracePt t="290613" x="7197725" y="3876675"/>
          <p14:tracePt t="290630" x="7197725" y="3884613"/>
          <p14:tracePt t="290664" x="7197725" y="3876675"/>
          <p14:tracePt t="290728" x="7197725" y="3849688"/>
          <p14:tracePt t="290737" x="7197725" y="3822700"/>
          <p14:tracePt t="290747" x="7197725" y="3795713"/>
          <p14:tracePt t="290764" x="7197725" y="3778250"/>
          <p14:tracePt t="290797" x="7197725" y="3768725"/>
          <p14:tracePt t="290814" x="7197725" y="3778250"/>
          <p14:tracePt t="290908" x="7197725" y="3795713"/>
          <p14:tracePt t="290917" x="7197725" y="3822700"/>
          <p14:tracePt t="290931" x="7197725" y="3902075"/>
          <p14:tracePt t="290948" x="7197725" y="3911600"/>
          <p14:tracePt t="290964" x="7197725" y="3921125"/>
          <p14:tracePt t="290981" x="7197725" y="3911600"/>
          <p14:tracePt t="291050" x="7197725" y="3884613"/>
          <p14:tracePt t="291058" x="7207250" y="3849688"/>
          <p14:tracePt t="291066" x="7207250" y="3805238"/>
          <p14:tracePt t="291080" x="7207250" y="3778250"/>
          <p14:tracePt t="291096" x="7207250" y="3759200"/>
          <p14:tracePt t="291113" x="7207250" y="3751263"/>
          <p14:tracePt t="291146" x="7207250" y="3768725"/>
          <p14:tracePt t="291246" x="7207250" y="3786188"/>
          <p14:tracePt t="291255" x="7207250" y="3795713"/>
          <p14:tracePt t="291268" x="7207250" y="3805238"/>
          <p14:tracePt t="291281" x="7207250" y="3795713"/>
          <p14:tracePt t="291394" x="7207250" y="3786188"/>
          <p14:tracePt t="291403" x="7197725" y="3786188"/>
          <p14:tracePt t="291414" x="7197725" y="3768725"/>
          <p14:tracePt t="291447" x="7197725" y="3778250"/>
          <p14:tracePt t="291597" x="7197725" y="3786188"/>
          <p14:tracePt t="291605" x="7197725" y="3795713"/>
          <p14:tracePt t="291614" x="7197725" y="3813175"/>
          <p14:tracePt t="291630" x="7188200" y="3830638"/>
          <p14:tracePt t="291646" x="7188200" y="3840163"/>
          <p14:tracePt t="291663" x="7188200" y="3849688"/>
          <p14:tracePt t="291681" x="7188200" y="3840163"/>
          <p14:tracePt t="291808" x="7188200" y="3830638"/>
          <p14:tracePt t="291825" x="7188200" y="3822700"/>
          <p14:tracePt t="291833" x="7188200" y="3813175"/>
          <p14:tracePt t="291849" x="7188200" y="3795713"/>
          <p14:tracePt t="291881" x="7188200" y="3778250"/>
          <p14:tracePt t="291897" x="7188200" y="3768725"/>
          <p14:tracePt t="291914" x="7188200" y="3759200"/>
          <p14:tracePt t="291931" x="7188200" y="3751263"/>
          <p14:tracePt t="291964" x="7197725" y="3759200"/>
          <p14:tracePt t="292114" x="7197725" y="3768725"/>
          <p14:tracePt t="292130" x="7207250" y="3778250"/>
          <p14:tracePt t="292146" x="7207250" y="3786188"/>
          <p14:tracePt t="292232" x="7215188" y="3786188"/>
          <p14:tracePt t="292905" x="7224713" y="3786188"/>
          <p14:tracePt t="293366" x="7224713" y="3778250"/>
          <p14:tracePt t="293523" x="7224713" y="3768725"/>
          <p14:tracePt t="293531" x="7224713" y="3759200"/>
          <p14:tracePt t="293556" x="7215188" y="3759200"/>
          <p14:tracePt t="293977" x="7215188" y="3768725"/>
          <p14:tracePt t="294001" x="7207250" y="3778250"/>
          <p14:tracePt t="294220" x="7207250" y="3786188"/>
          <p14:tracePt t="294236" x="7197725" y="3786188"/>
          <p14:tracePt t="294244" x="7197725" y="3795713"/>
          <p14:tracePt t="294250" x="7197725" y="3805238"/>
          <p14:tracePt t="294263" x="7197725" y="3813175"/>
          <p14:tracePt t="294290" x="7197725" y="3822700"/>
          <p14:tracePt t="294408" x="7197725" y="3830638"/>
          <p14:tracePt t="294416" x="7197725" y="3822700"/>
          <p14:tracePt t="295027" x="7197725" y="3813175"/>
          <p14:tracePt t="295036" x="7188200" y="3813175"/>
          <p14:tracePt t="295105" x="7188200" y="3822700"/>
          <p14:tracePt t="295114" x="7180263" y="3830638"/>
          <p14:tracePt t="295131" x="7180263" y="3840163"/>
          <p14:tracePt t="295149" x="7170738" y="3840163"/>
          <p14:tracePt t="295198" x="7170738" y="3822700"/>
          <p14:tracePt t="295238" x="7161213" y="3813175"/>
          <p14:tracePt t="295244" x="7153275" y="3805238"/>
          <p14:tracePt t="295252" x="7143750" y="3805238"/>
          <p14:tracePt t="296276" x="7143750" y="3813175"/>
          <p14:tracePt t="296284" x="7143750" y="3822700"/>
          <p14:tracePt t="296298" x="7143750" y="3840163"/>
          <p14:tracePt t="296331" x="7143750" y="3830638"/>
          <p14:tracePt t="296648" x="7135813" y="3840163"/>
          <p14:tracePt t="296937" x="7126288" y="3840163"/>
          <p14:tracePt t="297023" x="7116763" y="3840163"/>
          <p14:tracePt t="297032" x="7054850" y="3830638"/>
          <p14:tracePt t="297048" x="6921500" y="3822700"/>
          <p14:tracePt t="297065" x="6707188" y="3795713"/>
          <p14:tracePt t="297082" x="6465888" y="3768725"/>
          <p14:tracePt t="297098" x="6207125" y="3697288"/>
          <p14:tracePt t="297115" x="6010275" y="3625850"/>
          <p14:tracePt t="297132" x="5822950" y="3527425"/>
          <p14:tracePt t="297150" x="5786438" y="3500438"/>
          <p14:tracePt t="297165" x="5759450" y="3482975"/>
          <p14:tracePt t="297183" x="5751513" y="3473450"/>
          <p14:tracePt t="297199" x="5732463" y="3465513"/>
          <p14:tracePt t="297215" x="5732463" y="3455988"/>
          <p14:tracePt t="297231" x="5715000" y="3446463"/>
          <p14:tracePt t="297265" x="5688013" y="3446463"/>
          <p14:tracePt t="297343" x="5680075" y="3446463"/>
          <p14:tracePt t="297354" x="5670550" y="3438525"/>
          <p14:tracePt t="297368" x="5661025" y="3438525"/>
          <p14:tracePt t="297382" x="5635625" y="3421063"/>
          <p14:tracePt t="297399" x="5599113" y="3411538"/>
          <p14:tracePt t="297416" x="5589588" y="3402013"/>
          <p14:tracePt t="297432" x="5564188" y="3402013"/>
          <p14:tracePt t="297449" x="5510213" y="3402013"/>
          <p14:tracePt t="297465" x="5465763" y="3402013"/>
          <p14:tracePt t="297482" x="5438775" y="3394075"/>
          <p14:tracePt t="297499" x="5411788" y="3394075"/>
          <p14:tracePt t="297516" x="5394325" y="3394075"/>
          <p14:tracePt t="297532" x="5375275" y="3394075"/>
          <p14:tracePt t="297548" x="5349875" y="3384550"/>
          <p14:tracePt t="297565" x="5313363" y="3375025"/>
          <p14:tracePt t="297582" x="5278438" y="3367088"/>
          <p14:tracePt t="297599" x="5241925" y="3357563"/>
          <p14:tracePt t="297615" x="5197475" y="3349625"/>
          <p14:tracePt t="297632" x="5108575" y="3357563"/>
          <p14:tracePt t="297650" x="5064125" y="3375025"/>
          <p14:tracePt t="297666" x="5018088" y="3384550"/>
          <p14:tracePt t="297684" x="4973638" y="3394075"/>
          <p14:tracePt t="297699" x="4929188" y="3411538"/>
          <p14:tracePt t="297715" x="4875213" y="3421063"/>
          <p14:tracePt t="297732" x="4848225" y="3429000"/>
          <p14:tracePt t="297748" x="4830763" y="3438525"/>
          <p14:tracePt t="297765" x="4822825" y="3438525"/>
          <p14:tracePt t="297782" x="4813300" y="3438525"/>
          <p14:tracePt t="297806" x="4803775" y="3438525"/>
          <p14:tracePt t="297815" x="4795838" y="3438525"/>
          <p14:tracePt t="297832" x="4776788" y="3446463"/>
          <p14:tracePt t="297848" x="4751388" y="3446463"/>
          <p14:tracePt t="297865" x="4741863" y="3446463"/>
          <p14:tracePt t="297881" x="4714875" y="3465513"/>
          <p14:tracePt t="297900" x="4705350" y="3473450"/>
          <p14:tracePt t="297916" x="4697413" y="3473450"/>
          <p14:tracePt t="297932" x="4697413" y="3482975"/>
          <p14:tracePt t="297948" x="4714875" y="3482975"/>
          <p14:tracePt t="297965" x="4751388" y="3482975"/>
          <p14:tracePt t="297982" x="4795838" y="3482975"/>
          <p14:tracePt t="297999" x="4848225" y="3482975"/>
          <p14:tracePt t="298015" x="4875213" y="3482975"/>
          <p14:tracePt t="298032" x="4894263" y="3482975"/>
          <p14:tracePt t="298065" x="4875213" y="3482975"/>
          <p14:tracePt t="298096" x="4848225" y="3482975"/>
          <p14:tracePt t="298105" x="4822825" y="3492500"/>
          <p14:tracePt t="298114" x="4714875" y="3509963"/>
          <p14:tracePt t="298131" x="4562475" y="3509963"/>
          <p14:tracePt t="298148" x="4340225" y="3509963"/>
          <p14:tracePt t="298166" x="4205288" y="3500438"/>
          <p14:tracePt t="298183" x="4108450" y="3500438"/>
          <p14:tracePt t="298199" x="4089400" y="3500438"/>
          <p14:tracePt t="298215" x="4089400" y="3492500"/>
          <p14:tracePt t="298252" x="4108450" y="3492500"/>
          <p14:tracePt t="298260" x="4125913" y="3492500"/>
          <p14:tracePt t="298269" x="4152900" y="3492500"/>
          <p14:tracePt t="298282" x="4241800" y="3492500"/>
          <p14:tracePt t="298298" x="4608513" y="3554413"/>
          <p14:tracePt t="298316" x="5116513" y="3662363"/>
          <p14:tracePt t="298332" x="5741988" y="3805238"/>
          <p14:tracePt t="298348" x="6340475" y="3929063"/>
          <p14:tracePt t="298365" x="6858000" y="4010025"/>
          <p14:tracePt t="298381" x="7135813" y="4044950"/>
          <p14:tracePt t="298398" x="7269163" y="4081463"/>
          <p14:tracePt t="298415" x="7286625" y="4090988"/>
          <p14:tracePt t="298447" x="7278688" y="4090988"/>
          <p14:tracePt t="298487" x="7286625" y="4090988"/>
          <p14:tracePt t="298636" x="7286625" y="4081463"/>
          <p14:tracePt t="298652" x="7278688" y="4071938"/>
          <p14:tracePt t="298668" x="7278688" y="4064000"/>
          <p14:tracePt t="298676" x="7269163" y="4054475"/>
          <p14:tracePt t="298685" x="7259638" y="4044950"/>
          <p14:tracePt t="298699" x="7242175" y="4037013"/>
          <p14:tracePt t="298715" x="7232650" y="4019550"/>
          <p14:tracePt t="298732" x="7224713" y="4010025"/>
          <p14:tracePt t="298748" x="7215188" y="3992563"/>
          <p14:tracePt t="298765" x="7207250" y="3983038"/>
          <p14:tracePt t="298782" x="7197725" y="3973513"/>
          <p14:tracePt t="298815" x="7215188" y="3992563"/>
          <p14:tracePt t="298918" x="7242175" y="4019550"/>
          <p14:tracePt t="298928" x="7259638" y="4037013"/>
          <p14:tracePt t="298938" x="7269163" y="4064000"/>
          <p14:tracePt t="298948" x="7296150" y="4143375"/>
          <p14:tracePt t="298964" x="7304088" y="4241800"/>
          <p14:tracePt t="298981" x="7313613" y="4367213"/>
          <p14:tracePt t="298998" x="7313613" y="4473575"/>
          <p14:tracePt t="299014" x="7286625" y="4564063"/>
          <p14:tracePt t="299031" x="7215188" y="4652963"/>
          <p14:tracePt t="299048" x="7116763" y="4733925"/>
          <p14:tracePt t="299065" x="7010400" y="4778375"/>
          <p14:tracePt t="299081" x="6938963" y="4795838"/>
          <p14:tracePt t="299098" x="6875463" y="4813300"/>
          <p14:tracePt t="299114" x="6786563" y="4830763"/>
          <p14:tracePt t="299131" x="6670675" y="4849813"/>
          <p14:tracePt t="299148" x="6527800" y="4857750"/>
          <p14:tracePt t="299164" x="6367463" y="4857750"/>
          <p14:tracePt t="299182" x="6180138" y="4840288"/>
          <p14:tracePt t="299198" x="5911850" y="4822825"/>
          <p14:tracePt t="299215" x="5715000" y="4805363"/>
          <p14:tracePt t="299231" x="5518150" y="4795838"/>
          <p14:tracePt t="299248" x="5384800" y="4786313"/>
          <p14:tracePt t="299264" x="5241925" y="4759325"/>
          <p14:tracePt t="299281" x="5116513" y="4706938"/>
          <p14:tracePt t="299298" x="4946650" y="4635500"/>
          <p14:tracePt t="299315" x="4857750" y="4564063"/>
          <p14:tracePt t="299331" x="4759325" y="4421188"/>
          <p14:tracePt t="299348" x="4697413" y="4259263"/>
          <p14:tracePt t="299364" x="4652963" y="4125913"/>
          <p14:tracePt t="299381" x="4616450" y="3983038"/>
          <p14:tracePt t="299398" x="4608513" y="3876675"/>
          <p14:tracePt t="299415" x="4608513" y="3813175"/>
          <p14:tracePt t="299431" x="4608513" y="3741738"/>
          <p14:tracePt t="299448" x="4616450" y="3652838"/>
          <p14:tracePt t="299466" x="4633913" y="3616325"/>
          <p14:tracePt t="299482" x="4705350" y="3581400"/>
          <p14:tracePt t="299499" x="4786313" y="3544888"/>
          <p14:tracePt t="299515" x="4875213" y="3527425"/>
          <p14:tracePt t="299532" x="4946650" y="3527425"/>
          <p14:tracePt t="299549" x="5045075" y="3554413"/>
          <p14:tracePt t="299565" x="5180013" y="3643313"/>
          <p14:tracePt t="299582" x="5251450" y="3697288"/>
          <p14:tracePt t="299598" x="5295900" y="3724275"/>
          <p14:tracePt t="299614" x="5322888" y="3733800"/>
          <p14:tracePt t="299631" x="5330825" y="3751263"/>
          <p14:tracePt t="299647" x="5340350" y="3759200"/>
          <p14:tracePt t="299681" x="5349875" y="3759200"/>
          <p14:tracePt t="299715" x="5357813" y="3741738"/>
          <p14:tracePt t="299732" x="5357813" y="3714750"/>
          <p14:tracePt t="299741" x="5367338" y="3697288"/>
          <p14:tracePt t="299750" x="5367338" y="3643313"/>
          <p14:tracePt t="299765" x="5367338" y="3598863"/>
          <p14:tracePt t="299782" x="5367338" y="3544888"/>
          <p14:tracePt t="299799" x="5330825" y="3492500"/>
          <p14:tracePt t="299815" x="5295900" y="3455988"/>
          <p14:tracePt t="299832" x="5207000" y="3438525"/>
          <p14:tracePt t="299849" x="5160963" y="3438525"/>
          <p14:tracePt t="299865" x="5089525" y="3455988"/>
          <p14:tracePt t="299882" x="5010150" y="3482975"/>
          <p14:tracePt t="299899" x="4921250" y="3571875"/>
          <p14:tracePt t="299915" x="4867275" y="3741738"/>
          <p14:tracePt t="299932" x="4830763" y="4027488"/>
          <p14:tracePt t="299950" x="4830763" y="4500563"/>
          <p14:tracePt t="299966" x="4867275" y="4724400"/>
          <p14:tracePt t="299982" x="4946650" y="4876800"/>
          <p14:tracePt t="299999" x="5064125" y="4973638"/>
          <p14:tracePt t="300015" x="5207000" y="5027613"/>
          <p14:tracePt t="300032" x="5384800" y="5037138"/>
          <p14:tracePt t="300049" x="5564188" y="5010150"/>
          <p14:tracePt t="300065" x="5759450" y="4929188"/>
          <p14:tracePt t="300082" x="5921375" y="4768850"/>
          <p14:tracePt t="300100" x="6081713" y="4500563"/>
          <p14:tracePt t="300116" x="6143625" y="4313238"/>
          <p14:tracePt t="300132" x="6170613" y="4143375"/>
          <p14:tracePt t="300149" x="6170613" y="3983038"/>
          <p14:tracePt t="300165" x="6108700" y="3822700"/>
          <p14:tracePt t="300183" x="6027738" y="3697288"/>
          <p14:tracePt t="300199" x="5867400" y="3581400"/>
          <p14:tracePt t="300216" x="5732463" y="3536950"/>
          <p14:tracePt t="300232" x="5589588" y="3482975"/>
          <p14:tracePt t="300248" x="5429250" y="3429000"/>
          <p14:tracePt t="300265" x="5349875" y="3411538"/>
          <p14:tracePt t="300282" x="5313363" y="3394075"/>
          <p14:tracePt t="300299" x="5268913" y="3384550"/>
          <p14:tracePt t="300315" x="5259388" y="3384550"/>
          <p14:tracePt t="300332" x="5232400" y="3384550"/>
          <p14:tracePt t="300348" x="5170488" y="3402013"/>
          <p14:tracePt t="300366" x="5116513" y="3421063"/>
          <p14:tracePt t="300382" x="5064125" y="3500438"/>
          <p14:tracePt t="300399" x="5000625" y="3652838"/>
          <p14:tracePt t="300415" x="4956175" y="3884613"/>
          <p14:tracePt t="300432" x="4921250" y="4108450"/>
          <p14:tracePt t="300449" x="4902200" y="4305300"/>
          <p14:tracePt t="300465" x="4884738" y="4492625"/>
          <p14:tracePt t="300482" x="4921250" y="4608513"/>
          <p14:tracePt t="300499" x="4983163" y="4679950"/>
          <p14:tracePt t="300515" x="5027613" y="4724400"/>
          <p14:tracePt t="300532" x="5081588" y="4741863"/>
          <p14:tracePt t="300549" x="5126038" y="4741863"/>
          <p14:tracePt t="300565" x="5170488" y="4751388"/>
          <p14:tracePt t="300582" x="5241925" y="4751388"/>
          <p14:tracePt t="300598" x="5340350" y="4714875"/>
          <p14:tracePt t="300614" x="5510213" y="4616450"/>
          <p14:tracePt t="300631" x="5589588" y="4510088"/>
          <p14:tracePt t="300648" x="5643563" y="4367213"/>
          <p14:tracePt t="300665" x="5661025" y="4170363"/>
          <p14:tracePt t="300684" x="5661025" y="3956050"/>
          <p14:tracePt t="300699" x="5635625" y="3830638"/>
          <p14:tracePt t="300715" x="5616575" y="3733800"/>
          <p14:tracePt t="300732" x="5616575" y="3670300"/>
          <p14:tracePt t="300749" x="5635625" y="3662363"/>
          <p14:tracePt t="300765" x="5643563" y="3643313"/>
          <p14:tracePt t="300782" x="5653088" y="3635375"/>
          <p14:tracePt t="300799" x="5661025" y="3616325"/>
          <p14:tracePt t="300815" x="5680075" y="3598863"/>
          <p14:tracePt t="300831" x="5680075" y="3589338"/>
          <p14:tracePt t="300849" x="5697538" y="3589338"/>
          <p14:tracePt t="300882" x="5697538" y="3581400"/>
          <p14:tracePt t="301116" x="5697538" y="3571875"/>
          <p14:tracePt t="301132" x="5697538" y="3563938"/>
          <p14:tracePt t="301148" x="5697538" y="3571875"/>
          <p14:tracePt t="301908" x="5697538" y="3581400"/>
          <p14:tracePt t="301917" x="5688013" y="3589338"/>
          <p14:tracePt t="301932" x="5680075" y="3608388"/>
          <p14:tracePt t="301949" x="5670550" y="3616325"/>
          <p14:tracePt t="301965" x="5653088" y="3625850"/>
          <p14:tracePt t="301998" x="5643563" y="3625850"/>
          <p14:tracePt t="302015" x="5616575" y="3625850"/>
          <p14:tracePt t="302032" x="5599113" y="3608388"/>
          <p14:tracePt t="302065" x="5599113" y="3598863"/>
          <p14:tracePt t="302105" x="5608638" y="3598863"/>
          <p14:tracePt t="302143" x="5616575" y="3598863"/>
          <p14:tracePt t="302151" x="5616575" y="3608388"/>
          <p14:tracePt t="302167" x="5635625" y="3616325"/>
          <p14:tracePt t="302185" x="5635625" y="3598863"/>
          <p14:tracePt t="302237" x="5643563" y="3563938"/>
          <p14:tracePt t="302245" x="5643563" y="3527425"/>
          <p14:tracePt t="302254" x="5653088" y="3492500"/>
          <p14:tracePt t="302265" x="5661025" y="3438525"/>
          <p14:tracePt t="302282" x="5661025" y="3429000"/>
          <p14:tracePt t="302315" x="5661025" y="3438525"/>
          <p14:tracePt t="302376" x="5653088" y="3446463"/>
          <p14:tracePt t="302385" x="5643563" y="3455988"/>
          <p14:tracePt t="302399" x="5635625" y="3473450"/>
          <p14:tracePt t="302417" x="5616575" y="3492500"/>
          <p14:tracePt t="302432" x="5608638" y="3492500"/>
          <p14:tracePt t="302465" x="5608638" y="3500438"/>
          <p14:tracePt t="303402" x="5608638" y="3492500"/>
          <p14:tracePt t="303450" x="5599113" y="3482975"/>
          <p14:tracePt t="303459" x="5599113" y="3473450"/>
          <p14:tracePt t="303468" x="5599113" y="3465513"/>
          <p14:tracePt t="303481" x="5599113" y="3455988"/>
          <p14:tracePt t="303498" x="5589588" y="3438525"/>
          <p14:tracePt t="303532" x="5589588" y="3446463"/>
          <p14:tracePt t="303951" x="5599113" y="3446463"/>
          <p14:tracePt t="303959" x="5608638" y="3446463"/>
          <p14:tracePt t="303968" x="5616575" y="3455988"/>
          <p14:tracePt t="303983" x="5626100" y="3465513"/>
          <p14:tracePt t="303999" x="5626100" y="3473450"/>
          <p14:tracePt t="304107" x="5635625" y="3482975"/>
          <p14:tracePt t="304139" x="5653088" y="3492500"/>
          <p14:tracePt t="304147" x="5661025" y="3492500"/>
          <p14:tracePt t="304166" x="5680075" y="3500438"/>
          <p14:tracePt t="304186" x="5688013" y="3500438"/>
          <p14:tracePt t="304233" x="5697538" y="3509963"/>
          <p14:tracePt t="304335" x="5715000" y="3527425"/>
          <p14:tracePt t="304351" x="5732463" y="3544888"/>
          <p14:tracePt t="304359" x="5759450" y="3563938"/>
          <p14:tracePt t="304368" x="5803900" y="3598863"/>
          <p14:tracePt t="304382" x="5875338" y="3652838"/>
          <p14:tracePt t="304399" x="5921375" y="3687763"/>
          <p14:tracePt t="304416" x="5956300" y="3697288"/>
          <p14:tracePt t="304433" x="5973763" y="3706813"/>
          <p14:tracePt t="304450" x="6018213" y="3724275"/>
          <p14:tracePt t="304467" x="6027738" y="3741738"/>
          <p14:tracePt t="304483" x="6054725" y="3751263"/>
          <p14:tracePt t="304499" x="6081713" y="3751263"/>
          <p14:tracePt t="304516" x="6126163" y="3768725"/>
          <p14:tracePt t="304532" x="6188075" y="3778250"/>
          <p14:tracePt t="304549" x="6251575" y="3778250"/>
          <p14:tracePt t="304566" x="6323013" y="3778250"/>
          <p14:tracePt t="304583" x="6367463" y="3778250"/>
          <p14:tracePt t="304599" x="6421438" y="3778250"/>
          <p14:tracePt t="304616" x="6537325" y="3795713"/>
          <p14:tracePt t="304633" x="6599238" y="3813175"/>
          <p14:tracePt t="304649" x="6653213" y="3840163"/>
          <p14:tracePt t="304666" x="6697663" y="3857625"/>
          <p14:tracePt t="304685" x="6759575" y="3876675"/>
          <p14:tracePt t="304700" x="6804025" y="3894138"/>
          <p14:tracePt t="304716" x="6840538" y="3894138"/>
          <p14:tracePt t="304733" x="6850063" y="3894138"/>
          <p14:tracePt t="304749" x="6867525" y="3902075"/>
          <p14:tracePt t="304766" x="6875463" y="3911600"/>
          <p14:tracePt t="304783" x="6884988" y="3911600"/>
          <p14:tracePt t="304799" x="6902450" y="3921125"/>
          <p14:tracePt t="304816" x="6902450" y="3929063"/>
          <p14:tracePt t="304832" x="6921500" y="3929063"/>
          <p14:tracePt t="304875" x="6938963" y="3929063"/>
          <p14:tracePt t="304891" x="6946900" y="3929063"/>
          <p14:tracePt t="304905" x="6956425" y="3929063"/>
          <p14:tracePt t="304916" x="6973888" y="3929063"/>
          <p14:tracePt t="304933" x="6983413" y="3929063"/>
          <p14:tracePt t="304949" x="7000875" y="3929063"/>
          <p14:tracePt t="304966" x="7010400" y="3929063"/>
          <p14:tracePt t="304982" x="7027863" y="3929063"/>
          <p14:tracePt t="305016" x="7037388" y="3929063"/>
          <p14:tracePt t="305039" x="7045325" y="3929063"/>
          <p14:tracePt t="305049" x="7045325" y="3921125"/>
          <p14:tracePt t="305109" x="7054850" y="3921125"/>
          <p14:tracePt t="305125" x="7064375" y="3902075"/>
          <p14:tracePt t="305134" x="7072313" y="3894138"/>
          <p14:tracePt t="305149" x="7089775" y="3876675"/>
          <p14:tracePt t="305166" x="7099300" y="3867150"/>
          <p14:tracePt t="305184" x="7116763" y="3857625"/>
          <p14:tracePt t="305199" x="7126288" y="3849688"/>
          <p14:tracePt t="305232" x="7135813" y="3849688"/>
          <p14:tracePt t="306136" x="7135813" y="3840163"/>
          <p14:tracePt t="306996" x="7126288" y="3830638"/>
          <p14:tracePt t="307004" x="7108825" y="3830638"/>
          <p14:tracePt t="307027" x="7081838" y="3822700"/>
          <p14:tracePt t="307036" x="7054850" y="3813175"/>
          <p14:tracePt t="307049" x="6946900" y="3813175"/>
          <p14:tracePt t="307068" x="6875463" y="3813175"/>
          <p14:tracePt t="307083" x="6804025" y="3795713"/>
          <p14:tracePt t="307100" x="6715125" y="3751263"/>
          <p14:tracePt t="307115" x="6572250" y="3687763"/>
          <p14:tracePt t="307132" x="6367463" y="3598863"/>
          <p14:tracePt t="307149" x="6197600" y="3536950"/>
          <p14:tracePt t="307165" x="5921375" y="3455988"/>
          <p14:tracePt t="307184" x="5732463" y="3421063"/>
          <p14:tracePt t="307199" x="5581650" y="3394075"/>
          <p14:tracePt t="307215" x="5411788" y="3357563"/>
          <p14:tracePt t="307232" x="5241925" y="3340100"/>
          <p14:tracePt t="307249" x="5143500" y="3322638"/>
          <p14:tracePt t="307265" x="5108575" y="3303588"/>
          <p14:tracePt t="307282" x="5089525" y="3295650"/>
          <p14:tracePt t="307299" x="5072063" y="3295650"/>
          <p14:tracePt t="307315" x="5018088" y="3295650"/>
          <p14:tracePt t="307333" x="4973638" y="3295650"/>
          <p14:tracePt t="307349" x="4921250" y="3286125"/>
          <p14:tracePt t="307365" x="4884738" y="3286125"/>
          <p14:tracePt t="307382" x="4867275" y="3268663"/>
          <p14:tracePt t="307399" x="4857750" y="3259138"/>
          <p14:tracePt t="307432" x="4867275" y="3259138"/>
          <p14:tracePt t="307731" x="4867275" y="3268663"/>
          <p14:tracePt t="307943" x="4857750" y="3286125"/>
          <p14:tracePt t="307968" x="4848225" y="3313113"/>
          <p14:tracePt t="307976" x="4840288" y="3340100"/>
          <p14:tracePt t="307985" x="4830763" y="3367088"/>
          <p14:tracePt t="308000" x="4813300" y="3394075"/>
          <p14:tracePt t="308016" x="4813300" y="3411538"/>
          <p14:tracePt t="308033" x="4813300" y="3421063"/>
          <p14:tracePt t="308066" x="4822825" y="3421063"/>
          <p14:tracePt t="308210" x="4830763" y="3421063"/>
          <p14:tracePt t="308218" x="4848225" y="3421063"/>
          <p14:tracePt t="308234" x="4884738" y="3429000"/>
          <p14:tracePt t="308250" x="4946650" y="3438525"/>
          <p14:tracePt t="308267" x="5072063" y="3446463"/>
          <p14:tracePt t="308283" x="5224463" y="3455988"/>
          <p14:tracePt t="308300" x="5421313" y="3482975"/>
          <p14:tracePt t="308316" x="5616575" y="3517900"/>
          <p14:tracePt t="308333" x="5849938" y="3571875"/>
          <p14:tracePt t="308350" x="5992813" y="3608388"/>
          <p14:tracePt t="308366" x="6072188" y="3625850"/>
          <p14:tracePt t="308383" x="6135688" y="3643313"/>
          <p14:tracePt t="308400" x="6188075" y="3662363"/>
          <p14:tracePt t="308416" x="6278563" y="3679825"/>
          <p14:tracePt t="308434" x="6384925" y="3724275"/>
          <p14:tracePt t="308449" x="6589713" y="3840163"/>
          <p14:tracePt t="308467" x="6715125" y="3911600"/>
          <p14:tracePt t="308484" x="6831013" y="3948113"/>
          <p14:tracePt t="308500" x="6992938" y="4010025"/>
          <p14:tracePt t="308516" x="7180263" y="4071938"/>
          <p14:tracePt t="308533" x="7323138" y="4108450"/>
          <p14:tracePt t="308550" x="7375525" y="4125913"/>
          <p14:tracePt t="308566" x="7385050" y="4125913"/>
          <p14:tracePt t="308582" x="7394575" y="4125913"/>
          <p14:tracePt t="308648" x="7402513" y="4125913"/>
          <p14:tracePt t="308782" x="7402513" y="4116388"/>
          <p14:tracePt t="308804" x="7412038" y="4098925"/>
          <p14:tracePt t="308812" x="7412038" y="4090988"/>
          <p14:tracePt t="308821" x="7412038" y="4064000"/>
          <p14:tracePt t="308833" x="7402513" y="4037013"/>
          <p14:tracePt t="308849" x="7402513" y="4010025"/>
          <p14:tracePt t="308866" x="7385050" y="3992563"/>
          <p14:tracePt t="308882" x="7375525" y="3973513"/>
          <p14:tracePt t="308899" x="7358063" y="3948113"/>
          <p14:tracePt t="308915" x="7350125" y="3938588"/>
          <p14:tracePt t="308932" x="7340600" y="3929063"/>
          <p14:tracePt t="308966" x="7331075" y="3929063"/>
          <p14:tracePt t="309015" x="7323138" y="3921125"/>
          <p14:tracePt t="309055" x="7313613" y="3911600"/>
          <p14:tracePt t="309064" x="7304088" y="3902075"/>
          <p14:tracePt t="309083" x="7286625" y="3902075"/>
          <p14:tracePt t="309100" x="7269163" y="3902075"/>
          <p14:tracePt t="309118" x="7259638" y="3902075"/>
          <p14:tracePt t="309134" x="7251700" y="3902075"/>
          <p14:tracePt t="309166" x="7242175" y="3902075"/>
          <p14:tracePt t="309446" x="7232650" y="3902075"/>
          <p14:tracePt t="309462" x="7224713" y="3902075"/>
          <p14:tracePt t="309470" x="7215188" y="3902075"/>
          <p14:tracePt t="309486" x="7207250" y="3902075"/>
          <p14:tracePt t="309563" x="7197725" y="3902075"/>
          <p14:tracePt t="309588" x="7197725" y="3894138"/>
          <p14:tracePt t="309603" x="7180263" y="3876675"/>
          <p14:tracePt t="309615" x="7161213" y="3849688"/>
          <p14:tracePt t="309649" x="7153275" y="3849688"/>
          <p14:tracePt t="309760" x="7143750" y="3830638"/>
          <p14:tracePt t="309814" x="7143750" y="3822700"/>
          <p14:tracePt t="309823" x="7135813" y="3822700"/>
          <p14:tracePt t="309833" x="7126288" y="3805238"/>
          <p14:tracePt t="309866" x="7116763" y="3786188"/>
          <p14:tracePt t="310780" x="7108825" y="3786188"/>
          <p14:tracePt t="311294" x="7089775" y="3786188"/>
          <p14:tracePt t="311311" x="7064375" y="3795713"/>
          <p14:tracePt t="311320" x="7037388" y="3813175"/>
          <p14:tracePt t="311333" x="7000875" y="3822700"/>
          <p14:tracePt t="311349" x="6956425" y="3822700"/>
          <p14:tracePt t="311366" x="6894513" y="3822700"/>
          <p14:tracePt t="311383" x="6786563" y="3840163"/>
          <p14:tracePt t="311399" x="6653213" y="3849688"/>
          <p14:tracePt t="311416" x="6350000" y="3884613"/>
          <p14:tracePt t="311434" x="6126163" y="3902075"/>
          <p14:tracePt t="311449" x="5911850" y="3938588"/>
          <p14:tracePt t="311466" x="5732463" y="3973513"/>
          <p14:tracePt t="311483" x="5500688" y="4027488"/>
          <p14:tracePt t="311499" x="5295900" y="4044950"/>
          <p14:tracePt t="311516" x="5108575" y="4044950"/>
          <p14:tracePt t="311533" x="4983163" y="4064000"/>
          <p14:tracePt t="311549" x="4921250" y="4081463"/>
          <p14:tracePt t="311566" x="4867275" y="4090988"/>
          <p14:tracePt t="311584" x="4848225" y="4090988"/>
          <p14:tracePt t="311599" x="4840288" y="4090988"/>
          <p14:tracePt t="311632" x="4830763" y="4090988"/>
          <p14:tracePt t="312530" x="4840288" y="4081463"/>
          <p14:tracePt t="312624" x="4840288" y="4071938"/>
          <p14:tracePt t="312631" x="4848225" y="4071938"/>
          <p14:tracePt t="318764" x="4857750" y="4081463"/>
          <p14:tracePt t="319483" x="4867275" y="4090988"/>
          <p14:tracePt t="319492" x="4884738" y="4108450"/>
          <p14:tracePt t="319501" x="4929188" y="4162425"/>
          <p14:tracePt t="319518" x="4938713" y="4187825"/>
          <p14:tracePt t="319534" x="4938713" y="4206875"/>
          <p14:tracePt t="319551" x="4929188" y="4224338"/>
          <p14:tracePt t="319568" x="4921250" y="4259263"/>
          <p14:tracePt t="319585" x="4921250" y="4268788"/>
          <p14:tracePt t="319601" x="4938713" y="4286250"/>
          <p14:tracePt t="319617" x="4965700" y="4322763"/>
          <p14:tracePt t="319634" x="4992688" y="4376738"/>
          <p14:tracePt t="319650" x="5000625" y="4402138"/>
          <p14:tracePt t="319667" x="5010150" y="4429125"/>
          <p14:tracePt t="319684" x="4992688" y="4465638"/>
          <p14:tracePt t="319702" x="4894263" y="4500563"/>
          <p14:tracePt t="319717" x="4776788" y="4527550"/>
          <p14:tracePt t="319734" x="4679950" y="4554538"/>
          <p14:tracePt t="319750" x="4652963" y="4591050"/>
          <p14:tracePt t="319784" x="4670425" y="4581525"/>
          <p14:tracePt t="319827" x="4687888" y="4554538"/>
          <p14:tracePt t="319836" x="4697413" y="4545013"/>
          <p14:tracePt t="319853" x="4705350" y="4537075"/>
          <p14:tracePt t="319884" x="4705350" y="4519613"/>
          <p14:tracePt t="319914" x="4714875" y="4510088"/>
          <p14:tracePt t="319923" x="4714875" y="4500563"/>
          <p14:tracePt t="319938" x="4714875" y="4492625"/>
          <p14:tracePt t="319951" x="4714875" y="4473575"/>
          <p14:tracePt t="319968" x="4714875" y="4465638"/>
          <p14:tracePt t="319984" x="4714875" y="4448175"/>
          <p14:tracePt t="320001" x="4714875" y="4438650"/>
          <p14:tracePt t="320018" x="4714875" y="4429125"/>
          <p14:tracePt t="320034" x="4714875" y="4421188"/>
          <p14:tracePt t="320051" x="4732338" y="4402138"/>
          <p14:tracePt t="320069" x="4741863" y="4394200"/>
          <p14:tracePt t="320085" x="4741863" y="4376738"/>
          <p14:tracePt t="320101" x="4751388" y="4376738"/>
          <p14:tracePt t="320134" x="4759325" y="4376738"/>
          <p14:tracePt t="320151" x="4759325" y="4367213"/>
          <p14:tracePt t="320168" x="4759325" y="4340225"/>
          <p14:tracePt t="320185" x="4759325" y="4330700"/>
          <p14:tracePt t="320201" x="4759325" y="4313238"/>
          <p14:tracePt t="320251" x="4759325" y="4295775"/>
          <p14:tracePt t="320259" x="4759325" y="4286250"/>
          <p14:tracePt t="320268" x="4751388" y="4278313"/>
          <p14:tracePt t="320284" x="4741863" y="4278313"/>
          <p14:tracePt t="320301" x="4741863" y="4268788"/>
          <p14:tracePt t="320320" x="4741863" y="4259263"/>
          <p14:tracePt t="320336" x="4741863" y="4251325"/>
          <p14:tracePt t="320352" x="4741863" y="4241800"/>
          <p14:tracePt t="320368" x="4741863" y="4224338"/>
          <p14:tracePt t="320413" x="4741863" y="4214813"/>
          <p14:tracePt t="320453" x="4741863" y="4206875"/>
          <p14:tracePt t="320462" x="4732338" y="4197350"/>
          <p14:tracePt t="320478" x="4724400" y="4197350"/>
          <p14:tracePt t="320492" x="4724400" y="4187825"/>
          <p14:tracePt t="320501" x="4714875" y="4179888"/>
          <p14:tracePt t="320534" x="4714875" y="4170363"/>
          <p14:tracePt t="320790" x="4714875" y="4162425"/>
          <p14:tracePt t="320800" x="4705350" y="4152900"/>
          <p14:tracePt t="320818" x="4697413" y="4135438"/>
          <p14:tracePt t="320851" x="4687888" y="4135438"/>
          <p14:tracePt t="321228" x="4687888" y="4143375"/>
          <p14:tracePt t="321440" x="4687888" y="4152900"/>
          <p14:tracePt t="321448" x="4705350" y="4152900"/>
          <p14:tracePt t="321484" x="4705350" y="4143375"/>
          <p14:tracePt t="321620" x="4705350" y="4135438"/>
          <p14:tracePt t="321652" x="4697413" y="4135438"/>
          <p14:tracePt t="321674" x="4697413" y="4125913"/>
          <p14:tracePt t="321862" x="4705350" y="4125913"/>
          <p14:tracePt t="321894" x="4714875" y="4116388"/>
          <p14:tracePt t="321902" x="4768850" y="4098925"/>
          <p14:tracePt t="321918" x="4830763" y="4081463"/>
          <p14:tracePt t="321935" x="4894263" y="4071938"/>
          <p14:tracePt t="321952" x="4929188" y="4071938"/>
          <p14:tracePt t="321968" x="4946650" y="4071938"/>
          <p14:tracePt t="321985" x="5000625" y="4071938"/>
          <p14:tracePt t="322001" x="5081588" y="4064000"/>
          <p14:tracePt t="322018" x="5340350" y="4044950"/>
          <p14:tracePt t="322036" x="5564188" y="4027488"/>
          <p14:tracePt t="322051" x="5778500" y="3992563"/>
          <p14:tracePt t="322068" x="5902325" y="3956050"/>
          <p14:tracePt t="322084" x="6010275" y="3938588"/>
          <p14:tracePt t="322101" x="6089650" y="3921125"/>
          <p14:tracePt t="322117" x="6135688" y="3911600"/>
          <p14:tracePt t="322134" x="6143625" y="3894138"/>
          <p14:tracePt t="322151" x="6153150" y="3894138"/>
          <p14:tracePt t="322167" x="6161088" y="3894138"/>
          <p14:tracePt t="322184" x="6170613" y="3884613"/>
          <p14:tracePt t="322201" x="6188075" y="3884613"/>
          <p14:tracePt t="322217" x="6197600" y="3876675"/>
          <p14:tracePt t="322234" x="6207125" y="3876675"/>
          <p14:tracePt t="322251" x="6215063" y="3876675"/>
          <p14:tracePt t="322267" x="6232525" y="3876675"/>
          <p14:tracePt t="322284" x="6251575" y="3867150"/>
          <p14:tracePt t="322302" x="6259513" y="3857625"/>
          <p14:tracePt t="322317" x="6269038" y="3857625"/>
          <p14:tracePt t="322351" x="6278563" y="3857625"/>
          <p14:tracePt t="322372" x="6286500" y="3857625"/>
          <p14:tracePt t="322384" x="6296025" y="3849688"/>
          <p14:tracePt t="322400" x="6296025" y="3830638"/>
          <p14:tracePt t="322418" x="6303963" y="3830638"/>
          <p14:tracePt t="322434" x="6303963" y="3822700"/>
          <p14:tracePt t="322451" x="6313488" y="3813175"/>
          <p14:tracePt t="322467" x="6313488" y="3795713"/>
          <p14:tracePt t="322484" x="6313488" y="3786188"/>
          <p14:tracePt t="322501" x="6323013" y="3786188"/>
          <p14:tracePt t="322517" x="6323013" y="3778250"/>
          <p14:tracePt t="322536" x="6323013" y="3768725"/>
          <p14:tracePt t="322550" x="6313488" y="3768725"/>
          <p14:tracePt t="322668" x="6296025" y="3768725"/>
          <p14:tracePt t="322677" x="6286500" y="3768725"/>
          <p14:tracePt t="322692" x="6278563" y="3768725"/>
          <p14:tracePt t="322708" x="6286500" y="3741738"/>
          <p14:tracePt t="322802" x="6286500" y="3733800"/>
          <p14:tracePt t="322811" x="6286500" y="3724275"/>
          <p14:tracePt t="322826" x="6296025" y="3714750"/>
          <p14:tracePt t="322842" x="6296025" y="3724275"/>
          <p14:tracePt t="322942" x="6296025" y="3741738"/>
          <p14:tracePt t="322951" x="6296025" y="3759200"/>
          <p14:tracePt t="322968" x="6296025" y="3768725"/>
          <p14:tracePt t="322985" x="6296025" y="3778250"/>
          <p14:tracePt t="323018" x="6296025" y="3759200"/>
          <p14:tracePt t="323108" x="6296025" y="3751263"/>
          <p14:tracePt t="323115" x="6296025" y="3741738"/>
          <p14:tracePt t="323122" x="6296025" y="3733800"/>
          <p14:tracePt t="323133" x="6296025" y="3724275"/>
          <p14:tracePt t="323150" x="6296025" y="3714750"/>
          <p14:tracePt t="323167" x="6286500" y="3714750"/>
          <p14:tracePt t="323264" x="6286500" y="3724275"/>
          <p14:tracePt t="323294" x="6286500" y="3733800"/>
          <p14:tracePt t="323311" x="6286500" y="3741738"/>
          <p14:tracePt t="323319" x="6296025" y="3751263"/>
          <p14:tracePt t="323335" x="6313488" y="3751263"/>
          <p14:tracePt t="323351" x="6330950" y="3751263"/>
          <p14:tracePt t="323367" x="6350000" y="3733800"/>
          <p14:tracePt t="323385" x="6375400" y="3714750"/>
          <p14:tracePt t="323401" x="6384925" y="3706813"/>
          <p14:tracePt t="323418" x="6394450" y="3706813"/>
          <p14:tracePt t="323435" x="6384925" y="3706813"/>
          <p14:tracePt t="323562" x="6384925" y="3714750"/>
          <p14:tracePt t="323571" x="6375400" y="3724275"/>
          <p14:tracePt t="323585" x="6367463" y="3733800"/>
          <p14:tracePt t="323601" x="6357938" y="3733800"/>
          <p14:tracePt t="323678" x="6350000" y="3733800"/>
          <p14:tracePt t="323703" x="6340475" y="3733800"/>
          <p14:tracePt t="323742" x="6330950" y="3733800"/>
          <p14:tracePt t="323763" x="6323013" y="3733800"/>
          <p14:tracePt t="323772" x="6313488" y="3733800"/>
          <p14:tracePt t="323804" x="6303963" y="3733800"/>
          <p14:tracePt t="323820" x="6296025" y="3733800"/>
          <p14:tracePt t="323867" x="6296025" y="3724275"/>
          <p14:tracePt t="323882" x="6296025" y="3714750"/>
          <p14:tracePt t="323891" x="6286500" y="3714750"/>
          <p14:tracePt t="323922" x="6278563" y="3714750"/>
          <p14:tracePt t="324093" x="6269038" y="3714750"/>
          <p14:tracePt t="324471" x="6259513" y="3724275"/>
          <p14:tracePt t="324479" x="6251575" y="3733800"/>
          <p14:tracePt t="325375" x="6251575" y="3724275"/>
          <p14:tracePt t="325707" x="6251575" y="3714750"/>
          <p14:tracePt t="325777" x="6259513" y="3714750"/>
          <p14:tracePt t="326021" x="6259513" y="3687763"/>
          <p14:tracePt t="326029" x="6259513" y="3670300"/>
          <p14:tracePt t="326038" x="6259513" y="3616325"/>
          <p14:tracePt t="326052" x="6232525" y="3544888"/>
          <p14:tracePt t="326068" x="6180138" y="3482975"/>
          <p14:tracePt t="326085" x="6135688" y="3429000"/>
          <p14:tracePt t="326102" x="6081713" y="3384550"/>
          <p14:tracePt t="326118" x="6064250" y="3349625"/>
          <p14:tracePt t="326135" x="6000750" y="3286125"/>
          <p14:tracePt t="326153" x="5938838" y="3206750"/>
          <p14:tracePt t="326169" x="5867400" y="3152775"/>
          <p14:tracePt t="326185" x="5795963" y="3089275"/>
          <p14:tracePt t="326203" x="5732463" y="3044825"/>
          <p14:tracePt t="326218" x="5680075" y="3027363"/>
          <p14:tracePt t="326235" x="5635625" y="3009900"/>
          <p14:tracePt t="326253" x="5589588" y="2992438"/>
          <p14:tracePt t="326268" x="5527675" y="2973388"/>
          <p14:tracePt t="326285" x="5473700" y="2955925"/>
          <p14:tracePt t="326302" x="5421313" y="2938463"/>
          <p14:tracePt t="326318" x="5349875" y="2911475"/>
          <p14:tracePt t="326335" x="5278438" y="2894013"/>
          <p14:tracePt t="326351" x="5224463" y="2884488"/>
          <p14:tracePt t="326368" x="5160963" y="2867025"/>
          <p14:tracePt t="326385" x="5116513" y="2857500"/>
          <p14:tracePt t="326403" x="5010150" y="2830513"/>
          <p14:tracePt t="326419" x="4929188" y="2813050"/>
          <p14:tracePt t="326436" x="4803775" y="2778125"/>
          <p14:tracePt t="326452" x="4732338" y="2768600"/>
          <p14:tracePt t="326468" x="4687888" y="2759075"/>
          <p14:tracePt t="326485" x="4660900" y="2759075"/>
          <p14:tracePt t="326501" x="4652963" y="2759075"/>
          <p14:tracePt t="326518" x="4633913" y="2759075"/>
          <p14:tracePt t="326535" x="4608513" y="2778125"/>
          <p14:tracePt t="326553" x="4581525" y="2795588"/>
          <p14:tracePt t="326568" x="4572000" y="2803525"/>
          <p14:tracePt t="326585" x="4545013" y="2822575"/>
          <p14:tracePt t="326602" x="4537075" y="2830513"/>
          <p14:tracePt t="326618" x="4527550" y="2849563"/>
          <p14:tracePt t="326635" x="4500563" y="2867025"/>
          <p14:tracePt t="326653" x="4500563" y="2874963"/>
          <p14:tracePt t="326669" x="4483100" y="2894013"/>
          <p14:tracePt t="326688" x="4483100" y="2901950"/>
          <p14:tracePt t="326702" x="4465638" y="2921000"/>
          <p14:tracePt t="326718" x="4456113" y="2938463"/>
          <p14:tracePt t="326735" x="4438650" y="2946400"/>
          <p14:tracePt t="326752" x="4429125" y="2965450"/>
          <p14:tracePt t="326768" x="4419600" y="2965450"/>
          <p14:tracePt t="326785" x="4411663" y="2965450"/>
          <p14:tracePt t="326801" x="4411663" y="2973388"/>
          <p14:tracePt t="326818" x="4394200" y="2992438"/>
          <p14:tracePt t="326835" x="4384675" y="3000375"/>
          <p14:tracePt t="326852" x="4375150" y="3009900"/>
          <p14:tracePt t="326868" x="4367213" y="3009900"/>
          <p14:tracePt t="326885" x="4357688" y="3017838"/>
          <p14:tracePt t="326919" x="4348163" y="3017838"/>
          <p14:tracePt t="326935" x="4348163" y="3009900"/>
          <p14:tracePt t="327279" x="4348163" y="3000375"/>
          <p14:tracePt t="327295" x="4357688" y="3000375"/>
          <p14:tracePt t="327319" x="4357688" y="2992438"/>
          <p14:tracePt t="327330" x="4357688" y="2982913"/>
          <p14:tracePt t="327350" x="4357688" y="2973388"/>
          <p14:tracePt t="327359" x="4367213" y="2973388"/>
          <p14:tracePt t="327380" x="4375150" y="2973388"/>
          <p14:tracePt t="327429" x="4384675" y="2973388"/>
          <p14:tracePt t="327445" x="4394200" y="2982913"/>
          <p14:tracePt t="327454" x="4411663" y="2992438"/>
          <p14:tracePt t="327469" x="4411663" y="3009900"/>
          <p14:tracePt t="327485" x="4419600" y="3017838"/>
          <p14:tracePt t="327502" x="4419600" y="3027363"/>
          <p14:tracePt t="327518" x="4429125" y="3027363"/>
          <p14:tracePt t="327585" x="4429125" y="3017838"/>
          <p14:tracePt t="327600" x="4429125" y="3009900"/>
          <p14:tracePt t="327609" x="4438650" y="3000375"/>
          <p14:tracePt t="327618" x="4438650" y="2992438"/>
          <p14:tracePt t="327640" x="4446588" y="2992438"/>
          <p14:tracePt t="327651" x="4446588" y="2982913"/>
          <p14:tracePt t="327668" x="4446588" y="2992438"/>
          <p14:tracePt t="327765" x="4446588" y="3000375"/>
          <p14:tracePt t="327789" x="4438650" y="2992438"/>
          <p14:tracePt t="328079" x="4438650" y="2982913"/>
          <p14:tracePt t="328090" x="4419600" y="2982913"/>
          <p14:tracePt t="328102" x="4411663" y="2955925"/>
          <p14:tracePt t="328118" x="4384675" y="2938463"/>
          <p14:tracePt t="328134" x="4375150" y="2928938"/>
          <p14:tracePt t="328151" x="4367213" y="2911475"/>
          <p14:tracePt t="328168" x="4357688" y="2901950"/>
          <p14:tracePt t="328185" x="4340225" y="2867025"/>
          <p14:tracePt t="328204" x="4313238" y="2822575"/>
          <p14:tracePt t="328220" x="4286250" y="2786063"/>
          <p14:tracePt t="328235" x="4268788" y="2751138"/>
          <p14:tracePt t="328252" x="4259263" y="2741613"/>
          <p14:tracePt t="328269" x="4251325" y="2724150"/>
          <p14:tracePt t="328285" x="4205288" y="2679700"/>
          <p14:tracePt t="328302" x="4152900" y="2625725"/>
          <p14:tracePt t="328319" x="4062413" y="2589213"/>
          <p14:tracePt t="328335" x="3946525" y="2563813"/>
          <p14:tracePt t="328353" x="3911600" y="2544763"/>
          <p14:tracePt t="328369" x="3884613" y="2509838"/>
          <p14:tracePt t="328385" x="3813175" y="2411413"/>
          <p14:tracePt t="328402" x="3697288" y="2278063"/>
          <p14:tracePt t="328419" x="3571875" y="2125663"/>
          <p14:tracePt t="328436" x="3438525" y="1938338"/>
          <p14:tracePt t="328453" x="3375025" y="1849438"/>
          <p14:tracePt t="328469" x="3357563" y="1795463"/>
          <p14:tracePt t="328485" x="3330575" y="1751013"/>
          <p14:tracePt t="328502" x="3313113" y="1697038"/>
          <p14:tracePt t="328519" x="3295650" y="1652588"/>
          <p14:tracePt t="328535" x="3295650" y="1608138"/>
          <p14:tracePt t="328552" x="3295650" y="1571625"/>
          <p14:tracePt t="328569" x="3295650" y="1562100"/>
          <p14:tracePt t="328585" x="3295650" y="1536700"/>
          <p14:tracePt t="328604" x="3295650" y="1517650"/>
          <p14:tracePt t="328620" x="3295650" y="1482725"/>
          <p14:tracePt t="328635" x="3295650" y="1438275"/>
          <p14:tracePt t="328652" x="3286125" y="1384300"/>
          <p14:tracePt t="328669" x="3268663" y="1330325"/>
          <p14:tracePt t="328685" x="3259138" y="1276350"/>
          <p14:tracePt t="328685" x="3251200" y="1258888"/>
          <p14:tracePt t="328705" x="3232150" y="1223963"/>
          <p14:tracePt t="328720" x="3214688" y="1196975"/>
          <p14:tracePt t="328736" x="3205163" y="1169988"/>
          <p14:tracePt t="328752" x="3187700" y="1133475"/>
          <p14:tracePt t="328769" x="3160713" y="1089025"/>
          <p14:tracePt t="328785" x="3152775" y="1054100"/>
          <p14:tracePt t="328802" x="3143250" y="1044575"/>
          <p14:tracePt t="328819" x="3143250" y="1071563"/>
          <p14:tracePt t="329433" x="3143250" y="1081088"/>
          <p14:tracePt t="329442" x="3133725" y="1098550"/>
          <p14:tracePt t="329452" x="3116263" y="1133475"/>
          <p14:tracePt t="329468" x="3062288" y="1152525"/>
          <p14:tracePt t="329485" x="3000375" y="1160463"/>
          <p14:tracePt t="329501" x="2919413" y="1187450"/>
          <p14:tracePt t="329519" x="2901950" y="1204913"/>
          <p14:tracePt t="329552" x="2894013" y="1204913"/>
          <p14:tracePt t="329794" x="2884488" y="1214438"/>
          <p14:tracePt t="329802" x="2874963" y="1258888"/>
          <p14:tracePt t="329819" x="2867025" y="1322388"/>
          <p14:tracePt t="329835" x="2867025" y="1411288"/>
          <p14:tracePt t="329852" x="2884488" y="1554163"/>
          <p14:tracePt t="329869" x="2901950" y="1679575"/>
          <p14:tracePt t="329885" x="2911475" y="1679575"/>
          <p14:tracePt t="329902" x="2911475" y="1670050"/>
          <p14:tracePt t="330191" x="2911475" y="1643063"/>
          <p14:tracePt t="330200" x="2911475" y="1625600"/>
          <p14:tracePt t="330219" x="2911475" y="1616075"/>
          <p14:tracePt t="330236" x="2928938" y="1598613"/>
          <p14:tracePt t="330254" x="2928938" y="1589088"/>
          <p14:tracePt t="330285" x="2928938" y="1571625"/>
          <p14:tracePt t="330302" x="2928938" y="1562100"/>
          <p14:tracePt t="330319" x="2928938" y="1554163"/>
          <p14:tracePt t="330336" x="2928938" y="1544638"/>
          <p14:tracePt t="330352" x="2919413" y="1544638"/>
          <p14:tracePt t="330369" x="2911475" y="1544638"/>
          <p14:tracePt t="330385" x="2901950" y="1544638"/>
          <p14:tracePt t="330427" x="2894013" y="1544638"/>
          <p14:tracePt t="330437" x="2894013" y="1536700"/>
          <p14:tracePt t="330591" x="2894013" y="1527175"/>
          <p14:tracePt t="330788" x="2894013" y="1517650"/>
          <p14:tracePt t="330944" x="2894013" y="1509713"/>
          <p14:tracePt t="331022" x="2901950" y="1509713"/>
          <p14:tracePt t="331983" x="2901950" y="1517650"/>
          <p14:tracePt t="332290" x="2901950" y="1527175"/>
          <p14:tracePt t="332306" x="2901950" y="1536700"/>
          <p14:tracePt t="332314" x="2901950" y="1544638"/>
          <p14:tracePt t="332323" x="2911475" y="1544638"/>
          <p14:tracePt t="332336" x="2911475" y="1554163"/>
          <p14:tracePt t="332564" x="2911475" y="1562100"/>
          <p14:tracePt t="332580" x="2901950" y="1562100"/>
          <p14:tracePt t="333346" x="2894013" y="1562100"/>
          <p14:tracePt t="333355" x="2884488" y="1562100"/>
          <p14:tracePt t="333371" x="2867025" y="1562100"/>
          <p14:tracePt t="333386" x="2867025" y="1554163"/>
          <p14:tracePt t="333403" x="2847975" y="1536700"/>
          <p14:tracePt t="333419" x="2840038" y="1527175"/>
          <p14:tracePt t="333436" x="2830513" y="1509713"/>
          <p14:tracePt t="333453" x="2822575" y="1500188"/>
          <p14:tracePt t="333469" x="2803525" y="1482725"/>
          <p14:tracePt t="333486" x="2803525" y="1473200"/>
          <p14:tracePt t="333502" x="2786063" y="1455738"/>
          <p14:tracePt t="333521" x="2786063" y="1446213"/>
          <p14:tracePt t="333536" x="2776538" y="1438275"/>
          <p14:tracePt t="333553" x="2768600" y="1438275"/>
          <p14:tracePt t="333570" x="2768600" y="1428750"/>
          <p14:tracePt t="333586" x="2786063" y="1428750"/>
          <p14:tracePt t="333644" x="2822575" y="1455738"/>
          <p14:tracePt t="333652" x="2857500" y="1527175"/>
          <p14:tracePt t="333669" x="2867025" y="1581150"/>
          <p14:tracePt t="333686" x="2919413" y="1652588"/>
          <p14:tracePt t="333686" x="2938463" y="1687513"/>
          <p14:tracePt t="333719" x="2938463" y="1697038"/>
          <p14:tracePt t="333762" x="2938463" y="1679575"/>
          <p14:tracePt t="334074" x="2938463" y="1660525"/>
          <p14:tracePt t="334083" x="2938463" y="1652588"/>
          <p14:tracePt t="334091" x="2938463" y="1643063"/>
          <p14:tracePt t="334103" x="2928938" y="1625600"/>
          <p14:tracePt t="334119" x="2928938" y="1589088"/>
          <p14:tracePt t="334136" x="2928938" y="1554163"/>
          <p14:tracePt t="334154" x="2938463" y="1517650"/>
          <p14:tracePt t="334169" x="2938463" y="1509713"/>
          <p14:tracePt t="334186" x="2938463" y="1490663"/>
          <p14:tracePt t="334203" x="2938463" y="1482725"/>
          <p14:tracePt t="334219" x="2938463" y="1455738"/>
          <p14:tracePt t="334253" x="2928938" y="1446213"/>
          <p14:tracePt t="334318" x="2919413" y="1446213"/>
          <p14:tracePt t="334340" x="2919413" y="1438275"/>
          <p14:tracePt t="334356" x="2911475" y="1438275"/>
          <p14:tracePt t="334420" x="2901950" y="1428750"/>
          <p14:tracePt t="334560" x="2901950" y="1419225"/>
          <p14:tracePt t="334608" x="2894013" y="1419225"/>
          <p14:tracePt t="334732" x="2884488" y="1419225"/>
          <p14:tracePt t="335063" x="2884488" y="1411288"/>
          <p14:tracePt t="335163" x="2874963" y="1411288"/>
          <p14:tracePt t="335289" x="2874963" y="1401763"/>
          <p14:tracePt t="335329" x="2867025" y="1393825"/>
          <p14:tracePt t="335655" x="2857500" y="1393825"/>
          <p14:tracePt t="335671" x="2857500" y="1384300"/>
          <p14:tracePt t="335688" x="2847975" y="1384300"/>
          <p14:tracePt t="335695" x="2840038" y="1384300"/>
          <p14:tracePt t="335709" x="2840038" y="1374775"/>
          <p14:tracePt t="335718" x="2830513" y="1374775"/>
          <p14:tracePt t="335735" x="2813050" y="1357313"/>
          <p14:tracePt t="335752" x="2813050" y="1347788"/>
          <p14:tracePt t="335769" x="2795588" y="1347788"/>
          <p14:tracePt t="335802" x="2786063" y="1339850"/>
          <p14:tracePt t="335819" x="2768600" y="1330325"/>
          <p14:tracePt t="335836" x="2768600" y="1322388"/>
          <p14:tracePt t="335852" x="2759075" y="1322388"/>
          <p14:tracePt t="335869" x="2759075" y="1312863"/>
          <p14:tracePt t="335902" x="2751138" y="1312863"/>
          <p14:tracePt t="335918" x="2741613" y="1303338"/>
          <p14:tracePt t="335935" x="2724150" y="1285875"/>
          <p14:tracePt t="335952" x="2697163" y="1276350"/>
          <p14:tracePt t="335969" x="2679700" y="1268413"/>
          <p14:tracePt t="335985" x="2652713" y="1250950"/>
          <p14:tracePt t="336002" x="2633663" y="1250950"/>
          <p14:tracePt t="336019" x="2616200" y="1241425"/>
          <p14:tracePt t="336052" x="2608263" y="1241425"/>
          <p14:tracePt t="336086" x="2598738" y="1241425"/>
          <p14:tracePt t="336149" x="2598738" y="1231900"/>
          <p14:tracePt t="336155" x="2589213" y="1231900"/>
          <p14:tracePt t="336266" x="2589213" y="1223963"/>
          <p14:tracePt t="336589" x="2589213" y="1214438"/>
          <p14:tracePt t="336599" x="2581275" y="1214438"/>
          <p14:tracePt t="336605" x="2581275" y="1196975"/>
          <p14:tracePt t="336619" x="2581275" y="1179513"/>
          <p14:tracePt t="336636" x="2571750" y="1160463"/>
          <p14:tracePt t="336652" x="2554288" y="1108075"/>
          <p14:tracePt t="336669" x="2536825" y="1089025"/>
          <p14:tracePt t="336685" x="2517775" y="1071563"/>
          <p14:tracePt t="336685" x="2500313" y="1062038"/>
          <p14:tracePt t="336704" x="2482850" y="1044575"/>
          <p14:tracePt t="336719" x="2428875" y="1009650"/>
          <p14:tracePt t="336736" x="2401888" y="990600"/>
          <p14:tracePt t="336753" x="2384425" y="982663"/>
          <p14:tracePt t="336769" x="2374900" y="982663"/>
          <p14:tracePt t="336803" x="2366963" y="982663"/>
          <p14:tracePt t="336819" x="2347913" y="982663"/>
          <p14:tracePt t="336836" x="2330450" y="982663"/>
          <p14:tracePt t="336853" x="2312988" y="982663"/>
          <p14:tracePt t="336871" x="2295525" y="990600"/>
          <p14:tracePt t="336887" x="2286000" y="1000125"/>
          <p14:tracePt t="336903" x="2268538" y="1009650"/>
          <p14:tracePt t="336936" x="2259013" y="1027113"/>
          <p14:tracePt t="336953" x="2241550" y="1044575"/>
          <p14:tracePt t="336971" x="2232025" y="1054100"/>
          <p14:tracePt t="336987" x="2214563" y="1081088"/>
          <p14:tracePt t="337003" x="2214563" y="1108075"/>
          <p14:tracePt t="337020" x="2205038" y="1152525"/>
          <p14:tracePt t="337037" x="2205038" y="1187450"/>
          <p14:tracePt t="337053" x="2205038" y="1231900"/>
          <p14:tracePt t="337070" x="2214563" y="1276350"/>
          <p14:tracePt t="337086" x="2224088" y="1330325"/>
          <p14:tracePt t="337103" x="2268538" y="1384300"/>
          <p14:tracePt t="337120" x="2303463" y="1401763"/>
          <p14:tracePt t="337137" x="2357438" y="1428750"/>
          <p14:tracePt t="337153" x="2411413" y="1446213"/>
          <p14:tracePt t="337170" x="2509838" y="1446213"/>
          <p14:tracePt t="337186" x="2598738" y="1446213"/>
          <p14:tracePt t="337204" x="2660650" y="1446213"/>
          <p14:tracePt t="337219" x="2705100" y="1446213"/>
          <p14:tracePt t="337237" x="2714625" y="1446213"/>
          <p14:tracePt t="337253" x="2724150" y="1446213"/>
          <p14:tracePt t="337269" x="2759075" y="1446213"/>
          <p14:tracePt t="337286" x="2803525" y="1446213"/>
          <p14:tracePt t="337303" x="2847975" y="1428750"/>
          <p14:tracePt t="337320" x="2884488" y="1411288"/>
          <p14:tracePt t="337336" x="2894013" y="1401763"/>
          <p14:tracePt t="337353" x="2911475" y="1393825"/>
          <p14:tracePt t="337371" x="2928938" y="1384300"/>
          <p14:tracePt t="337387" x="2928938" y="1366838"/>
          <p14:tracePt t="337403" x="2938463" y="1347788"/>
          <p14:tracePt t="337420" x="2938463" y="1322388"/>
          <p14:tracePt t="337436" x="2938463" y="1295400"/>
          <p14:tracePt t="337453" x="2938463" y="1241425"/>
          <p14:tracePt t="337470" x="2919413" y="1223963"/>
          <p14:tracePt t="337487" x="2901950" y="1179513"/>
          <p14:tracePt t="337503" x="2874963" y="1125538"/>
          <p14:tracePt t="337520" x="2830513" y="1081088"/>
          <p14:tracePt t="337537" x="2786063" y="1044575"/>
          <p14:tracePt t="337553" x="2732088" y="1027113"/>
          <p14:tracePt t="337570" x="2679700" y="1017588"/>
          <p14:tracePt t="337587" x="2633663" y="1000125"/>
          <p14:tracePt t="337604" x="2608263" y="982663"/>
          <p14:tracePt t="337621" x="2598738" y="982663"/>
          <p14:tracePt t="337637" x="2581275" y="973138"/>
          <p14:tracePt t="337653" x="2571750" y="965200"/>
          <p14:tracePt t="337670" x="2554288" y="955675"/>
          <p14:tracePt t="337686" x="2544763" y="946150"/>
          <p14:tracePt t="337705" x="2536825" y="928688"/>
          <p14:tracePt t="337720" x="2509838" y="928688"/>
          <p14:tracePt t="337736" x="2490788" y="919163"/>
          <p14:tracePt t="337753" x="2455863" y="901700"/>
          <p14:tracePt t="337771" x="2446338" y="901700"/>
          <p14:tracePt t="337786" x="2428875" y="901700"/>
          <p14:tracePt t="337803" x="2419350" y="901700"/>
          <p14:tracePt t="337820" x="2401888" y="901700"/>
          <p14:tracePt t="337837" x="2384425" y="901700"/>
          <p14:tracePt t="337853" x="2357438" y="901700"/>
          <p14:tracePt t="337871" x="2347913" y="901700"/>
          <p14:tracePt t="337887" x="2339975" y="901700"/>
          <p14:tracePt t="337904" x="2330450" y="901700"/>
          <p14:tracePt t="337920" x="2330450" y="911225"/>
          <p14:tracePt t="337936" x="2312988" y="919163"/>
          <p14:tracePt t="337953" x="2303463" y="928688"/>
          <p14:tracePt t="337970" x="2295525" y="938213"/>
          <p14:tracePt t="337986" x="2286000" y="955675"/>
          <p14:tracePt t="338003" x="2276475" y="973138"/>
          <p14:tracePt t="338021" x="2276475" y="982663"/>
          <p14:tracePt t="338037" x="2276475" y="1000125"/>
          <p14:tracePt t="338053" x="2276475" y="1017588"/>
          <p14:tracePt t="338070" x="2276475" y="1027113"/>
          <p14:tracePt t="338086" x="2276475" y="1036638"/>
          <p14:tracePt t="338103" x="2295525" y="1044575"/>
          <p14:tracePt t="338120" x="2312988" y="1098550"/>
          <p14:tracePt t="338137" x="2347913" y="1143000"/>
          <p14:tracePt t="338153" x="2374900" y="1169988"/>
          <p14:tracePt t="338170" x="2401888" y="1196975"/>
          <p14:tracePt t="338186" x="2411413" y="1204913"/>
          <p14:tracePt t="338203" x="2428875" y="1223963"/>
          <p14:tracePt t="338220" x="2455863" y="1241425"/>
          <p14:tracePt t="338236" x="2509838" y="1268413"/>
          <p14:tracePt t="338256" x="2562225" y="1285875"/>
          <p14:tracePt t="338271" x="2598738" y="1295400"/>
          <p14:tracePt t="338288" x="2616200" y="1295400"/>
          <p14:tracePt t="338303" x="2643188" y="1303338"/>
          <p14:tracePt t="338319" x="2679700" y="1303338"/>
          <p14:tracePt t="338336" x="2732088" y="1303338"/>
          <p14:tracePt t="338353" x="2786063" y="1303338"/>
          <p14:tracePt t="338370" x="2830513" y="1295400"/>
          <p14:tracePt t="338387" x="2857500" y="1276350"/>
          <p14:tracePt t="338403" x="2874963" y="1268413"/>
          <p14:tracePt t="338420" x="2884488" y="1250950"/>
          <p14:tracePt t="338437" x="2901950" y="1241425"/>
          <p14:tracePt t="338453" x="2901950" y="1214438"/>
          <p14:tracePt t="338470" x="2901950" y="1196975"/>
          <p14:tracePt t="338487" x="2901950" y="1187450"/>
          <p14:tracePt t="338503" x="2901950" y="1160463"/>
          <p14:tracePt t="338521" x="2901950" y="1133475"/>
          <p14:tracePt t="338538" x="2884488" y="1108075"/>
          <p14:tracePt t="338553" x="2857500" y="1071563"/>
          <p14:tracePt t="338570" x="2840038" y="1054100"/>
          <p14:tracePt t="338587" x="2822575" y="1044575"/>
          <p14:tracePt t="338603" x="2786063" y="1017588"/>
          <p14:tracePt t="338620" x="2768600" y="1000125"/>
          <p14:tracePt t="338637" x="2759075" y="982663"/>
          <p14:tracePt t="338653" x="2732088" y="973138"/>
          <p14:tracePt t="338670" x="2724150" y="973138"/>
          <p14:tracePt t="338686" x="2714625" y="973138"/>
          <p14:tracePt t="338704" x="2697163" y="965200"/>
          <p14:tracePt t="338720" x="2687638" y="955675"/>
          <p14:tracePt t="338737" x="2670175" y="955675"/>
          <p14:tracePt t="338753" x="2633663" y="955675"/>
          <p14:tracePt t="338771" x="2589213" y="955675"/>
          <p14:tracePt t="338787" x="2571750" y="955675"/>
          <p14:tracePt t="338803" x="2562225" y="955675"/>
          <p14:tracePt t="338820" x="2544763" y="955675"/>
          <p14:tracePt t="338853" x="2509838" y="955675"/>
          <p14:tracePt t="338869" x="2482850" y="955675"/>
          <p14:tracePt t="338886" x="2455863" y="965200"/>
          <p14:tracePt t="338903" x="2438400" y="965200"/>
          <p14:tracePt t="338919" x="2411413" y="965200"/>
          <p14:tracePt t="338936" x="2393950" y="965200"/>
          <p14:tracePt t="338953" x="2366963" y="973138"/>
          <p14:tracePt t="338969" x="2357438" y="982663"/>
          <p14:tracePt t="338986" x="2347913" y="982663"/>
          <p14:tracePt t="339002" x="2330450" y="990600"/>
          <p14:tracePt t="339019" x="2312988" y="1009650"/>
          <p14:tracePt t="339037" x="2295525" y="1027113"/>
          <p14:tracePt t="339053" x="2286000" y="1036638"/>
          <p14:tracePt t="339069" x="2276475" y="1054100"/>
          <p14:tracePt t="339086" x="2259013" y="1071563"/>
          <p14:tracePt t="339103" x="2251075" y="1089025"/>
          <p14:tracePt t="339119" x="2241550" y="1108075"/>
          <p14:tracePt t="339136" x="2241550" y="1116013"/>
          <p14:tracePt t="339153" x="2241550" y="1143000"/>
          <p14:tracePt t="339171" x="2251075" y="1152525"/>
          <p14:tracePt t="339188" x="2268538" y="1179513"/>
          <p14:tracePt t="339204" x="2276475" y="1187450"/>
          <p14:tracePt t="339220" x="2286000" y="1204913"/>
          <p14:tracePt t="339237" x="2312988" y="1231900"/>
          <p14:tracePt t="339254" x="2339975" y="1250950"/>
          <p14:tracePt t="339270" x="2374900" y="1285875"/>
          <p14:tracePt t="339287" x="2438400" y="1312863"/>
          <p14:tracePt t="339303" x="2473325" y="1322388"/>
          <p14:tracePt t="339320" x="2482850" y="1330325"/>
          <p14:tracePt t="339337" x="2490788" y="1330325"/>
          <p14:tracePt t="339353" x="2509838" y="1339850"/>
          <p14:tracePt t="339370" x="2527300" y="1339850"/>
          <p14:tracePt t="339387" x="2554288" y="1339850"/>
          <p14:tracePt t="339403" x="2581275" y="1339850"/>
          <p14:tracePt t="339421" x="2598738" y="1339850"/>
          <p14:tracePt t="339453" x="2616200" y="1339850"/>
          <p14:tracePt t="339470" x="2625725" y="1339850"/>
          <p14:tracePt t="339487" x="2643188" y="1339850"/>
          <p14:tracePt t="339503" x="2660650" y="1330325"/>
          <p14:tracePt t="339520" x="2670175" y="1312863"/>
          <p14:tracePt t="339537" x="2687638" y="1303338"/>
          <p14:tracePt t="339553" x="2697163" y="1268413"/>
          <p14:tracePt t="339570" x="2705100" y="1231900"/>
          <p14:tracePt t="339587" x="2705100" y="1214438"/>
          <p14:tracePt t="339603" x="2705100" y="1204913"/>
          <p14:tracePt t="339620" x="2705100" y="1187450"/>
          <p14:tracePt t="339637" x="2697163" y="1179513"/>
          <p14:tracePt t="339654" x="2679700" y="1143000"/>
          <p14:tracePt t="339671" x="2652713" y="1125538"/>
          <p14:tracePt t="339689" x="2633663" y="1098550"/>
          <p14:tracePt t="339704" x="2616200" y="1089025"/>
          <p14:tracePt t="339720" x="2608263" y="1071563"/>
          <p14:tracePt t="339737" x="2598738" y="1062038"/>
          <p14:tracePt t="339753" x="2581275" y="1054100"/>
          <p14:tracePt t="339770" x="2571750" y="1044575"/>
          <p14:tracePt t="339787" x="2554288" y="1044575"/>
          <p14:tracePt t="339803" x="2536825" y="1044575"/>
          <p14:tracePt t="339821" x="2527300" y="1044575"/>
          <p14:tracePt t="339837" x="2509838" y="1044575"/>
          <p14:tracePt t="339853" x="2490788" y="1044575"/>
          <p14:tracePt t="339870" x="2482850" y="1044575"/>
          <p14:tracePt t="339887" x="2473325" y="1044575"/>
          <p14:tracePt t="339937" x="2465388" y="1044575"/>
          <p14:tracePt t="339953" x="2455863" y="1044575"/>
          <p14:tracePt t="339985" x="2446338" y="1044575"/>
          <p14:tracePt t="340007" x="2438400" y="1044575"/>
          <p14:tracePt t="340095" x="2428875" y="1044575"/>
          <p14:tracePt t="340117" x="2419350" y="1054100"/>
          <p14:tracePt t="340141" x="2411413" y="1062038"/>
          <p14:tracePt t="340165" x="2401888" y="1071563"/>
          <p14:tracePt t="340174" x="2393950" y="1081088"/>
          <p14:tracePt t="340188" x="2374900" y="1116013"/>
          <p14:tracePt t="340203" x="2366963" y="1133475"/>
          <p14:tracePt t="340220" x="2357438" y="1160463"/>
          <p14:tracePt t="340236" x="2347913" y="1196975"/>
          <p14:tracePt t="340253" x="2330450" y="1223963"/>
          <p14:tracePt t="340270" x="2322513" y="1250950"/>
          <p14:tracePt t="340287" x="2312988" y="1276350"/>
          <p14:tracePt t="340303" x="2312988" y="1339850"/>
          <p14:tracePt t="340321" x="2312988" y="1366838"/>
          <p14:tracePt t="340337" x="2312988" y="1393825"/>
          <p14:tracePt t="340353" x="2312988" y="1428750"/>
          <p14:tracePt t="340370" x="2312988" y="1455738"/>
          <p14:tracePt t="340387" x="2312988" y="1509713"/>
          <p14:tracePt t="340403" x="2312988" y="1554163"/>
          <p14:tracePt t="340420" x="2303463" y="1598613"/>
          <p14:tracePt t="340437" x="2303463" y="1643063"/>
          <p14:tracePt t="340453" x="2286000" y="1714500"/>
          <p14:tracePt t="340470" x="2268538" y="1768475"/>
          <p14:tracePt t="340487" x="2268538" y="1812925"/>
          <p14:tracePt t="340504" x="2268538" y="1849438"/>
          <p14:tracePt t="340520" x="2259013" y="1893888"/>
          <p14:tracePt t="340537" x="2259013" y="1928813"/>
          <p14:tracePt t="340553" x="2251075" y="1965325"/>
          <p14:tracePt t="340571" x="2251075" y="2027238"/>
          <p14:tracePt t="340587" x="2241550" y="2063750"/>
          <p14:tracePt t="340604" x="2241550" y="2071688"/>
          <p14:tracePt t="340620" x="2241550" y="2081213"/>
          <p14:tracePt t="340637" x="2241550" y="2116138"/>
          <p14:tracePt t="340653" x="2224088" y="2170113"/>
          <p14:tracePt t="340670" x="2205038" y="2232025"/>
          <p14:tracePt t="340687" x="2187575" y="2268538"/>
          <p14:tracePt t="340687" x="2179638" y="2278063"/>
          <p14:tracePt t="340706" x="2170113" y="2286000"/>
          <p14:tracePt t="340722" x="2160588" y="2303463"/>
          <p14:tracePt t="340737" x="2160588" y="2312988"/>
          <p14:tracePt t="340753" x="2152650" y="2339975"/>
          <p14:tracePt t="340770" x="2133600" y="2366963"/>
          <p14:tracePt t="340787" x="2116138" y="2411413"/>
          <p14:tracePt t="340803" x="2108200" y="2455863"/>
          <p14:tracePt t="340821" x="2089150" y="2473325"/>
          <p14:tracePt t="340838" x="2081213" y="2482850"/>
          <p14:tracePt t="340854" x="2071688" y="2509838"/>
          <p14:tracePt t="340870" x="2062163" y="2544763"/>
          <p14:tracePt t="340887" x="2062163" y="2589213"/>
          <p14:tracePt t="340903" x="2062163" y="2652713"/>
          <p14:tracePt t="340920" x="2071688" y="2732088"/>
          <p14:tracePt t="340937" x="2089150" y="2795588"/>
          <p14:tracePt t="340953" x="2143125" y="2946400"/>
          <p14:tracePt t="340971" x="2152650" y="3009900"/>
          <p14:tracePt t="340988" x="2179638" y="3027363"/>
          <p14:tracePt t="341003" x="2187575" y="3044825"/>
          <p14:tracePt t="341020" x="2187575" y="3071813"/>
          <p14:tracePt t="341037" x="2187575" y="3116263"/>
          <p14:tracePt t="341054" x="2179638" y="3152775"/>
          <p14:tracePt t="341070" x="2170113" y="3152775"/>
          <p14:tracePt t="341103" x="2160588" y="3152775"/>
          <p14:tracePt t="341120" x="2160588" y="3143250"/>
          <p14:tracePt t="341167" x="2179638" y="3135313"/>
          <p14:tracePt t="341176" x="2187575" y="3135313"/>
          <p14:tracePt t="341187" x="2187575" y="3125788"/>
          <p14:tracePt t="341237" x="2197100" y="3098800"/>
          <p14:tracePt t="341245" x="2197100" y="3081338"/>
          <p14:tracePt t="341254" x="2197100" y="3071813"/>
          <p14:tracePt t="341269" x="2179638" y="3063875"/>
          <p14:tracePt t="341286" x="2179638" y="3054350"/>
          <p14:tracePt t="341302" x="2179638" y="3036888"/>
          <p14:tracePt t="341319" x="2187575" y="3036888"/>
          <p14:tracePt t="341353" x="2187575" y="3054350"/>
          <p14:tracePt t="341370" x="2187575" y="3071813"/>
          <p14:tracePt t="341387" x="2179638" y="3089275"/>
          <p14:tracePt t="341404" x="2170113" y="3098800"/>
          <p14:tracePt t="341420" x="2160588" y="3116263"/>
          <p14:tracePt t="341437" x="2143125" y="3125788"/>
          <p14:tracePt t="341454" x="2125663" y="3143250"/>
          <p14:tracePt t="341472" x="2116138" y="3152775"/>
          <p14:tracePt t="341488" x="2098675" y="3160713"/>
          <p14:tracePt t="341503" x="2081213" y="3170238"/>
          <p14:tracePt t="341520" x="2062163" y="3187700"/>
          <p14:tracePt t="341537" x="2036763" y="3197225"/>
          <p14:tracePt t="341554" x="2027238" y="3206750"/>
          <p14:tracePt t="341570" x="2009775" y="3214688"/>
          <p14:tracePt t="341587" x="2000250" y="3224213"/>
          <p14:tracePt t="341603" x="1990725" y="3232150"/>
          <p14:tracePt t="341621" x="1990725" y="3259138"/>
          <p14:tracePt t="341637" x="2000250" y="3268663"/>
          <p14:tracePt t="341654" x="2009775" y="3278188"/>
          <p14:tracePt t="341670" x="2017713" y="3295650"/>
          <p14:tracePt t="341687" x="2027238" y="3303588"/>
          <p14:tracePt t="341705" x="2027238" y="3322638"/>
          <p14:tracePt t="341722" x="2027238" y="3340100"/>
          <p14:tracePt t="341738" x="2027238" y="3349625"/>
          <p14:tracePt t="341754" x="2027238" y="3367088"/>
          <p14:tracePt t="341770" x="2027238" y="3375025"/>
          <p14:tracePt t="341787" x="2009775" y="3394075"/>
          <p14:tracePt t="341804" x="2000250" y="3411538"/>
          <p14:tracePt t="341820" x="1982788" y="3429000"/>
          <p14:tracePt t="341837" x="1973263" y="3446463"/>
          <p14:tracePt t="341854" x="1955800" y="3465513"/>
          <p14:tracePt t="341871" x="1946275" y="3465513"/>
          <p14:tracePt t="341888" x="1938338" y="3500438"/>
          <p14:tracePt t="341904" x="1919288" y="3527425"/>
          <p14:tracePt t="341920" x="1901825" y="3554413"/>
          <p14:tracePt t="341937" x="1893888" y="3571875"/>
          <p14:tracePt t="341954" x="1874838" y="3589338"/>
          <p14:tracePt t="341970" x="1857375" y="3625850"/>
          <p14:tracePt t="341988" x="1839913" y="3643313"/>
          <p14:tracePt t="342004" x="1839913" y="3670300"/>
          <p14:tracePt t="342020" x="1839913" y="3687763"/>
          <p14:tracePt t="342037" x="1847850" y="3733800"/>
          <p14:tracePt t="342054" x="1866900" y="3786188"/>
          <p14:tracePt t="342070" x="1884363" y="3830638"/>
          <p14:tracePt t="342087" x="1901825" y="3867150"/>
          <p14:tracePt t="342103" x="1911350" y="3894138"/>
          <p14:tracePt t="342120" x="1919288" y="3938588"/>
          <p14:tracePt t="342137" x="1928813" y="3956050"/>
          <p14:tracePt t="342153" x="1938338" y="3973513"/>
          <p14:tracePt t="342187" x="1946275" y="3983038"/>
          <p14:tracePt t="342240" x="1965325" y="3992563"/>
          <p14:tracePt t="342248" x="1973263" y="3992563"/>
          <p14:tracePt t="342262" x="1990725" y="3992563"/>
          <p14:tracePt t="342272" x="2027238" y="3992563"/>
          <p14:tracePt t="342287" x="2054225" y="3983038"/>
          <p14:tracePt t="342303" x="2089150" y="3965575"/>
          <p14:tracePt t="342320" x="2108200" y="3956050"/>
          <p14:tracePt t="342336" x="2133600" y="3929063"/>
          <p14:tracePt t="342353" x="2143125" y="3876675"/>
          <p14:tracePt t="342370" x="2152650" y="3759200"/>
          <p14:tracePt t="342387" x="2152650" y="3697288"/>
          <p14:tracePt t="342403" x="2143125" y="3625850"/>
          <p14:tracePt t="342420" x="2143125" y="3571875"/>
          <p14:tracePt t="342437" x="2143125" y="3509963"/>
          <p14:tracePt t="342453" x="2143125" y="3446463"/>
          <p14:tracePt t="342470" x="2125663" y="3375025"/>
          <p14:tracePt t="342487" x="2089150" y="3278188"/>
          <p14:tracePt t="342504" x="2036763" y="3044825"/>
          <p14:tracePt t="342522" x="1990725" y="2928938"/>
          <p14:tracePt t="342537" x="1965325" y="2857500"/>
          <p14:tracePt t="342553" x="1946275" y="2786063"/>
          <p14:tracePt t="342570" x="1938338" y="2732088"/>
          <p14:tracePt t="342587" x="1919288" y="2670175"/>
          <p14:tracePt t="342603" x="1901825" y="2589213"/>
          <p14:tracePt t="342620" x="1866900" y="2455863"/>
          <p14:tracePt t="342637" x="1847850" y="2384425"/>
          <p14:tracePt t="342653" x="1830388" y="2339975"/>
          <p14:tracePt t="342670" x="1812925" y="2286000"/>
          <p14:tracePt t="342687" x="1803400" y="2241550"/>
          <p14:tracePt t="342705" x="1785938" y="2170113"/>
          <p14:tracePt t="342720" x="1776413" y="2089150"/>
          <p14:tracePt t="342737" x="1758950" y="2027238"/>
          <p14:tracePt t="342754" x="1741488" y="1965325"/>
          <p14:tracePt t="342771" x="1724025" y="1857375"/>
          <p14:tracePt t="342788" x="1724025" y="1812925"/>
          <p14:tracePt t="342804" x="1724025" y="1768475"/>
          <p14:tracePt t="342821" x="1724025" y="1731963"/>
          <p14:tracePt t="342837" x="1724025" y="1697038"/>
          <p14:tracePt t="342854" x="1724025" y="1660525"/>
          <p14:tracePt t="342870" x="1724025" y="1608138"/>
          <p14:tracePt t="342888" x="1724025" y="1598613"/>
          <p14:tracePt t="342904" x="1724025" y="1581150"/>
          <p14:tracePt t="342920" x="1724025" y="1571625"/>
          <p14:tracePt t="342937" x="1724025" y="1562100"/>
          <p14:tracePt t="342953" x="1724025" y="1544638"/>
          <p14:tracePt t="342970" x="1731963" y="1527175"/>
          <p14:tracePt t="342987" x="1751013" y="1500188"/>
          <p14:tracePt t="343003" x="1758950" y="1490663"/>
          <p14:tracePt t="343020" x="1776413" y="1465263"/>
          <p14:tracePt t="343038" x="1795463" y="1446213"/>
          <p14:tracePt t="343054" x="1803400" y="1428750"/>
          <p14:tracePt t="343070" x="1812925" y="1419225"/>
          <p14:tracePt t="343087" x="1822450" y="1401763"/>
          <p14:tracePt t="343103" x="1839913" y="1393825"/>
          <p14:tracePt t="343120" x="1847850" y="1374775"/>
          <p14:tracePt t="343137" x="1866900" y="1357313"/>
          <p14:tracePt t="343154" x="1884363" y="1357313"/>
          <p14:tracePt t="343170" x="1893888" y="1339850"/>
          <p14:tracePt t="343187" x="1938338" y="1322388"/>
          <p14:tracePt t="343205" x="1982788" y="1312863"/>
          <p14:tracePt t="343220" x="2017713" y="1295400"/>
          <p14:tracePt t="343237" x="2054225" y="1276350"/>
          <p14:tracePt t="343255" x="2089150" y="1276350"/>
          <p14:tracePt t="343271" x="2133600" y="1258888"/>
          <p14:tracePt t="343288" x="2152650" y="1250950"/>
          <p14:tracePt t="343304" x="2160588" y="1241425"/>
          <p14:tracePt t="343320" x="2170113" y="1241425"/>
          <p14:tracePt t="343337" x="2179638" y="1241425"/>
          <p14:tracePt t="343353" x="2187575" y="1241425"/>
          <p14:tracePt t="343398" x="2197100" y="1241425"/>
          <p14:tracePt t="348833" x="2205038" y="1241425"/>
          <p14:tracePt t="349277" x="2214563" y="1241425"/>
          <p14:tracePt t="349293" x="2214563" y="1250950"/>
          <p14:tracePt t="349309" x="2224088" y="1250950"/>
          <p14:tracePt t="349395" x="2241550" y="1258888"/>
          <p14:tracePt t="349519" x="2251075" y="1268413"/>
          <p14:tracePt t="349528" x="2259013" y="1276350"/>
          <p14:tracePt t="349538" x="2312988" y="1330325"/>
          <p14:tracePt t="349554" x="2393950" y="1438275"/>
          <p14:tracePt t="349571" x="2562225" y="1581150"/>
          <p14:tracePt t="349588" x="3170238" y="1830388"/>
          <p14:tracePt t="349605" x="3500438" y="1955800"/>
          <p14:tracePt t="349621" x="3751263" y="2054225"/>
          <p14:tracePt t="349638" x="3884613" y="2179638"/>
          <p14:tracePt t="349655" x="3965575" y="2303463"/>
          <p14:tracePt t="349671" x="4000500" y="2401888"/>
          <p14:tracePt t="349688" x="4027488" y="2500313"/>
          <p14:tracePt t="349688" x="4037013" y="2563813"/>
          <p14:tracePt t="349708" x="4044950" y="2643188"/>
          <p14:tracePt t="349721" x="4089400" y="2840038"/>
          <p14:tracePt t="349739" x="4125913" y="2928938"/>
          <p14:tracePt t="349756" x="4143375" y="3000375"/>
          <p14:tracePt t="349771" x="4160838" y="3098800"/>
          <p14:tracePt t="349788" x="4179888" y="3224213"/>
          <p14:tracePt t="349805" x="4214813" y="3349625"/>
          <p14:tracePt t="349821" x="4276725" y="3455988"/>
          <p14:tracePt t="349838" x="4357688" y="3536950"/>
          <p14:tracePt t="349854" x="4446588" y="3589338"/>
          <p14:tracePt t="349871" x="4598988" y="3643313"/>
          <p14:tracePt t="349888" x="4660900" y="3652838"/>
          <p14:tracePt t="349904" x="4724400" y="3662363"/>
          <p14:tracePt t="349921" x="4768850" y="3662363"/>
          <p14:tracePt t="349938" x="4813300" y="3635375"/>
          <p14:tracePt t="349954" x="4867275" y="3589338"/>
          <p14:tracePt t="349971" x="4911725" y="3492500"/>
          <p14:tracePt t="349989" x="4929188" y="3402013"/>
          <p14:tracePt t="350006" x="4929188" y="3357563"/>
          <p14:tracePt t="350038" x="4921250" y="3357563"/>
          <p14:tracePt t="350076" x="4911725" y="3402013"/>
          <p14:tracePt t="350085" x="4902200" y="3500438"/>
          <p14:tracePt t="350095" x="4894263" y="3589338"/>
          <p14:tracePt t="350104" x="4867275" y="3687763"/>
          <p14:tracePt t="350121" x="4867275" y="3733800"/>
          <p14:tracePt t="350139" x="4867275" y="3741738"/>
          <p14:tracePt t="350154" x="4867275" y="3751263"/>
          <p14:tracePt t="350171" x="4857750" y="3741738"/>
          <p14:tracePt t="350271" x="4848225" y="3733800"/>
          <p14:tracePt t="350280" x="4848225" y="3714750"/>
          <p14:tracePt t="350295" x="4848225" y="3706813"/>
          <p14:tracePt t="350304" x="4840288" y="3697288"/>
          <p14:tracePt t="350321" x="4840288" y="3687763"/>
          <p14:tracePt t="350338" x="4830763" y="3679825"/>
          <p14:tracePt t="350355" x="4830763" y="3670300"/>
          <p14:tracePt t="350371" x="4830763" y="3662363"/>
          <p14:tracePt t="350388" x="4830763" y="3652838"/>
          <p14:tracePt t="350419" x="4830763" y="3643313"/>
          <p14:tracePt t="350443" x="4830763" y="3635375"/>
          <p14:tracePt t="350459" x="4830763" y="3625850"/>
          <p14:tracePt t="350733" x="4830763" y="3616325"/>
          <p14:tracePt t="350795" x="4822825" y="3608388"/>
          <p14:tracePt t="351321" x="4822825" y="3598863"/>
          <p14:tracePt t="351335" x="4813300" y="3598863"/>
          <p14:tracePt t="351351" x="4813300" y="3589338"/>
          <p14:tracePt t="351360" x="4803775" y="3589338"/>
          <p14:tracePt t="351399" x="4803775" y="3581400"/>
          <p14:tracePt t="351531" x="4803775" y="3571875"/>
          <p14:tracePt t="351955" x="4795838" y="3571875"/>
          <p14:tracePt t="351969" x="4795838" y="3563938"/>
          <p14:tracePt t="352055" x="4795838" y="3554413"/>
          <p14:tracePt t="352079" x="4795838" y="3544888"/>
          <p14:tracePt t="352095" x="4795838" y="3536950"/>
          <p14:tracePt t="352119" x="4795838" y="3527425"/>
          <p14:tracePt t="352134" x="4795838" y="3517900"/>
          <p14:tracePt t="352189" x="4795838" y="3509963"/>
          <p14:tracePt t="352198" x="4795838" y="3500438"/>
          <p14:tracePt t="352207" x="4795838" y="3492500"/>
          <p14:tracePt t="352222" x="4795838" y="3482975"/>
          <p14:tracePt t="352238" x="4795838" y="3473450"/>
          <p14:tracePt t="352260" x="4795838" y="3465513"/>
          <p14:tracePt t="352321" x="4795838" y="3455988"/>
          <p14:tracePt t="352402" x="4795838" y="3446463"/>
          <p14:tracePt t="352410" x="4795838" y="3438525"/>
          <p14:tracePt t="352526" x="4786313" y="3429000"/>
          <p14:tracePt t="353114" x="4776788" y="3421063"/>
          <p14:tracePt t="353122" x="4768850" y="3421063"/>
          <p14:tracePt t="353144" x="4759325" y="3421063"/>
          <p14:tracePt t="353155" x="4759325" y="3411538"/>
          <p14:tracePt t="353184" x="4751388" y="3402013"/>
          <p14:tracePt t="353222" x="4741863" y="3394075"/>
          <p14:tracePt t="353238" x="4732338" y="3394075"/>
          <p14:tracePt t="353246" x="4724400" y="3394075"/>
          <p14:tracePt t="353261" x="4714875" y="3394075"/>
          <p14:tracePt t="353271" x="4705350" y="3394075"/>
          <p14:tracePt t="353287" x="4687888" y="3394075"/>
          <p14:tracePt t="353304" x="4652963" y="3394075"/>
          <p14:tracePt t="353321" x="4608513" y="3384550"/>
          <p14:tracePt t="353338" x="4527550" y="3349625"/>
          <p14:tracePt t="353356" x="4446588" y="3286125"/>
          <p14:tracePt t="353372" x="4375150" y="3259138"/>
          <p14:tracePt t="353388" x="4295775" y="3241675"/>
          <p14:tracePt t="353405" x="4205288" y="3224213"/>
          <p14:tracePt t="353422" x="4108450" y="3206750"/>
          <p14:tracePt t="353439" x="4027488" y="3187700"/>
          <p14:tracePt t="353455" x="3929063" y="3160713"/>
          <p14:tracePt t="353472" x="3830638" y="3135313"/>
          <p14:tracePt t="353488" x="3697288" y="3089275"/>
          <p14:tracePt t="353504" x="3625850" y="3071813"/>
          <p14:tracePt t="353521" x="3500438" y="3054350"/>
          <p14:tracePt t="353537" x="3330575" y="3027363"/>
          <p14:tracePt t="353554" x="3170238" y="3009900"/>
          <p14:tracePt t="353570" x="3017838" y="2992438"/>
          <p14:tracePt t="353587" x="2847975" y="2973388"/>
          <p14:tracePt t="353604" x="2660650" y="2955925"/>
          <p14:tracePt t="353621" x="2482850" y="2928938"/>
          <p14:tracePt t="353637" x="2295525" y="2901950"/>
          <p14:tracePt t="353654" x="2143125" y="2884488"/>
          <p14:tracePt t="353670" x="2081213" y="2867025"/>
          <p14:tracePt t="353687" x="2036763" y="2849563"/>
          <p14:tracePt t="353705" x="1973263" y="2813050"/>
          <p14:tracePt t="353721" x="1938338" y="2803525"/>
          <p14:tracePt t="353737" x="1911350" y="2778125"/>
          <p14:tracePt t="353754" x="1893888" y="2768600"/>
          <p14:tracePt t="353770" x="1857375" y="2751138"/>
          <p14:tracePt t="353787" x="1830388" y="2741613"/>
          <p14:tracePt t="353820" x="1822450" y="2741613"/>
          <p14:tracePt t="353847" x="1812925" y="2741613"/>
          <p14:tracePt t="353855" x="1803400" y="2751138"/>
          <p14:tracePt t="353871" x="1785938" y="2778125"/>
          <p14:tracePt t="353887" x="1776413" y="2786063"/>
          <p14:tracePt t="353904" x="1776413" y="2803525"/>
          <p14:tracePt t="353920" x="1768475" y="2813050"/>
          <p14:tracePt t="353937" x="1768475" y="2822575"/>
          <p14:tracePt t="353955" x="1768475" y="2830513"/>
          <p14:tracePt t="353972" x="1768475" y="2840038"/>
          <p14:tracePt t="353988" x="1768475" y="2849563"/>
          <p14:tracePt t="354100" x="1776413" y="2849563"/>
          <p14:tracePt t="354366" x="1785938" y="2857500"/>
          <p14:tracePt t="354428" x="1795463" y="2867025"/>
          <p14:tracePt t="354436" x="1803400" y="2867025"/>
          <p14:tracePt t="354455" x="1812925" y="2867025"/>
          <p14:tracePt t="354497" x="1822450" y="2874963"/>
          <p14:tracePt t="354505" x="1830388" y="2894013"/>
          <p14:tracePt t="354522" x="1839913" y="2894013"/>
          <p14:tracePt t="354555" x="1847850" y="2894013"/>
          <p14:tracePt t="354575" x="1857375" y="2901950"/>
          <p14:tracePt t="354591" x="1866900" y="2911475"/>
          <p14:tracePt t="354604" x="1874838" y="2911475"/>
          <p14:tracePt t="354621" x="1884363" y="2911475"/>
          <p14:tracePt t="354734" x="1893888" y="2911475"/>
          <p14:tracePt t="354834" x="1893888" y="2921000"/>
          <p14:tracePt t="354858" x="1901825" y="2928938"/>
          <p14:tracePt t="354922" x="1911350" y="2928938"/>
          <p14:tracePt t="354944" x="1911350" y="2938463"/>
          <p14:tracePt t="354960" x="1919288" y="2938463"/>
          <p14:tracePt t="354984" x="1928813" y="2946400"/>
          <p14:tracePt t="354993" x="1938338" y="2955925"/>
          <p14:tracePt t="355005" x="1965325" y="2973388"/>
          <p14:tracePt t="355022" x="1982788" y="2982913"/>
          <p14:tracePt t="355039" x="2000250" y="2982913"/>
          <p14:tracePt t="355055" x="2017713" y="2982913"/>
          <p14:tracePt t="355072" x="2017713" y="2992438"/>
          <p14:tracePt t="355089" x="2027238" y="3000375"/>
          <p14:tracePt t="355105" x="2036763" y="3009900"/>
          <p14:tracePt t="355121" x="2044700" y="3009900"/>
          <p14:tracePt t="355138" x="2054225" y="3017838"/>
          <p14:tracePt t="355234" x="2062163" y="3017838"/>
          <p14:tracePt t="355242" x="2062163" y="3027363"/>
          <p14:tracePt t="355255" x="2081213" y="3027363"/>
          <p14:tracePt t="355272" x="2089150" y="3036888"/>
          <p14:tracePt t="355290" x="2108200" y="3036888"/>
          <p14:tracePt t="355305" x="2116138" y="3036888"/>
          <p14:tracePt t="355322" x="2125663" y="3036888"/>
          <p14:tracePt t="355339" x="2133600" y="3036888"/>
          <p14:tracePt t="355355" x="2143125" y="3036888"/>
          <p14:tracePt t="355429" x="2133600" y="3027363"/>
          <p14:tracePt t="355735" x="2125663" y="3000375"/>
          <p14:tracePt t="355741" x="2116138" y="2973388"/>
          <p14:tracePt t="359271" x="2152650" y="2973388"/>
          <p14:tracePt t="359721" x="2187575" y="2992438"/>
          <p14:tracePt t="359730" x="2224088" y="3000375"/>
          <p14:tracePt t="359739" x="2276475" y="3027363"/>
          <p14:tracePt t="359757" x="2295525" y="3036888"/>
          <p14:tracePt t="359772" x="2312988" y="3054350"/>
          <p14:tracePt t="359789" x="2339975" y="3054350"/>
          <p14:tracePt t="359822" x="2339975" y="3063875"/>
          <p14:tracePt t="360159" x="2347913" y="3071813"/>
          <p14:tracePt t="360167" x="2374900" y="3098800"/>
          <p14:tracePt t="360176" x="2419350" y="3206750"/>
          <p14:tracePt t="360189" x="2482850" y="3367088"/>
          <p14:tracePt t="360208" x="2554288" y="3492500"/>
          <p14:tracePt t="360222" x="2687638" y="3670300"/>
          <p14:tracePt t="360240" x="2847975" y="3884613"/>
          <p14:tracePt t="360256" x="2965450" y="4071938"/>
          <p14:tracePt t="360272" x="3062288" y="4251325"/>
          <p14:tracePt t="360289" x="3205163" y="4510088"/>
          <p14:tracePt t="360307" x="3268663" y="4608513"/>
          <p14:tracePt t="360323" x="3276600" y="4662488"/>
          <p14:tracePt t="360339" x="3295650" y="4714875"/>
          <p14:tracePt t="360356" x="3348038" y="4822825"/>
          <p14:tracePt t="360373" x="3402013" y="4921250"/>
          <p14:tracePt t="360389" x="3465513" y="5045075"/>
          <p14:tracePt t="360406" x="3554413" y="5153025"/>
          <p14:tracePt t="360423" x="3643313" y="5295900"/>
          <p14:tracePt t="360439" x="3822700" y="5500688"/>
          <p14:tracePt t="360457" x="3946525" y="5591175"/>
          <p14:tracePt t="360472" x="4062413" y="5680075"/>
          <p14:tracePt t="360489" x="4152900" y="5741988"/>
          <p14:tracePt t="360506" x="4224338" y="5795963"/>
          <p14:tracePt t="360523" x="4268788" y="5849938"/>
          <p14:tracePt t="360539" x="4313238" y="5867400"/>
          <p14:tracePt t="360557" x="4411663" y="5921375"/>
          <p14:tracePt t="360573" x="4510088" y="5965825"/>
          <p14:tracePt t="360590" x="4616450" y="6019800"/>
          <p14:tracePt t="360606" x="4751388" y="6081713"/>
          <p14:tracePt t="360622" x="4938713" y="6189663"/>
          <p14:tracePt t="360638" x="5143500" y="6286500"/>
          <p14:tracePt t="360655" x="5286375" y="6367463"/>
          <p14:tracePt t="360672" x="5429250" y="6438900"/>
          <p14:tracePt t="360688" x="5581650" y="6483350"/>
          <p14:tracePt t="360709" x="5643563" y="6492875"/>
          <p14:tracePt t="360723" x="5661025" y="6492875"/>
          <p14:tracePt t="360739" x="5670550" y="6483350"/>
          <p14:tracePt t="360756" x="5688013" y="6456363"/>
          <p14:tracePt t="360773" x="5688013" y="6411913"/>
          <p14:tracePt t="360789" x="5688013" y="6376988"/>
          <p14:tracePt t="360806" x="5688013" y="6357938"/>
          <p14:tracePt t="360823" x="5688013" y="6332538"/>
          <p14:tracePt t="360839" x="5680075" y="6313488"/>
          <p14:tracePt t="360856" x="5661025" y="6296025"/>
          <p14:tracePt t="360873" x="5653088" y="6261100"/>
          <p14:tracePt t="360889" x="5643563" y="6234113"/>
          <p14:tracePt t="360906" x="5626100" y="6215063"/>
          <p14:tracePt t="360922" x="5616575" y="6197600"/>
          <p14:tracePt t="360956" x="5608638" y="6189663"/>
          <p14:tracePt t="360981" x="5608638" y="6180138"/>
          <p14:tracePt t="360990" x="5599113" y="6170613"/>
          <p14:tracePt t="361007" x="5599113" y="6162675"/>
          <p14:tracePt t="361023" x="5581650" y="6153150"/>
          <p14:tracePt t="361039" x="5572125" y="6126163"/>
          <p14:tracePt t="361056" x="5554663" y="6118225"/>
          <p14:tracePt t="361073" x="5545138" y="6064250"/>
          <p14:tracePt t="361090" x="5545138" y="6054725"/>
          <p14:tracePt t="361106" x="5545138" y="6046788"/>
          <p14:tracePt t="361122" x="5545138" y="6037263"/>
          <p14:tracePt t="361145" x="5545138" y="6027738"/>
          <p14:tracePt t="361155" x="5545138" y="6019800"/>
          <p14:tracePt t="361215" x="5545138" y="6010275"/>
          <p14:tracePt t="361224" x="5545138" y="6000750"/>
          <p14:tracePt t="361239" x="5545138" y="5992813"/>
          <p14:tracePt t="361256" x="5545138" y="5983288"/>
          <p14:tracePt t="361273" x="5545138" y="5975350"/>
          <p14:tracePt t="361293" x="5537200" y="5975350"/>
          <p14:tracePt t="361309" x="5527675" y="5965825"/>
          <p14:tracePt t="361323" x="5518150" y="5956300"/>
          <p14:tracePt t="361339" x="5518150" y="5938838"/>
          <p14:tracePt t="361356" x="5518150" y="5929313"/>
          <p14:tracePt t="361373" x="5518150" y="5921375"/>
          <p14:tracePt t="361406" x="5518150" y="5911850"/>
          <p14:tracePt t="361422" x="5518150" y="5903913"/>
          <p14:tracePt t="361449" x="5518150" y="5894388"/>
          <p14:tracePt t="361537" x="5518150" y="5884863"/>
          <p14:tracePt t="361546" x="5518150" y="5876925"/>
          <p14:tracePt t="361556" x="5510213" y="5867400"/>
          <p14:tracePt t="361661" x="5510213" y="5857875"/>
          <p14:tracePt t="361669" x="5500688" y="5849938"/>
          <p14:tracePt t="361739" x="5500688" y="5822950"/>
          <p14:tracePt t="361756" x="5492750" y="5822950"/>
          <p14:tracePt t="361764" x="5492750" y="5813425"/>
          <p14:tracePt t="361841" x="5492750" y="5805488"/>
          <p14:tracePt t="361865" x="5483225" y="5805488"/>
          <p14:tracePt t="362147" x="5473700" y="5795963"/>
          <p14:tracePt t="362156" x="5473700" y="5786438"/>
          <p14:tracePt t="362173" x="5473700" y="5778500"/>
          <p14:tracePt t="362413" x="5465763" y="5768975"/>
          <p14:tracePt t="362703" x="5456238" y="5768975"/>
          <p14:tracePt t="362720" x="5456238" y="5761038"/>
          <p14:tracePt t="362728" x="5438775" y="5761038"/>
          <p14:tracePt t="363063" x="5429250" y="5761038"/>
          <p14:tracePt t="363079" x="5421313" y="5761038"/>
          <p14:tracePt t="363089" x="5375275" y="5751513"/>
          <p14:tracePt t="363106" x="5349875" y="5734050"/>
          <p14:tracePt t="363123" x="5340350" y="5724525"/>
          <p14:tracePt t="363139" x="5313363" y="5707063"/>
          <p14:tracePt t="363158" x="5295900" y="5697538"/>
          <p14:tracePt t="363173" x="5286375" y="5680075"/>
          <p14:tracePt t="363190" x="5268913" y="5670550"/>
          <p14:tracePt t="363208" x="5268913" y="5662613"/>
          <p14:tracePt t="363223" x="5268913" y="5653088"/>
          <p14:tracePt t="363650" x="5268913" y="5643563"/>
          <p14:tracePt t="363666" x="5268913" y="5635625"/>
          <p14:tracePt t="363673" x="5268913" y="5626100"/>
          <p14:tracePt t="363760" x="5268913" y="5618163"/>
          <p14:tracePt t="363784" x="5268913" y="5608638"/>
          <p14:tracePt t="364370" x="5278438" y="5608638"/>
          <p14:tracePt t="364378" x="5278438" y="5599113"/>
          <p14:tracePt t="364389" x="5295900" y="5581650"/>
          <p14:tracePt t="364406" x="5303838" y="5554663"/>
          <p14:tracePt t="364423" x="5330825" y="5537200"/>
          <p14:tracePt t="364440" x="5340350" y="5527675"/>
          <p14:tracePt t="364456" x="5349875" y="5510213"/>
          <p14:tracePt t="364473" x="5367338" y="5500688"/>
          <p14:tracePt t="364490" x="5375275" y="5492750"/>
          <p14:tracePt t="364507" x="5384800" y="5483225"/>
          <p14:tracePt t="364558" x="5394325" y="5473700"/>
          <p14:tracePt t="364574" x="5394325" y="5465763"/>
          <p14:tracePt t="364582" x="5411788" y="5448300"/>
          <p14:tracePt t="364598" x="5446713" y="5421313"/>
          <p14:tracePt t="364606" x="5564188" y="5349875"/>
          <p14:tracePt t="364623" x="5688013" y="5278438"/>
          <p14:tracePt t="364639" x="5751513" y="5251450"/>
          <p14:tracePt t="364656" x="5786438" y="5241925"/>
          <p14:tracePt t="364672" x="5795963" y="5224463"/>
          <p14:tracePt t="364689" x="5822950" y="5207000"/>
          <p14:tracePt t="364708" x="5830888" y="5197475"/>
          <p14:tracePt t="364723" x="5840413" y="5180013"/>
          <p14:tracePt t="364740" x="5857875" y="5170488"/>
          <p14:tracePt t="364757" x="5867400" y="5153025"/>
          <p14:tracePt t="364773" x="5884863" y="5126038"/>
          <p14:tracePt t="364790" x="5902325" y="5108575"/>
          <p14:tracePt t="364808" x="5911850" y="5099050"/>
          <p14:tracePt t="364824" x="5921375" y="5091113"/>
          <p14:tracePt t="364840" x="5938838" y="5081588"/>
          <p14:tracePt t="364856" x="5956300" y="5064125"/>
          <p14:tracePt t="364873" x="5965825" y="5054600"/>
          <p14:tracePt t="364890" x="5983288" y="5054600"/>
          <p14:tracePt t="364906" x="5992813" y="5054600"/>
          <p14:tracePt t="364923" x="6000750" y="5054600"/>
          <p14:tracePt t="364940" x="6010275" y="5054600"/>
          <p14:tracePt t="364958" x="6054725" y="5081588"/>
          <p14:tracePt t="364974" x="6108700" y="5108575"/>
          <p14:tracePt t="364990" x="6161088" y="5162550"/>
          <p14:tracePt t="365007" x="6215063" y="5224463"/>
          <p14:tracePt t="365023" x="6286500" y="5357813"/>
          <p14:tracePt t="365039" x="6313488" y="5429250"/>
          <p14:tracePt t="365056" x="6323013" y="5537200"/>
          <p14:tracePt t="365074" x="6278563" y="5608638"/>
          <p14:tracePt t="365090" x="6207125" y="5689600"/>
          <p14:tracePt t="365107" x="6116638" y="5768975"/>
          <p14:tracePt t="365122" x="5983288" y="5813425"/>
          <p14:tracePt t="365139" x="5875338" y="5822950"/>
          <p14:tracePt t="365156" x="5768975" y="5822950"/>
          <p14:tracePt t="365172" x="5643563" y="5805488"/>
          <p14:tracePt t="365189" x="5554663" y="5761038"/>
          <p14:tracePt t="365189" x="5537200" y="5741988"/>
          <p14:tracePt t="365208" x="5483225" y="5724525"/>
          <p14:tracePt t="365224" x="5429250" y="5689600"/>
          <p14:tracePt t="365239" x="5367338" y="5635625"/>
          <p14:tracePt t="365256" x="5295900" y="5581650"/>
          <p14:tracePt t="365272" x="5224463" y="5527675"/>
          <p14:tracePt t="365290" x="5207000" y="5510213"/>
          <p14:tracePt t="365307" x="5187950" y="5473700"/>
          <p14:tracePt t="365323" x="5143500" y="5411788"/>
          <p14:tracePt t="365340" x="5116513" y="5357813"/>
          <p14:tracePt t="365356" x="5099050" y="5286375"/>
          <p14:tracePt t="365373" x="5081588" y="5187950"/>
          <p14:tracePt t="365390" x="5072063" y="5116513"/>
          <p14:tracePt t="365407" x="5072063" y="5072063"/>
          <p14:tracePt t="365423" x="5072063" y="5064125"/>
          <p14:tracePt t="365440" x="5072063" y="5045075"/>
          <p14:tracePt t="365457" x="5089525" y="5027613"/>
          <p14:tracePt t="365474" x="5099050" y="5019675"/>
          <p14:tracePt t="365490" x="5116513" y="5010150"/>
          <p14:tracePt t="365507" x="5143500" y="5010150"/>
          <p14:tracePt t="365523" x="5180013" y="5027613"/>
          <p14:tracePt t="365540" x="5241925" y="5054600"/>
          <p14:tracePt t="365556" x="5286375" y="5064125"/>
          <p14:tracePt t="365573" x="5295900" y="5072063"/>
          <p14:tracePt t="365590" x="5303838" y="5072063"/>
          <p14:tracePt t="365606" x="5330825" y="5081588"/>
          <p14:tracePt t="365622" x="5357813" y="5081588"/>
          <p14:tracePt t="365639" x="5384800" y="5081588"/>
          <p14:tracePt t="365656" x="5411788" y="5081588"/>
          <p14:tracePt t="365673" x="5438775" y="5081588"/>
          <p14:tracePt t="365690" x="5510213" y="5081588"/>
          <p14:tracePt t="365709" x="5572125" y="5081588"/>
          <p14:tracePt t="365724" x="5670550" y="5081588"/>
          <p14:tracePt t="365740" x="5751513" y="5081588"/>
          <p14:tracePt t="365757" x="5822950" y="5081588"/>
          <p14:tracePt t="365773" x="5875338" y="5081588"/>
          <p14:tracePt t="365790" x="5946775" y="5072063"/>
          <p14:tracePt t="365808" x="5992813" y="5064125"/>
          <p14:tracePt t="365823" x="6000750" y="5054600"/>
          <p14:tracePt t="365856" x="6010275" y="5054600"/>
          <p14:tracePt t="366046" x="6018213" y="5045075"/>
          <p14:tracePt t="366055" x="6027738" y="5037138"/>
          <p14:tracePt t="366073" x="6037263" y="5027613"/>
          <p14:tracePt t="366090" x="6045200" y="5027613"/>
          <p14:tracePt t="366108" x="6072188" y="5091113"/>
          <p14:tracePt t="366140" x="6108700" y="5170488"/>
          <p14:tracePt t="366150" x="6135688" y="5259388"/>
          <p14:tracePt t="366159" x="6153150" y="5429250"/>
          <p14:tracePt t="366173" x="6126163" y="5554663"/>
          <p14:tracePt t="366190" x="6064250" y="5689600"/>
          <p14:tracePt t="366208" x="6000750" y="5778500"/>
          <p14:tracePt t="366223" x="5965825" y="5813425"/>
          <p14:tracePt t="366240" x="5938838" y="5822950"/>
          <p14:tracePt t="366258" x="5911850" y="5822950"/>
          <p14:tracePt t="366273" x="5875338" y="5813425"/>
          <p14:tracePt t="366290" x="5803900" y="5795963"/>
          <p14:tracePt t="366306" x="5707063" y="5778500"/>
          <p14:tracePt t="366323" x="5616575" y="5761038"/>
          <p14:tracePt t="366340" x="5537200" y="5751513"/>
          <p14:tracePt t="366357" x="5384800" y="5724525"/>
          <p14:tracePt t="366374" x="5295900" y="5724525"/>
          <p14:tracePt t="366390" x="5187950" y="5715000"/>
          <p14:tracePt t="366406" x="5072063" y="5697538"/>
          <p14:tracePt t="366423" x="5000625" y="5670550"/>
          <p14:tracePt t="366440" x="4938713" y="5626100"/>
          <p14:tracePt t="366457" x="4894263" y="5581650"/>
          <p14:tracePt t="366473" x="4813300" y="5519738"/>
          <p14:tracePt t="366490" x="4697413" y="5448300"/>
          <p14:tracePt t="366507" x="4625975" y="5402263"/>
          <p14:tracePt t="366523" x="4581525" y="5376863"/>
          <p14:tracePt t="366540" x="4572000" y="5357813"/>
          <p14:tracePt t="366557" x="4562475" y="5349875"/>
          <p14:tracePt t="366573" x="4554538" y="5340350"/>
          <p14:tracePt t="366590" x="4537075" y="5295900"/>
          <p14:tracePt t="366608" x="4527550" y="5268913"/>
          <p14:tracePt t="366623" x="4491038" y="5187950"/>
          <p14:tracePt t="366639" x="4473575" y="5099050"/>
          <p14:tracePt t="366656" x="4456113" y="5045075"/>
          <p14:tracePt t="366672" x="4438650" y="4973638"/>
          <p14:tracePt t="366689" x="4429125" y="4929188"/>
          <p14:tracePt t="366707" x="4411663" y="4857750"/>
          <p14:tracePt t="366722" x="4394200" y="4813300"/>
          <p14:tracePt t="366739" x="4384675" y="4751388"/>
          <p14:tracePt t="366756" x="4384675" y="4687888"/>
          <p14:tracePt t="366772" x="4384675" y="4581525"/>
          <p14:tracePt t="366789" x="4384675" y="4537075"/>
          <p14:tracePt t="366806" x="4394200" y="4483100"/>
          <p14:tracePt t="366823" x="4402138" y="4448175"/>
          <p14:tracePt t="366840" x="4411663" y="4429125"/>
          <p14:tracePt t="366858" x="4419600" y="4421188"/>
          <p14:tracePt t="366874" x="4419600" y="4402138"/>
          <p14:tracePt t="366890" x="4429125" y="4394200"/>
          <p14:tracePt t="366907" x="4446588" y="4349750"/>
          <p14:tracePt t="366923" x="4465638" y="4313238"/>
          <p14:tracePt t="366940" x="4473575" y="4286250"/>
          <p14:tracePt t="366957" x="4491038" y="4259263"/>
          <p14:tracePt t="366973" x="4491038" y="4251325"/>
          <p14:tracePt t="366990" x="4510088" y="4224338"/>
          <p14:tracePt t="367008" x="4510088" y="4206875"/>
          <p14:tracePt t="367040" x="4510088" y="4224338"/>
          <p14:tracePt t="367140" x="4510088" y="4259263"/>
          <p14:tracePt t="367149" x="4510088" y="4286250"/>
          <p14:tracePt t="367158" x="4518025" y="4349750"/>
          <p14:tracePt t="367173" x="4545013" y="4421188"/>
          <p14:tracePt t="367189" x="4598988" y="4545013"/>
          <p14:tracePt t="367207" x="4670425" y="4697413"/>
          <p14:tracePt t="367224" x="4751388" y="4857750"/>
          <p14:tracePt t="367240" x="4921250" y="5010150"/>
          <p14:tracePt t="367258" x="5018088" y="5072063"/>
          <p14:tracePt t="367274" x="5116513" y="5108575"/>
          <p14:tracePt t="367290" x="5241925" y="5153025"/>
          <p14:tracePt t="367307" x="5384800" y="5207000"/>
          <p14:tracePt t="367323" x="5500688" y="5241925"/>
          <p14:tracePt t="367340" x="5564188" y="5268913"/>
          <p14:tracePt t="367357" x="5608638" y="5286375"/>
          <p14:tracePt t="367373" x="5635625" y="5295900"/>
          <p14:tracePt t="367390" x="5688013" y="5322888"/>
          <p14:tracePt t="367407" x="5732463" y="5340350"/>
          <p14:tracePt t="367424" x="5778500" y="5349875"/>
          <p14:tracePt t="367440" x="5803900" y="5376863"/>
          <p14:tracePt t="367457" x="5840413" y="5421313"/>
          <p14:tracePt t="367473" x="5884863" y="5483225"/>
          <p14:tracePt t="367490" x="5921375" y="5546725"/>
          <p14:tracePt t="367507" x="5929313" y="5572125"/>
          <p14:tracePt t="367540" x="5921375" y="5591175"/>
          <p14:tracePt t="367557" x="5902325" y="5599113"/>
          <p14:tracePt t="367573" x="5894388" y="5618163"/>
          <p14:tracePt t="367590" x="5875338" y="5626100"/>
          <p14:tracePt t="367607" x="5867400" y="5635625"/>
          <p14:tracePt t="367623" x="5849938" y="5635625"/>
          <p14:tracePt t="367640" x="5840413" y="5635625"/>
          <p14:tracePt t="367657" x="5822950" y="5643563"/>
          <p14:tracePt t="367673" x="5813425" y="5643563"/>
          <p14:tracePt t="367690" x="5803900" y="5643563"/>
          <p14:tracePt t="367706" x="5795963" y="5643563"/>
          <p14:tracePt t="367908" x="5786438" y="5635625"/>
          <p14:tracePt t="367954" x="5786438" y="5626100"/>
          <p14:tracePt t="367963" x="5778500" y="5618163"/>
          <p14:tracePt t="368244" x="5778500" y="5608638"/>
          <p14:tracePt t="368253" x="5768975" y="5599113"/>
          <p14:tracePt t="368715" x="5768975" y="5591175"/>
          <p14:tracePt t="368964" x="5759450" y="5581650"/>
          <p14:tracePt t="368981" x="5751513" y="5581650"/>
          <p14:tracePt t="369434" x="5741988" y="5581650"/>
          <p14:tracePt t="369443" x="5741988" y="5572125"/>
          <p14:tracePt t="369459" x="5741988" y="5564188"/>
          <p14:tracePt t="369483" x="5732463" y="5564188"/>
          <p14:tracePt t="369491" x="5724525" y="5554663"/>
          <p14:tracePt t="369507" x="5715000" y="5554663"/>
          <p14:tracePt t="369795" x="5707063" y="5554663"/>
          <p14:tracePt t="369803" x="5697538" y="5554663"/>
          <p14:tracePt t="369812" x="5688013" y="5554663"/>
          <p14:tracePt t="369827" x="5680075" y="5554663"/>
          <p14:tracePt t="369840" x="5670550" y="5546725"/>
          <p14:tracePt t="370023" x="5661025" y="5519738"/>
          <p14:tracePt t="370031" x="5643563" y="5483225"/>
          <p14:tracePt t="370040" x="5589588" y="5340350"/>
          <p14:tracePt t="370057" x="5518150" y="5143500"/>
          <p14:tracePt t="370074" x="5429250" y="4911725"/>
          <p14:tracePt t="370090" x="5357813" y="4662488"/>
          <p14:tracePt t="370107" x="5241925" y="4259263"/>
          <p14:tracePt t="370124" x="5197475" y="4044950"/>
          <p14:tracePt t="370140" x="5143500" y="3884613"/>
          <p14:tracePt t="370157" x="5099050" y="3751263"/>
          <p14:tracePt t="370174" x="5045075" y="3598863"/>
          <p14:tracePt t="370190" x="4946650" y="3402013"/>
          <p14:tracePt t="370210" x="4884738" y="3278188"/>
          <p14:tracePt t="370225" x="4822825" y="3206750"/>
          <p14:tracePt t="370241" x="4768850" y="3125788"/>
          <p14:tracePt t="370258" x="4705350" y="3063875"/>
          <p14:tracePt t="370274" x="4660900" y="3009900"/>
          <p14:tracePt t="370290" x="4608513" y="2965450"/>
          <p14:tracePt t="370307" x="4572000" y="2928938"/>
          <p14:tracePt t="370324" x="4554538" y="2884488"/>
          <p14:tracePt t="370340" x="4510088" y="2830513"/>
          <p14:tracePt t="370357" x="4394200" y="2706688"/>
          <p14:tracePt t="370375" x="4276725" y="2598738"/>
          <p14:tracePt t="370391" x="4152900" y="2500313"/>
          <p14:tracePt t="370407" x="4044950" y="2428875"/>
          <p14:tracePt t="370424" x="3956050" y="2349500"/>
          <p14:tracePt t="370440" x="3830638" y="2232025"/>
          <p14:tracePt t="370456" x="3687763" y="2081213"/>
          <p14:tracePt t="370473" x="3554413" y="1901825"/>
          <p14:tracePt t="370490" x="3517900" y="1830388"/>
          <p14:tracePt t="370507" x="3490913" y="1785938"/>
          <p14:tracePt t="370524" x="3473450" y="1741488"/>
          <p14:tracePt t="370540" x="3455988" y="1724025"/>
          <p14:tracePt t="370557" x="3446463" y="1704975"/>
          <p14:tracePt t="370574" x="3429000" y="1704975"/>
          <p14:tracePt t="370591" x="3429000" y="1697038"/>
          <p14:tracePt t="370607" x="3411538" y="1697038"/>
          <p14:tracePt t="370711" x="3411538" y="1704975"/>
          <p14:tracePt t="371110" x="3411538" y="1714500"/>
          <p14:tracePt t="371116" x="3411538" y="1724025"/>
          <p14:tracePt t="371132" x="3411538" y="1731963"/>
          <p14:tracePt t="371148" x="3419475" y="1741488"/>
          <p14:tracePt t="371156" x="3429000" y="1751013"/>
          <p14:tracePt t="371180" x="3438525" y="1758950"/>
          <p14:tracePt t="371189" x="3446463" y="1768475"/>
          <p14:tracePt t="371206" x="3455988" y="1785938"/>
          <p14:tracePt t="371223" x="3465513" y="1785938"/>
          <p14:tracePt t="371256" x="3473450" y="1785938"/>
          <p14:tracePt t="371274" x="3482975" y="1785938"/>
          <p14:tracePt t="371353" x="3490913" y="1785938"/>
          <p14:tracePt t="371933" x="3500438" y="1785938"/>
          <p14:tracePt t="371947" x="3509963" y="1785938"/>
          <p14:tracePt t="371963" x="3517900" y="1785938"/>
          <p14:tracePt t="371974" x="3527425" y="1785938"/>
          <p14:tracePt t="371990" x="3536950" y="1785938"/>
          <p14:tracePt t="372007" x="3544888" y="1785938"/>
          <p14:tracePt t="372024" x="3554413" y="1785938"/>
          <p14:tracePt t="372040" x="3562350" y="1785938"/>
          <p14:tracePt t="372081" x="3571875" y="1785938"/>
          <p14:tracePt t="372097" x="3581400" y="1785938"/>
          <p14:tracePt t="372143" x="3589338" y="1785938"/>
          <p14:tracePt t="372425" x="3598863" y="1795463"/>
          <p14:tracePt t="372441" x="3608388" y="1812925"/>
          <p14:tracePt t="372450" x="3616325" y="1822450"/>
          <p14:tracePt t="372459" x="3625850" y="1839913"/>
          <p14:tracePt t="372473" x="3643313" y="1849438"/>
          <p14:tracePt t="372491" x="3652838" y="1874838"/>
          <p14:tracePt t="372507" x="3670300" y="1893888"/>
          <p14:tracePt t="372524" x="3679825" y="1901825"/>
          <p14:tracePt t="372541" x="3687763" y="1920875"/>
          <p14:tracePt t="372558" x="3697288" y="1938338"/>
          <p14:tracePt t="372574" x="3714750" y="1946275"/>
          <p14:tracePt t="372591" x="3724275" y="1965325"/>
          <p14:tracePt t="372607" x="3741738" y="1982788"/>
          <p14:tracePt t="372623" x="3751263" y="2009775"/>
          <p14:tracePt t="372641" x="3786188" y="2054225"/>
          <p14:tracePt t="372657" x="3867150" y="2125663"/>
          <p14:tracePt t="372675" x="3875088" y="2197100"/>
          <p14:tracePt t="372691" x="3875088" y="2268538"/>
          <p14:tracePt t="372709" x="3875088" y="2374900"/>
          <p14:tracePt t="372724" x="3875088" y="2401888"/>
          <p14:tracePt t="372741" x="3875088" y="2411413"/>
          <p14:tracePt t="372758" x="3875088" y="2420938"/>
          <p14:tracePt t="372774" x="3875088" y="2428875"/>
          <p14:tracePt t="372809" x="3894138" y="2428875"/>
          <p14:tracePt t="372941" x="3911600" y="2411413"/>
          <p14:tracePt t="372950" x="3911600" y="2401888"/>
          <p14:tracePt t="372959" x="3919538" y="2401888"/>
          <p14:tracePt t="372973" x="3929063" y="2401888"/>
          <p14:tracePt t="372990" x="3938588" y="2393950"/>
          <p14:tracePt t="373006" x="3938588" y="2357438"/>
          <p14:tracePt t="373023" x="3929063" y="2339975"/>
          <p14:tracePt t="373040" x="3929063" y="2322513"/>
          <p14:tracePt t="373056" x="3929063" y="2312988"/>
          <p14:tracePt t="373073" x="3938588" y="2286000"/>
          <p14:tracePt t="373091" x="3938588" y="2259013"/>
          <p14:tracePt t="373106" x="3946525" y="2232025"/>
          <p14:tracePt t="373123" x="3946525" y="2214563"/>
          <p14:tracePt t="373140" x="3946525" y="2197100"/>
          <p14:tracePt t="373156" x="3965575" y="2187575"/>
          <p14:tracePt t="373173" x="3965575" y="2179638"/>
          <p14:tracePt t="373190" x="3973513" y="2170113"/>
          <p14:tracePt t="373231" x="3983038" y="2170113"/>
          <p14:tracePt t="373247" x="3983038" y="2160588"/>
          <p14:tracePt t="373258" x="3990975" y="2152650"/>
          <p14:tracePt t="373274" x="4010025" y="2143125"/>
          <p14:tracePt t="373291" x="4010025" y="2135188"/>
          <p14:tracePt t="373324" x="4010025" y="2125663"/>
          <p14:tracePt t="373371" x="4017963" y="2125663"/>
          <p14:tracePt t="373387" x="4027488" y="2125663"/>
          <p14:tracePt t="373395" x="4037013" y="2116138"/>
          <p14:tracePt t="373419" x="4044950" y="2116138"/>
          <p14:tracePt t="373435" x="4054475" y="2116138"/>
          <p14:tracePt t="373451" x="4062413" y="2116138"/>
          <p14:tracePt t="373472" x="4071938" y="2116138"/>
          <p14:tracePt t="373480" x="4081463" y="2116138"/>
          <p14:tracePt t="373496" x="4089400" y="2116138"/>
          <p14:tracePt t="373506" x="4098925" y="2116138"/>
          <p14:tracePt t="373523" x="4108450" y="2116138"/>
          <p14:tracePt t="373574" x="4116388" y="2116138"/>
          <p14:tracePt t="373606" x="4125913" y="2116138"/>
          <p14:tracePt t="373639" x="4133850" y="2116138"/>
          <p14:tracePt t="373645" x="4143375" y="2116138"/>
          <p14:tracePt t="373657" x="4170363" y="2116138"/>
          <p14:tracePt t="373673" x="4187825" y="2125663"/>
          <p14:tracePt t="373690" x="4205288" y="2135188"/>
          <p14:tracePt t="373690" x="4224338" y="2135188"/>
          <p14:tracePt t="373709" x="4224338" y="2143125"/>
          <p14:tracePt t="373723" x="4251325" y="2160588"/>
          <p14:tracePt t="373740" x="4286250" y="2170113"/>
          <p14:tracePt t="373758" x="4303713" y="2179638"/>
          <p14:tracePt t="373774" x="4322763" y="2197100"/>
          <p14:tracePt t="373790" x="4330700" y="2197100"/>
          <p14:tracePt t="373808" x="4348163" y="2214563"/>
          <p14:tracePt t="373825" x="4367213" y="2214563"/>
          <p14:tracePt t="373857" x="4367213" y="2224088"/>
          <p14:tracePt t="373874" x="4384675" y="2232025"/>
          <p14:tracePt t="373891" x="4384675" y="2241550"/>
          <p14:tracePt t="373907" x="4394200" y="2241550"/>
          <p14:tracePt t="373924" x="4394200" y="2251075"/>
          <p14:tracePt t="373959" x="4394200" y="2259013"/>
          <p14:tracePt t="373968" x="4402138" y="2259013"/>
          <p14:tracePt t="373977" x="4402138" y="2268538"/>
          <p14:tracePt t="373991" x="4411663" y="2268538"/>
          <p14:tracePt t="374037" x="4419600" y="2268538"/>
          <p14:tracePt t="374078" x="4429125" y="2268538"/>
          <p14:tracePt t="374107" x="4438650" y="2268538"/>
          <p14:tracePt t="374163" x="4446588" y="2251075"/>
          <p14:tracePt t="374172" x="4456113" y="2241550"/>
          <p14:tracePt t="374191" x="4456113" y="2224088"/>
          <p14:tracePt t="374208" x="4465638" y="2224088"/>
          <p14:tracePt t="374241" x="4465638" y="2214563"/>
          <p14:tracePt t="374259" x="4465638" y="2206625"/>
          <p14:tracePt t="374279" x="4473575" y="2206625"/>
          <p14:tracePt t="374295" x="4473575" y="2197100"/>
          <p14:tracePt t="374320" x="4465638" y="2197100"/>
          <p14:tracePt t="374835" x="4446588" y="2197100"/>
          <p14:tracePt t="374851" x="4419600" y="2197100"/>
          <p14:tracePt t="374860" x="4367213" y="2206625"/>
          <p14:tracePt t="374876" x="4313238" y="2206625"/>
          <p14:tracePt t="374892" x="4259263" y="2197100"/>
          <p14:tracePt t="374908" x="4197350" y="2179638"/>
          <p14:tracePt t="374924" x="4143375" y="2160588"/>
          <p14:tracePt t="374941" x="4027488" y="2143125"/>
          <p14:tracePt t="374957" x="3857625" y="2116138"/>
          <p14:tracePt t="374974" x="3500438" y="2044700"/>
          <p14:tracePt t="374992" x="3241675" y="1973263"/>
          <p14:tracePt t="375008" x="2965450" y="1893888"/>
          <p14:tracePt t="375024" x="2741613" y="1822450"/>
          <p14:tracePt t="375041" x="2589213" y="1768475"/>
          <p14:tracePt t="375057" x="2527300" y="1751013"/>
          <p14:tracePt t="375074" x="2473325" y="1741488"/>
          <p14:tracePt t="375091" x="2428875" y="1731963"/>
          <p14:tracePt t="375108" x="2357438" y="1731963"/>
          <p14:tracePt t="375126" x="2303463" y="1731963"/>
          <p14:tracePt t="375142" x="2259013" y="1751013"/>
          <p14:tracePt t="375158" x="2214563" y="1751013"/>
          <p14:tracePt t="375174" x="2160588" y="1768475"/>
          <p14:tracePt t="375191" x="2108200" y="1785938"/>
          <p14:tracePt t="375209" x="2044700" y="1803400"/>
          <p14:tracePt t="375223" x="2009775" y="1812925"/>
          <p14:tracePt t="375240" x="2000250" y="1812925"/>
          <p14:tracePt t="375257" x="2036763" y="1822450"/>
          <p14:tracePt t="375353" x="2071688" y="1830388"/>
          <p14:tracePt t="375362" x="2108200" y="1830388"/>
          <p14:tracePt t="375374" x="2232025" y="1830388"/>
          <p14:tracePt t="375392" x="2303463" y="1822450"/>
          <p14:tracePt t="375408" x="2347913" y="1822450"/>
          <p14:tracePt t="375424" x="2393950" y="1822450"/>
          <p14:tracePt t="375441" x="2490788" y="1822450"/>
          <p14:tracePt t="375458" x="2670175" y="1849438"/>
          <p14:tracePt t="375474" x="2867025" y="1884363"/>
          <p14:tracePt t="375491" x="3071813" y="1938338"/>
          <p14:tracePt t="375508" x="3251200" y="1992313"/>
          <p14:tracePt t="375523" x="3500438" y="2081213"/>
          <p14:tracePt t="375540" x="3643313" y="2098675"/>
          <p14:tracePt t="375557" x="3759200" y="2116138"/>
          <p14:tracePt t="375573" x="3822700" y="2135188"/>
          <p14:tracePt t="375590" x="3894138" y="2152650"/>
          <p14:tracePt t="375607" x="3965575" y="2179638"/>
          <p14:tracePt t="375624" x="4037013" y="2206625"/>
          <p14:tracePt t="375641" x="4054475" y="2214563"/>
          <p14:tracePt t="375657" x="4054475" y="2224088"/>
          <p14:tracePt t="375673" x="4071938" y="2232025"/>
          <p14:tracePt t="375690" x="4081463" y="2241550"/>
          <p14:tracePt t="375708" x="4108450" y="2259013"/>
          <p14:tracePt t="375723" x="4116388" y="2268538"/>
          <p14:tracePt t="375740" x="4125913" y="2278063"/>
          <p14:tracePt t="375757" x="4133850" y="2286000"/>
          <p14:tracePt t="375774" x="4152900" y="2295525"/>
          <p14:tracePt t="375791" x="4152900" y="2303463"/>
          <p14:tracePt t="375824" x="4160838" y="2303463"/>
          <p14:tracePt t="375853" x="4170363" y="2303463"/>
          <p14:tracePt t="375869" x="4170363" y="2295525"/>
          <p14:tracePt t="375877" x="4170363" y="2286000"/>
          <p14:tracePt t="375893" x="4170363" y="2268538"/>
          <p14:tracePt t="375908" x="4160838" y="2224088"/>
          <p14:tracePt t="375924" x="4143375" y="2206625"/>
          <p14:tracePt t="375941" x="4133850" y="2197100"/>
          <p14:tracePt t="375958" x="4125913" y="2179638"/>
          <p14:tracePt t="375974" x="4108450" y="2170113"/>
          <p14:tracePt t="375991" x="4098925" y="2160588"/>
          <p14:tracePt t="376008" x="4098925" y="2152650"/>
          <p14:tracePt t="376058" x="4125913" y="2152650"/>
          <p14:tracePt t="376135" x="4143375" y="2152650"/>
          <p14:tracePt t="376143" x="4170363" y="2152650"/>
          <p14:tracePt t="376157" x="4214813" y="2160588"/>
          <p14:tracePt t="376175" x="4224338" y="2160588"/>
          <p14:tracePt t="376191" x="4232275" y="2160588"/>
          <p14:tracePt t="376426" x="4268788" y="2152650"/>
          <p14:tracePt t="376434" x="4322763" y="2143125"/>
          <p14:tracePt t="376443" x="4402138" y="2135188"/>
          <p14:tracePt t="376457" x="4456113" y="2135188"/>
          <p14:tracePt t="376474" x="4465638" y="2135188"/>
          <p14:tracePt t="376490" x="4446588" y="2152650"/>
          <p14:tracePt t="376507" x="4322763" y="2187575"/>
          <p14:tracePt t="376525" x="3965575" y="2197100"/>
          <p14:tracePt t="376542" x="3732213" y="2187575"/>
          <p14:tracePt t="376558" x="3608388" y="2179638"/>
          <p14:tracePt t="376574" x="3598863" y="2179638"/>
          <p14:tracePt t="376591" x="3598863" y="2170113"/>
          <p14:tracePt t="376607" x="3598863" y="2160588"/>
          <p14:tracePt t="376624" x="3608388" y="2152650"/>
          <p14:tracePt t="376641" x="3643313" y="2143125"/>
          <p14:tracePt t="376658" x="3705225" y="2143125"/>
          <p14:tracePt t="376675" x="3884613" y="2152650"/>
          <p14:tracePt t="376692" x="4010025" y="2152650"/>
          <p14:tracePt t="376710" x="4098925" y="2152650"/>
          <p14:tracePt t="376724" x="4160838" y="2152650"/>
          <p14:tracePt t="376741" x="4170363" y="2152650"/>
          <p14:tracePt t="376758" x="4160838" y="2152650"/>
          <p14:tracePt t="376848" x="4143375" y="2160588"/>
          <p14:tracePt t="376856" x="4116388" y="2170113"/>
          <p14:tracePt t="376875" x="4108450" y="2170113"/>
          <p14:tracePt t="376891" x="4125913" y="2170113"/>
          <p14:tracePt t="376910" x="4143375" y="2170113"/>
          <p14:tracePt t="376924" x="4251325" y="2160588"/>
          <p14:tracePt t="376942" x="4286250" y="2160588"/>
          <p14:tracePt t="376975" x="4276725" y="2160588"/>
          <p14:tracePt t="376996" x="4259263" y="2170113"/>
          <p14:tracePt t="377008" x="4224338" y="2179638"/>
          <p14:tracePt t="377025" x="4179888" y="2179638"/>
          <p14:tracePt t="377041" x="4108450" y="2179638"/>
          <p14:tracePt t="377058" x="4054475" y="2179638"/>
          <p14:tracePt t="377075" x="4027488" y="2179638"/>
          <p14:tracePt t="377092" x="4044950" y="2170113"/>
          <p14:tracePt t="377129" x="4081463" y="2160588"/>
          <p14:tracePt t="377137" x="4108450" y="2152650"/>
          <p14:tracePt t="377145" x="4170363" y="2143125"/>
          <p14:tracePt t="377157" x="4357688" y="2125663"/>
          <p14:tracePt t="377176" x="4456113" y="2125663"/>
          <p14:tracePt t="377192" x="4510088" y="2125663"/>
          <p14:tracePt t="377209" x="4491038" y="2125663"/>
          <p14:tracePt t="377246" x="4465638" y="2125663"/>
          <p14:tracePt t="377254" x="4438650" y="2125663"/>
          <p14:tracePt t="377263" x="4419600" y="2125663"/>
          <p14:tracePt t="377275" x="4375150" y="2135188"/>
          <p14:tracePt t="377291" x="4348163" y="2143125"/>
          <p14:tracePt t="377324" x="4357688" y="2143125"/>
          <p14:tracePt t="377372" x="4375150" y="2143125"/>
          <p14:tracePt t="377379" x="4384675" y="2143125"/>
          <p14:tracePt t="377390" x="4402138" y="2143125"/>
          <p14:tracePt t="377424" x="4394200" y="2143125"/>
          <p14:tracePt t="377474" x="4384675" y="2143125"/>
          <p14:tracePt t="377490" x="4384675" y="2135188"/>
          <p14:tracePt t="377638" x="4367213" y="2125663"/>
          <p14:tracePt t="377646" x="4340225" y="2125663"/>
          <p14:tracePt t="377658" x="4295775" y="2108200"/>
          <p14:tracePt t="377675" x="4232275" y="2089150"/>
          <p14:tracePt t="377692" x="4214813" y="2089150"/>
          <p14:tracePt t="377710" x="4205288" y="2089150"/>
          <p14:tracePt t="377740" x="4197350" y="2098675"/>
          <p14:tracePt t="377802" x="4197350" y="2108200"/>
          <p14:tracePt t="377880" x="4197350" y="2116138"/>
          <p14:tracePt t="377896" x="4197350" y="2125663"/>
          <p14:tracePt t="377912" x="4205288" y="2125663"/>
          <p14:tracePt t="377920" x="4214813" y="2135188"/>
          <p14:tracePt t="377929" x="4224338" y="2143125"/>
          <p14:tracePt t="377941" x="4251325" y="2152650"/>
          <p14:tracePt t="377957" x="4313238" y="2179638"/>
          <p14:tracePt t="377974" x="4330700" y="2197100"/>
          <p14:tracePt t="377990" x="4348163" y="2197100"/>
          <p14:tracePt t="378007" x="4357688" y="2197100"/>
          <p14:tracePt t="378024" x="4357688" y="2206625"/>
          <p14:tracePt t="378041" x="4375150" y="2206625"/>
          <p14:tracePt t="378058" x="4384675" y="2206625"/>
          <p14:tracePt t="378076" x="4402138" y="2206625"/>
          <p14:tracePt t="378092" x="4411663" y="2197100"/>
          <p14:tracePt t="378109" x="4419600" y="2187575"/>
          <p14:tracePt t="378125" x="4429125" y="2170113"/>
          <p14:tracePt t="378141" x="4438650" y="2152650"/>
          <p14:tracePt t="378158" x="4446588" y="2125663"/>
          <p14:tracePt t="378175" x="4456113" y="2108200"/>
          <p14:tracePt t="378191" x="4465638" y="2098675"/>
          <p14:tracePt t="378209" x="4465638" y="2089150"/>
          <p14:tracePt t="378224" x="4473575" y="2071688"/>
          <p14:tracePt t="378241" x="4483100" y="2036763"/>
          <p14:tracePt t="378258" x="4491038" y="1982788"/>
          <p14:tracePt t="378275" x="4491038" y="1928813"/>
          <p14:tracePt t="378292" x="4491038" y="1874838"/>
          <p14:tracePt t="378308" x="4491038" y="1830388"/>
          <p14:tracePt t="378326" x="4473575" y="1758950"/>
          <p14:tracePt t="378342" x="4465638" y="1697038"/>
          <p14:tracePt t="378358" x="4465638" y="1652588"/>
          <p14:tracePt t="378375" x="4446588" y="1589088"/>
          <p14:tracePt t="378391" x="4438650" y="1544638"/>
          <p14:tracePt t="378408" x="4429125" y="1517650"/>
          <p14:tracePt t="378425" x="4429125" y="1482725"/>
          <p14:tracePt t="378441" x="4419600" y="1438275"/>
          <p14:tracePt t="378458" x="4402138" y="1401763"/>
          <p14:tracePt t="378475" x="4384675" y="1366838"/>
          <p14:tracePt t="378492" x="4367213" y="1339850"/>
          <p14:tracePt t="378509" x="4357688" y="1312863"/>
          <p14:tracePt t="378525" x="4348163" y="1276350"/>
          <p14:tracePt t="378541" x="4330700" y="1250950"/>
          <p14:tracePt t="378558" x="4322763" y="1231900"/>
          <p14:tracePt t="378575" x="4303713" y="1196975"/>
          <p14:tracePt t="378592" x="4286250" y="1152525"/>
          <p14:tracePt t="378608" x="4268788" y="1116013"/>
          <p14:tracePt t="378625" x="4268788" y="1108075"/>
          <p14:tracePt t="378641" x="4259263" y="1108075"/>
          <p14:tracePt t="378658" x="4259263" y="1089025"/>
          <p14:tracePt t="378675" x="4251325" y="1081088"/>
          <p14:tracePt t="378691" x="4241800" y="1054100"/>
          <p14:tracePt t="378708" x="4224338" y="1017588"/>
          <p14:tracePt t="378726" x="4205288" y="982663"/>
          <p14:tracePt t="378742" x="4197350" y="973138"/>
          <p14:tracePt t="378758" x="4187825" y="965200"/>
          <p14:tracePt t="378774" x="4179888" y="965200"/>
          <p14:tracePt t="378791" x="4170363" y="965200"/>
          <p14:tracePt t="378828" x="4160838" y="955675"/>
          <p14:tracePt t="378837" x="4152900" y="955675"/>
          <p14:tracePt t="378866" x="4143375" y="955675"/>
          <p14:tracePt t="378875" x="4133850" y="946150"/>
          <p14:tracePt t="378891" x="4116388" y="946150"/>
          <p14:tracePt t="378908" x="4108450" y="946150"/>
          <p14:tracePt t="378925" x="4089400" y="946150"/>
          <p14:tracePt t="378958" x="4071938" y="938213"/>
          <p14:tracePt t="378975" x="4054475" y="928688"/>
          <p14:tracePt t="378993" x="4044950" y="928688"/>
          <p14:tracePt t="379009" x="4027488" y="919163"/>
          <p14:tracePt t="379025" x="4017963" y="919163"/>
          <p14:tracePt t="379041" x="4010025" y="911225"/>
          <p14:tracePt t="379058" x="3973513" y="901700"/>
          <p14:tracePt t="379075" x="3946525" y="893763"/>
          <p14:tracePt t="379092" x="3929063" y="884238"/>
          <p14:tracePt t="379108" x="3884613" y="874713"/>
          <p14:tracePt t="379124" x="3857625" y="866775"/>
          <p14:tracePt t="379141" x="3803650" y="857250"/>
          <p14:tracePt t="379158" x="3776663" y="857250"/>
          <p14:tracePt t="379175" x="3759200" y="847725"/>
          <p14:tracePt t="379191" x="3724275" y="839788"/>
          <p14:tracePt t="379191" x="3714750" y="839788"/>
          <p14:tracePt t="379211" x="3687763" y="830263"/>
          <p14:tracePt t="379225" x="3633788" y="830263"/>
          <p14:tracePt t="379242" x="3616325" y="830263"/>
          <p14:tracePt t="379259" x="3608388" y="830263"/>
          <p14:tracePt t="379275" x="3589338" y="830263"/>
          <p14:tracePt t="379291" x="3581400" y="830263"/>
          <p14:tracePt t="379308" x="3536950" y="839788"/>
          <p14:tracePt t="379325" x="3517900" y="839788"/>
          <p14:tracePt t="379341" x="3509963" y="847725"/>
          <p14:tracePt t="379358" x="3482975" y="847725"/>
          <p14:tracePt t="379375" x="3455988" y="857250"/>
          <p14:tracePt t="379391" x="3446463" y="866775"/>
          <p14:tracePt t="379408" x="3438525" y="866775"/>
          <p14:tracePt t="379425" x="3419475" y="874713"/>
          <p14:tracePt t="379441" x="3411538" y="874713"/>
          <p14:tracePt t="379458" x="3394075" y="884238"/>
          <p14:tracePt t="379475" x="3375025" y="893763"/>
          <p14:tracePt t="379492" x="3357563" y="911225"/>
          <p14:tracePt t="379509" x="3348038" y="919163"/>
          <p14:tracePt t="379525" x="3330575" y="919163"/>
          <p14:tracePt t="379541" x="3322638" y="928688"/>
          <p14:tracePt t="379558" x="3303588" y="938213"/>
          <p14:tracePt t="379575" x="3295650" y="938213"/>
          <p14:tracePt t="379592" x="3276600" y="946150"/>
          <p14:tracePt t="379607" x="3268663" y="955675"/>
          <p14:tracePt t="379624" x="3259138" y="955675"/>
          <p14:tracePt t="379641" x="3232150" y="955675"/>
          <p14:tracePt t="379658" x="3232150" y="965200"/>
          <p14:tracePt t="379675" x="3224213" y="973138"/>
          <p14:tracePt t="379691" x="3214688" y="982663"/>
          <p14:tracePt t="379710" x="3214688" y="990600"/>
          <p14:tracePt t="379724" x="3214688" y="1000125"/>
          <p14:tracePt t="379741" x="3214688" y="1017588"/>
          <p14:tracePt t="379758" x="3224213" y="1036638"/>
          <p14:tracePt t="379774" x="3232150" y="1044575"/>
          <p14:tracePt t="379790" x="3241675" y="1062038"/>
          <p14:tracePt t="379807" x="3251200" y="1071563"/>
          <p14:tracePt t="379824" x="3268663" y="1089025"/>
          <p14:tracePt t="379840" x="3276600" y="1089025"/>
          <p14:tracePt t="379857" x="3295650" y="1098550"/>
          <p14:tracePt t="379874" x="3303588" y="1108075"/>
          <p14:tracePt t="379891" x="3357563" y="1125538"/>
          <p14:tracePt t="379908" x="3384550" y="1125538"/>
          <p14:tracePt t="379924" x="3419475" y="1125538"/>
          <p14:tracePt t="379940" x="3446463" y="1133475"/>
          <p14:tracePt t="379957" x="3473450" y="1133475"/>
          <p14:tracePt t="379974" x="3509963" y="1143000"/>
          <p14:tracePt t="379990" x="3544888" y="1143000"/>
          <p14:tracePt t="380007" x="3562350" y="1152525"/>
          <p14:tracePt t="380024" x="3571875" y="1152525"/>
          <p14:tracePt t="380040" x="3589338" y="1160463"/>
          <p14:tracePt t="380057" x="3616325" y="1160463"/>
          <p14:tracePt t="380074" x="3625850" y="1169988"/>
          <p14:tracePt t="380090" x="3643313" y="1179513"/>
          <p14:tracePt t="380107" x="3660775" y="1179513"/>
          <p14:tracePt t="380124" x="3670300" y="1179513"/>
          <p14:tracePt t="380141" x="3687763" y="1179513"/>
          <p14:tracePt t="380158" x="3697288" y="1179513"/>
          <p14:tracePt t="380174" x="3705225" y="1179513"/>
          <p14:tracePt t="380190" x="3732213" y="1179513"/>
          <p14:tracePt t="380208" x="3751263" y="1169988"/>
          <p14:tracePt t="380224" x="3776663" y="1169988"/>
          <p14:tracePt t="380240" x="3795713" y="1160463"/>
          <p14:tracePt t="380257" x="3840163" y="1152525"/>
          <p14:tracePt t="380274" x="3902075" y="1133475"/>
          <p14:tracePt t="380290" x="3938588" y="1125538"/>
          <p14:tracePt t="380307" x="3973513" y="1125538"/>
          <p14:tracePt t="380324" x="4000500" y="1125538"/>
          <p14:tracePt t="380340" x="4010025" y="1125538"/>
          <p14:tracePt t="380357" x="4027488" y="1116013"/>
          <p14:tracePt t="380374" x="4044950" y="1108075"/>
          <p14:tracePt t="380393" x="4062413" y="1098550"/>
          <p14:tracePt t="380408" x="4071938" y="1098550"/>
          <p14:tracePt t="380425" x="4089400" y="1081088"/>
          <p14:tracePt t="380441" x="4098925" y="1081088"/>
          <p14:tracePt t="380458" x="4116388" y="1071563"/>
          <p14:tracePt t="380475" x="4125913" y="1062038"/>
          <p14:tracePt t="380491" x="4133850" y="1054100"/>
          <p14:tracePt t="380508" x="4152900" y="1036638"/>
          <p14:tracePt t="380525" x="4160838" y="1017588"/>
          <p14:tracePt t="380543" x="4170363" y="1009650"/>
          <p14:tracePt t="380558" x="4170363" y="990600"/>
          <p14:tracePt t="380575" x="4160838" y="965200"/>
          <p14:tracePt t="380591" x="4152900" y="946150"/>
          <p14:tracePt t="380608" x="4143375" y="928688"/>
          <p14:tracePt t="380624" x="4116388" y="911225"/>
          <p14:tracePt t="380641" x="4081463" y="884238"/>
          <p14:tracePt t="380658" x="4062413" y="874713"/>
          <p14:tracePt t="380674" x="4037013" y="857250"/>
          <p14:tracePt t="380690" x="4017963" y="839788"/>
          <p14:tracePt t="380708" x="4000500" y="839788"/>
          <p14:tracePt t="380724" x="3990975" y="822325"/>
          <p14:tracePt t="380740" x="3956050" y="812800"/>
          <p14:tracePt t="380757" x="3938588" y="803275"/>
          <p14:tracePt t="380774" x="3929063" y="803275"/>
          <p14:tracePt t="380790" x="3902075" y="795338"/>
          <p14:tracePt t="380809" x="3884613" y="785813"/>
          <p14:tracePt t="380825" x="3867150" y="768350"/>
          <p14:tracePt t="380841" x="3840163" y="758825"/>
          <p14:tracePt t="380858" x="3803650" y="758825"/>
          <p14:tracePt t="380875" x="3768725" y="758825"/>
          <p14:tracePt t="380892" x="3759200" y="758825"/>
          <p14:tracePt t="380908" x="3714750" y="758825"/>
          <p14:tracePt t="380925" x="3679825" y="758825"/>
          <p14:tracePt t="380941" x="3633788" y="758825"/>
          <p14:tracePt t="380958" x="3608388" y="758825"/>
          <p14:tracePt t="380975" x="3598863" y="758825"/>
          <p14:tracePt t="380991" x="3581400" y="758825"/>
          <p14:tracePt t="381009" x="3544888" y="768350"/>
          <p14:tracePt t="381026" x="3527425" y="776288"/>
          <p14:tracePt t="381043" x="3509963" y="785813"/>
          <p14:tracePt t="381059" x="3482975" y="785813"/>
          <p14:tracePt t="381075" x="3455988" y="795338"/>
          <p14:tracePt t="381092" x="3429000" y="803275"/>
          <p14:tracePt t="381108" x="3411538" y="803275"/>
          <p14:tracePt t="381125" x="3394075" y="812800"/>
          <p14:tracePt t="381141" x="3375025" y="812800"/>
          <p14:tracePt t="381158" x="3367088" y="822325"/>
          <p14:tracePt t="381175" x="3348038" y="830263"/>
          <p14:tracePt t="381208" x="3330575" y="847725"/>
          <p14:tracePt t="381225" x="3322638" y="857250"/>
          <p14:tracePt t="381241" x="3303588" y="874713"/>
          <p14:tracePt t="381275" x="3295650" y="901700"/>
          <p14:tracePt t="381293" x="3295650" y="919163"/>
          <p14:tracePt t="381309" x="3295650" y="928688"/>
          <p14:tracePt t="381325" x="3295650" y="946150"/>
          <p14:tracePt t="381342" x="3295650" y="955675"/>
          <p14:tracePt t="381358" x="3295650" y="965200"/>
          <p14:tracePt t="381375" x="3295650" y="982663"/>
          <p14:tracePt t="381392" x="3303588" y="990600"/>
          <p14:tracePt t="381408" x="3313113" y="1009650"/>
          <p14:tracePt t="381425" x="3340100" y="1027113"/>
          <p14:tracePt t="381443" x="3357563" y="1036638"/>
          <p14:tracePt t="381458" x="3367088" y="1054100"/>
          <p14:tracePt t="381475" x="3394075" y="1071563"/>
          <p14:tracePt t="381492" x="3411538" y="1098550"/>
          <p14:tracePt t="381508" x="3438525" y="1108075"/>
          <p14:tracePt t="381525" x="3465513" y="1116013"/>
          <p14:tracePt t="381541" x="3490913" y="1116013"/>
          <p14:tracePt t="381559" x="3500438" y="1116013"/>
          <p14:tracePt t="381575" x="3509963" y="1116013"/>
          <p14:tracePt t="381592" x="3527425" y="1116013"/>
          <p14:tracePt t="381609" x="3536950" y="1125538"/>
          <p14:tracePt t="381624" x="3554413" y="1125538"/>
          <p14:tracePt t="381641" x="3571875" y="1125538"/>
          <p14:tracePt t="381658" x="3581400" y="1125538"/>
          <p14:tracePt t="381674" x="3598863" y="1125538"/>
          <p14:tracePt t="381691" x="3625850" y="1125538"/>
          <p14:tracePt t="381709" x="3633788" y="1125538"/>
          <p14:tracePt t="381724" x="3652838" y="1125538"/>
          <p14:tracePt t="381742" x="3679825" y="1125538"/>
          <p14:tracePt t="381759" x="3687763" y="1116013"/>
          <p14:tracePt t="381775" x="3705225" y="1116013"/>
          <p14:tracePt t="381791" x="3732213" y="1116013"/>
          <p14:tracePt t="381809" x="3741738" y="1116013"/>
          <p14:tracePt t="381842" x="3751263" y="1116013"/>
          <p14:tracePt t="381873" x="3751263" y="1108075"/>
          <p14:tracePt t="382037" x="3751263" y="1098550"/>
          <p14:tracePt t="382045" x="3751263" y="1089025"/>
          <p14:tracePt t="382058" x="3741738" y="1089025"/>
          <p14:tracePt t="382075" x="3724275" y="1071563"/>
          <p14:tracePt t="382092" x="3705225" y="1071563"/>
          <p14:tracePt t="382109" x="3687763" y="1054100"/>
          <p14:tracePt t="382125" x="3670300" y="1044575"/>
          <p14:tracePt t="382141" x="3643313" y="1036638"/>
          <p14:tracePt t="382158" x="3625850" y="1017588"/>
          <p14:tracePt t="382174" x="3616325" y="1017588"/>
          <p14:tracePt t="382191" x="3589338" y="1000125"/>
          <p14:tracePt t="382208" x="3581400" y="990600"/>
          <p14:tracePt t="382225" x="3562350" y="990600"/>
          <p14:tracePt t="382241" x="3536950" y="990600"/>
          <p14:tracePt t="382258" x="3527425" y="990600"/>
          <p14:tracePt t="382292" x="3517900" y="990600"/>
          <p14:tracePt t="382327" x="3500438" y="990600"/>
          <p14:tracePt t="382343" x="3482975" y="990600"/>
          <p14:tracePt t="382352" x="3473450" y="990600"/>
          <p14:tracePt t="382364" x="3465513" y="990600"/>
          <p14:tracePt t="382374" x="3455988" y="982663"/>
          <p14:tracePt t="382391" x="3446463" y="982663"/>
          <p14:tracePt t="382436" x="3438525" y="982663"/>
          <p14:tracePt t="382444" x="3429000" y="982663"/>
          <p14:tracePt t="382475" x="3419475" y="982663"/>
          <p14:tracePt t="382523" x="3411538" y="982663"/>
          <p14:tracePt t="382531" x="3402013" y="982663"/>
          <p14:tracePt t="382585" x="3394075" y="982663"/>
          <p14:tracePt t="382601" x="3411538" y="982663"/>
          <p14:tracePt t="382679" x="3438525" y="990600"/>
          <p14:tracePt t="382687" x="3473450" y="990600"/>
          <p14:tracePt t="382697" x="3571875" y="1000125"/>
          <p14:tracePt t="382709" x="3652838" y="1000125"/>
          <p14:tracePt t="382725" x="3714750" y="1000125"/>
          <p14:tracePt t="382742" x="3751263" y="1000125"/>
          <p14:tracePt t="382759" x="3768725" y="1000125"/>
          <p14:tracePt t="382775" x="3776663" y="1000125"/>
          <p14:tracePt t="382792" x="3795713" y="1000125"/>
          <p14:tracePt t="382825" x="3795713" y="1009650"/>
          <p14:tracePt t="382889" x="3768725" y="1009650"/>
          <p14:tracePt t="382897" x="3759200" y="1009650"/>
          <p14:tracePt t="382908" x="3724275" y="1009650"/>
          <p14:tracePt t="382925" x="3687763" y="1017588"/>
          <p14:tracePt t="382941" x="3643313" y="1017588"/>
          <p14:tracePt t="382958" x="3571875" y="1027113"/>
          <p14:tracePt t="382974" x="3527425" y="1027113"/>
          <p14:tracePt t="382991" x="3509963" y="1027113"/>
          <p14:tracePt t="383008" x="3500438" y="1027113"/>
          <p14:tracePt t="383024" x="3482975" y="1027113"/>
          <p14:tracePt t="383041" x="3473450" y="1027113"/>
          <p14:tracePt t="383058" x="3455988" y="1027113"/>
          <p14:tracePt t="383092" x="3465513" y="1027113"/>
          <p14:tracePt t="383133" x="3490913" y="1027113"/>
          <p14:tracePt t="383142" x="3554413" y="1027113"/>
          <p14:tracePt t="383159" x="3625850" y="1027113"/>
          <p14:tracePt t="383175" x="3724275" y="1027113"/>
          <p14:tracePt t="383192" x="3751263" y="1009650"/>
          <p14:tracePt t="383192" x="3759200" y="1009650"/>
          <p14:tracePt t="383211" x="3751263" y="1009650"/>
          <p14:tracePt t="383289" x="3741738" y="1009650"/>
          <p14:tracePt t="383298" x="3724275" y="1009650"/>
          <p14:tracePt t="383308" x="3679825" y="1017588"/>
          <p14:tracePt t="383325" x="3616325" y="1017588"/>
          <p14:tracePt t="383341" x="3581400" y="1017588"/>
          <p14:tracePt t="383359" x="3581400" y="1027113"/>
          <p14:tracePt t="383391" x="3598863" y="1027113"/>
          <p14:tracePt t="383453" x="3616325" y="1027113"/>
          <p14:tracePt t="383461" x="3643313" y="1027113"/>
          <p14:tracePt t="383475" x="3697288" y="1017588"/>
          <p14:tracePt t="383493" x="3705225" y="1009650"/>
          <p14:tracePt t="383510" x="3714750" y="1009650"/>
          <p14:tracePt t="383525" x="3687763" y="1009650"/>
          <p14:tracePt t="383595" x="3679825" y="1017588"/>
          <p14:tracePt t="383606" x="3660775" y="1017588"/>
          <p14:tracePt t="383615" x="3633788" y="1027113"/>
          <p14:tracePt t="383625" x="3616325" y="1036638"/>
          <p14:tracePt t="383641" x="3625850" y="1027113"/>
          <p14:tracePt t="383703" x="3643313" y="1027113"/>
          <p14:tracePt t="383712" x="3652838" y="1027113"/>
          <p14:tracePt t="383725" x="3660775" y="1027113"/>
          <p14:tracePt t="383742" x="3652838" y="1027113"/>
          <p14:tracePt t="383805" x="3643313" y="1027113"/>
          <p14:tracePt t="383829" x="3652838" y="1017588"/>
          <p14:tracePt t="384790" x="3670300" y="1017588"/>
          <p14:tracePt t="385089" x="3705225" y="1027113"/>
          <p14:tracePt t="385098" x="3732213" y="1036638"/>
          <p14:tracePt t="385108" x="3768725" y="1036638"/>
          <p14:tracePt t="385126" x="3813175" y="1036638"/>
          <p14:tracePt t="385143" x="3919538" y="1054100"/>
          <p14:tracePt t="385160" x="4044950" y="1071563"/>
          <p14:tracePt t="385176" x="4187825" y="1089025"/>
          <p14:tracePt t="385192" x="4367213" y="1089025"/>
          <p14:tracePt t="385211" x="4500563" y="1108075"/>
          <p14:tracePt t="385225" x="4545013" y="1125538"/>
          <p14:tracePt t="385242" x="4554538" y="1125538"/>
          <p14:tracePt t="385259" x="4562475" y="1143000"/>
          <p14:tracePt t="385275" x="4581525" y="1160463"/>
          <p14:tracePt t="385292" x="4598988" y="1231900"/>
          <p14:tracePt t="385309" x="4598988" y="1285875"/>
          <p14:tracePt t="385325" x="4589463" y="1357313"/>
          <p14:tracePt t="385342" x="4572000" y="1428750"/>
          <p14:tracePt t="385358" x="4554538" y="1473200"/>
          <p14:tracePt t="385375" x="4537075" y="1500188"/>
          <p14:tracePt t="385392" x="4527550" y="1509713"/>
          <p14:tracePt t="385409" x="4518025" y="1527175"/>
          <p14:tracePt t="385425" x="4510088" y="1554163"/>
          <p14:tracePt t="385442" x="4491038" y="1616075"/>
          <p14:tracePt t="385459" x="4473575" y="1670050"/>
          <p14:tracePt t="385476" x="4473575" y="1724025"/>
          <p14:tracePt t="385492" x="4473575" y="1768475"/>
          <p14:tracePt t="385509" x="4473575" y="1795463"/>
          <p14:tracePt t="385525" x="4473575" y="1839913"/>
          <p14:tracePt t="385543" x="4465638" y="1893888"/>
          <p14:tracePt t="385560" x="4456113" y="1911350"/>
          <p14:tracePt t="385576" x="4446588" y="1928813"/>
          <p14:tracePt t="385592" x="4446588" y="1955800"/>
          <p14:tracePt t="385609" x="4446588" y="1973263"/>
          <p14:tracePt t="385626" x="4446588" y="2000250"/>
          <p14:tracePt t="385641" x="4446588" y="2017713"/>
          <p14:tracePt t="385658" x="4446588" y="2036763"/>
          <p14:tracePt t="385675" x="4446588" y="2063750"/>
          <p14:tracePt t="385691" x="4446588" y="2071688"/>
          <p14:tracePt t="385709" x="4446588" y="2089150"/>
          <p14:tracePt t="385725" x="4446588" y="2098675"/>
          <p14:tracePt t="385741" x="4446588" y="2116138"/>
          <p14:tracePt t="385758" x="4446588" y="2143125"/>
          <p14:tracePt t="385774" x="4446588" y="2152650"/>
          <p14:tracePt t="385791" x="4446588" y="2160588"/>
          <p14:tracePt t="385808" x="4446588" y="2170113"/>
          <p14:tracePt t="385825" x="4446588" y="2179638"/>
          <p14:tracePt t="385841" x="4446588" y="2187575"/>
          <p14:tracePt t="386743" x="4446588" y="2179638"/>
          <p14:tracePt t="387016" x="4446588" y="2170113"/>
          <p14:tracePt t="387024" x="4446588" y="2152650"/>
          <p14:tracePt t="387042" x="4456113" y="2135188"/>
          <p14:tracePt t="387059" x="4456113" y="2098675"/>
          <p14:tracePt t="387076" x="4483100" y="1992313"/>
          <p14:tracePt t="387094" x="4500563" y="1920875"/>
          <p14:tracePt t="387109" x="4518025" y="1839913"/>
          <p14:tracePt t="387125" x="4537075" y="1768475"/>
          <p14:tracePt t="387141" x="4537075" y="1714500"/>
          <p14:tracePt t="387158" x="4537075" y="1660525"/>
          <p14:tracePt t="387175" x="4537075" y="1608138"/>
          <p14:tracePt t="387191" x="4518025" y="1562100"/>
          <p14:tracePt t="387209" x="4491038" y="1473200"/>
          <p14:tracePt t="387225" x="4473575" y="1438275"/>
          <p14:tracePt t="387241" x="4456113" y="1384300"/>
          <p14:tracePt t="387258" x="4438650" y="1339850"/>
          <p14:tracePt t="387275" x="4411663" y="1285875"/>
          <p14:tracePt t="387291" x="4375150" y="1258888"/>
          <p14:tracePt t="387308" x="4348163" y="1223963"/>
          <p14:tracePt t="387325" x="4313238" y="1204913"/>
          <p14:tracePt t="387341" x="4286250" y="1169988"/>
          <p14:tracePt t="387358" x="4214813" y="1108075"/>
          <p14:tracePt t="387376" x="4160838" y="1071563"/>
          <p14:tracePt t="387393" x="4116388" y="1027113"/>
          <p14:tracePt t="387408" x="4054475" y="1009650"/>
          <p14:tracePt t="387425" x="4017963" y="990600"/>
          <p14:tracePt t="387441" x="3990975" y="982663"/>
          <p14:tracePt t="387458" x="3983038" y="982663"/>
          <p14:tracePt t="387475" x="3973513" y="982663"/>
          <p14:tracePt t="387491" x="3946525" y="965200"/>
          <p14:tracePt t="387508" x="3938588" y="965200"/>
          <p14:tracePt t="387525" x="3911600" y="955675"/>
          <p14:tracePt t="387541" x="3857625" y="938213"/>
          <p14:tracePt t="387559" x="3803650" y="919163"/>
          <p14:tracePt t="387576" x="3732213" y="893763"/>
          <p14:tracePt t="387594" x="3697288" y="884238"/>
          <p14:tracePt t="387610" x="3652838" y="866775"/>
          <p14:tracePt t="387625" x="3608388" y="847725"/>
          <p14:tracePt t="387642" x="3562350" y="839788"/>
          <p14:tracePt t="387659" x="3509963" y="822325"/>
          <p14:tracePt t="387676" x="3465513" y="822325"/>
          <p14:tracePt t="387692" x="3419475" y="812800"/>
          <p14:tracePt t="387692" x="3411538" y="812800"/>
          <p14:tracePt t="387712" x="3402013" y="812800"/>
          <p14:tracePt t="387726" x="3384550" y="812800"/>
          <p14:tracePt t="387743" x="3340100" y="812800"/>
          <p14:tracePt t="387759" x="3313113" y="812800"/>
          <p14:tracePt t="387776" x="3286125" y="812800"/>
          <p14:tracePt t="387792" x="3251200" y="812800"/>
          <p14:tracePt t="387809" x="3241675" y="812800"/>
          <p14:tracePt t="387826" x="3232150" y="812800"/>
          <p14:tracePt t="387842" x="3214688" y="812800"/>
          <p14:tracePt t="387876" x="3205163" y="812800"/>
          <p14:tracePt t="387940" x="3197225" y="812800"/>
          <p14:tracePt t="387962" x="3197225" y="822325"/>
          <p14:tracePt t="388064" x="3205163" y="822325"/>
          <p14:tracePt t="388073" x="3214688" y="830263"/>
          <p14:tracePt t="388142" x="3232150" y="839788"/>
          <p14:tracePt t="388150" x="3251200" y="847725"/>
          <p14:tracePt t="388159" x="3276600" y="857250"/>
          <p14:tracePt t="388176" x="3313113" y="874713"/>
          <p14:tracePt t="388193" x="3340100" y="893763"/>
          <p14:tracePt t="388211" x="3367088" y="901700"/>
          <p14:tracePt t="388226" x="3446463" y="928688"/>
          <p14:tracePt t="388244" x="3490913" y="955675"/>
          <p14:tracePt t="388261" x="3544888" y="973138"/>
          <p14:tracePt t="388276" x="3581400" y="990600"/>
          <p14:tracePt t="388292" x="3633788" y="1027113"/>
          <p14:tracePt t="388309" x="3670300" y="1062038"/>
          <p14:tracePt t="388326" x="3714750" y="1081088"/>
          <p14:tracePt t="388342" x="3732213" y="1098550"/>
          <p14:tracePt t="388359" x="3759200" y="1116013"/>
          <p14:tracePt t="388376" x="3768725" y="1125538"/>
          <p14:tracePt t="388394" x="3803650" y="1143000"/>
          <p14:tracePt t="388409" x="3830638" y="1160463"/>
          <p14:tracePt t="388425" x="3875088" y="1196975"/>
          <p14:tracePt t="388442" x="3919538" y="1241425"/>
          <p14:tracePt t="388458" x="3938588" y="1250950"/>
          <p14:tracePt t="388475" x="3956050" y="1268413"/>
          <p14:tracePt t="388492" x="3956050" y="1285875"/>
          <p14:tracePt t="388509" x="3983038" y="1312863"/>
          <p14:tracePt t="388525" x="3990975" y="1347788"/>
          <p14:tracePt t="388542" x="4010025" y="1393825"/>
          <p14:tracePt t="388558" x="4027488" y="1438275"/>
          <p14:tracePt t="388575" x="4044950" y="1490663"/>
          <p14:tracePt t="388592" x="4062413" y="1527175"/>
          <p14:tracePt t="388608" x="4071938" y="1544638"/>
          <p14:tracePt t="388625" x="4089400" y="1598613"/>
          <p14:tracePt t="388642" x="4108450" y="1633538"/>
          <p14:tracePt t="388659" x="4125913" y="1714500"/>
          <p14:tracePt t="388675" x="4143375" y="1751013"/>
          <p14:tracePt t="388692" x="4160838" y="1803400"/>
          <p14:tracePt t="388710" x="4179888" y="1857375"/>
          <p14:tracePt t="388725" x="4197350" y="1920875"/>
          <p14:tracePt t="388742" x="4214813" y="1973263"/>
          <p14:tracePt t="388758" x="4232275" y="2054225"/>
          <p14:tracePt t="388776" x="4251325" y="2089150"/>
          <p14:tracePt t="388792" x="4251325" y="2108200"/>
          <p14:tracePt t="388809" x="4251325" y="2125663"/>
          <p14:tracePt t="388842" x="4251325" y="2135188"/>
          <p14:tracePt t="388956" x="4259263" y="2143125"/>
          <p14:tracePt t="388972" x="4268788" y="2152650"/>
          <p14:tracePt t="388981" x="4276725" y="2160588"/>
          <p14:tracePt t="388996" x="4286250" y="2170113"/>
          <p14:tracePt t="389009" x="4313238" y="2179638"/>
          <p14:tracePt t="389026" x="4322763" y="2197100"/>
          <p14:tracePt t="389043" x="4340225" y="2197100"/>
          <p14:tracePt t="389059" x="4348163" y="2206625"/>
          <p14:tracePt t="389076" x="4357688" y="2214563"/>
          <p14:tracePt t="389093" x="4375150" y="2224088"/>
          <p14:tracePt t="389109" x="4384675" y="2232025"/>
          <p14:tracePt t="389126" x="4394200" y="2241550"/>
          <p14:tracePt t="389159" x="4402138" y="2241550"/>
          <p14:tracePt t="389214" x="4402138" y="2251075"/>
          <p14:tracePt t="389474" x="4402138" y="2259013"/>
          <p14:tracePt t="389482" x="4402138" y="2268538"/>
          <p14:tracePt t="389496" x="4402138" y="2278063"/>
          <p14:tracePt t="389512" x="4402138" y="2286000"/>
          <p14:tracePt t="389526" x="4402138" y="2295525"/>
          <p14:tracePt t="389543" x="4402138" y="2303463"/>
          <p14:tracePt t="389559" x="4402138" y="2312988"/>
          <p14:tracePt t="389582" x="4402138" y="2322513"/>
          <p14:tracePt t="389598" x="4402138" y="2330450"/>
          <p14:tracePt t="389614" x="4402138" y="2339975"/>
          <p14:tracePt t="389652" x="4402138" y="2349500"/>
          <p14:tracePt t="389668" x="4402138" y="2357438"/>
          <p14:tracePt t="389684" x="4402138" y="2366963"/>
          <p14:tracePt t="389701" x="4402138" y="2374900"/>
          <p14:tracePt t="389710" x="4402138" y="2384425"/>
          <p14:tracePt t="389725" x="4402138" y="2401888"/>
          <p14:tracePt t="389742" x="4402138" y="2420938"/>
          <p14:tracePt t="389759" x="4394200" y="2438400"/>
          <p14:tracePt t="389775" x="4375150" y="2465388"/>
          <p14:tracePt t="389792" x="4357688" y="2527300"/>
          <p14:tracePt t="389810" x="4340225" y="2571750"/>
          <p14:tracePt t="389826" x="4322763" y="2608263"/>
          <p14:tracePt t="389842" x="4313238" y="2643188"/>
          <p14:tracePt t="389859" x="4295775" y="2652713"/>
          <p14:tracePt t="389876" x="4286250" y="2670175"/>
          <p14:tracePt t="389893" x="4286250" y="2679700"/>
          <p14:tracePt t="389909" x="4268788" y="2687638"/>
          <p14:tracePt t="389942" x="4259263" y="2697163"/>
          <p14:tracePt t="389959" x="4251325" y="2697163"/>
          <p14:tracePt t="389976" x="4241800" y="2697163"/>
          <p14:tracePt t="390020" x="4241800" y="2706688"/>
          <p14:tracePt t="390036" x="4232275" y="2706688"/>
          <p14:tracePt t="390084" x="4214813" y="2706688"/>
          <p14:tracePt t="390098" x="4205288" y="2706688"/>
          <p14:tracePt t="390122" x="4197350" y="2706688"/>
          <p14:tracePt t="390153" x="4187825" y="2706688"/>
          <p14:tracePt t="390263" x="4179888" y="2706688"/>
          <p14:tracePt t="390285" x="4170363" y="2706688"/>
          <p14:tracePt t="390301" x="4160838" y="2706688"/>
          <p14:tracePt t="390309" x="4152900" y="2706688"/>
          <p14:tracePt t="390317" x="4143375" y="2714625"/>
          <p14:tracePt t="390333" x="4133850" y="2714625"/>
          <p14:tracePt t="390341" x="4125913" y="2724150"/>
          <p14:tracePt t="390359" x="4108450" y="2751138"/>
          <p14:tracePt t="390376" x="4089400" y="2803525"/>
          <p14:tracePt t="390392" x="4044950" y="2874963"/>
          <p14:tracePt t="390409" x="4010025" y="2973388"/>
          <p14:tracePt t="390427" x="3946525" y="3116263"/>
          <p14:tracePt t="390443" x="3848100" y="3402013"/>
          <p14:tracePt t="390459" x="3795713" y="3598863"/>
          <p14:tracePt t="390476" x="3776663" y="3786188"/>
          <p14:tracePt t="390493" x="3768725" y="3921125"/>
          <p14:tracePt t="390509" x="3768725" y="4044950"/>
          <p14:tracePt t="390526" x="3768725" y="4162425"/>
          <p14:tracePt t="390544" x="3776663" y="4367213"/>
          <p14:tracePt t="390560" x="3776663" y="4448175"/>
          <p14:tracePt t="390577" x="3786188" y="4510088"/>
          <p14:tracePt t="390594" x="3803650" y="4564063"/>
          <p14:tracePt t="390610" x="3813175" y="4581525"/>
          <p14:tracePt t="390626" x="3830638" y="4591050"/>
          <p14:tracePt t="390643" x="3840163" y="4608513"/>
          <p14:tracePt t="390659" x="3857625" y="4616450"/>
          <p14:tracePt t="390676" x="3867150" y="4635500"/>
          <p14:tracePt t="390693" x="3902075" y="4687888"/>
          <p14:tracePt t="390712" x="3946525" y="4741863"/>
          <p14:tracePt t="390727" x="3983038" y="4795838"/>
          <p14:tracePt t="390743" x="4000500" y="4840288"/>
          <p14:tracePt t="390760" x="4027488" y="4884738"/>
          <p14:tracePt t="390776" x="4044950" y="4938713"/>
          <p14:tracePt t="390793" x="4054475" y="4983163"/>
          <p14:tracePt t="390810" x="4098925" y="5108575"/>
          <p14:tracePt t="390826" x="4125913" y="5197475"/>
          <p14:tracePt t="390843" x="4143375" y="5251450"/>
          <p14:tracePt t="390859" x="4152900" y="5286375"/>
          <p14:tracePt t="390876" x="4152900" y="5322888"/>
          <p14:tracePt t="390893" x="4152900" y="5340350"/>
          <p14:tracePt t="390909" x="4152900" y="5357813"/>
          <p14:tracePt t="390926" x="4152900" y="5367338"/>
          <p14:tracePt t="390944" x="4152900" y="5394325"/>
          <p14:tracePt t="390961" x="4152900" y="5402263"/>
          <p14:tracePt t="390976" x="4152900" y="5421313"/>
          <p14:tracePt t="390993" x="4152900" y="5429250"/>
          <p14:tracePt t="391009" x="4152900" y="5438775"/>
          <p14:tracePt t="391026" x="4152900" y="5448300"/>
          <p14:tracePt t="391043" x="4152900" y="5456238"/>
          <p14:tracePt t="391059" x="4152900" y="5465763"/>
          <p14:tracePt t="391076" x="4152900" y="5473700"/>
          <p14:tracePt t="391148" x="4152900" y="5465763"/>
          <p14:tracePt t="391259" x="4152900" y="5438775"/>
          <p14:tracePt t="391267" x="4152900" y="5411788"/>
          <p14:tracePt t="391276" x="4152900" y="5384800"/>
          <p14:tracePt t="391293" x="4152900" y="5367338"/>
          <p14:tracePt t="391310" x="4160838" y="5349875"/>
          <p14:tracePt t="391326" x="4170363" y="5340350"/>
          <p14:tracePt t="391343" x="4170363" y="5322888"/>
          <p14:tracePt t="391359" x="4170363" y="5305425"/>
          <p14:tracePt t="391376" x="4170363" y="5295900"/>
          <p14:tracePt t="391393" x="4170363" y="5286375"/>
          <p14:tracePt t="391409" x="4170363" y="5259388"/>
          <p14:tracePt t="391426" x="4179888" y="5241925"/>
          <p14:tracePt t="391444" x="4179888" y="5224463"/>
          <p14:tracePt t="391459" x="4179888" y="5214938"/>
          <p14:tracePt t="391477" x="4187825" y="5187950"/>
          <p14:tracePt t="391492" x="4187825" y="5180013"/>
          <p14:tracePt t="391508" x="4187825" y="5170488"/>
          <p14:tracePt t="391542" x="4197350" y="5162550"/>
          <p14:tracePt t="391672" x="4197350" y="5153025"/>
          <p14:tracePt t="391689" x="4205288" y="5153025"/>
          <p14:tracePt t="391699" x="4214813" y="5153025"/>
          <p14:tracePt t="391710" x="4224338" y="5143500"/>
          <p14:tracePt t="391726" x="4232275" y="5143500"/>
          <p14:tracePt t="391939" x="4241800" y="5143500"/>
          <p14:tracePt t="391948" x="4241800" y="5153025"/>
          <p14:tracePt t="391959" x="4241800" y="5162550"/>
          <p14:tracePt t="391976" x="4241800" y="5187950"/>
          <p14:tracePt t="391993" x="4241800" y="5197475"/>
          <p14:tracePt t="392010" x="4241800" y="5207000"/>
          <p14:tracePt t="392026" x="4241800" y="5233988"/>
          <p14:tracePt t="392043" x="4251325" y="5259388"/>
          <p14:tracePt t="392059" x="4259263" y="5268913"/>
          <p14:tracePt t="392076" x="4268788" y="5286375"/>
          <p14:tracePt t="392093" x="4268788" y="5295900"/>
          <p14:tracePt t="392109" x="4268788" y="5305425"/>
          <p14:tracePt t="392126" x="4268788" y="5322888"/>
          <p14:tracePt t="392142" x="4268788" y="5340350"/>
          <p14:tracePt t="392159" x="4268788" y="5357813"/>
          <p14:tracePt t="392176" x="4268788" y="5367338"/>
          <p14:tracePt t="392192" x="4259263" y="5376863"/>
          <p14:tracePt t="392209" x="4259263" y="5394325"/>
          <p14:tracePt t="392226" x="4251325" y="5411788"/>
          <p14:tracePt t="392242" x="4251325" y="5429250"/>
          <p14:tracePt t="392259" x="4251325" y="5448300"/>
          <p14:tracePt t="392276" x="4241800" y="5473700"/>
          <p14:tracePt t="392292" x="4241800" y="5492750"/>
          <p14:tracePt t="392309" x="4241800" y="5500688"/>
          <p14:tracePt t="392326" x="4241800" y="5519738"/>
          <p14:tracePt t="392342" x="4241800" y="5527675"/>
          <p14:tracePt t="392359" x="4241800" y="5546725"/>
          <p14:tracePt t="392392" x="4251325" y="5564188"/>
          <p14:tracePt t="392409" x="4251325" y="5572125"/>
          <p14:tracePt t="392426" x="4259263" y="5599113"/>
          <p14:tracePt t="392442" x="4268788" y="5608638"/>
          <p14:tracePt t="392459" x="4268788" y="5618163"/>
          <p14:tracePt t="392476" x="4268788" y="5635625"/>
          <p14:tracePt t="392492" x="4268788" y="5643563"/>
          <p14:tracePt t="392509" x="4276725" y="5662613"/>
          <p14:tracePt t="392526" x="4276725" y="5680075"/>
          <p14:tracePt t="392542" x="4286250" y="5697538"/>
          <p14:tracePt t="392559" x="4286250" y="5715000"/>
          <p14:tracePt t="392576" x="4295775" y="5734050"/>
          <p14:tracePt t="392592" x="4295775" y="5751513"/>
          <p14:tracePt t="392609" x="4295775" y="5768975"/>
          <p14:tracePt t="392626" x="4295775" y="5795963"/>
          <p14:tracePt t="392642" x="4295775" y="5822950"/>
          <p14:tracePt t="392659" x="4295775" y="5832475"/>
          <p14:tracePt t="392676" x="4295775" y="5840413"/>
          <p14:tracePt t="392693" x="4286250" y="5849938"/>
          <p14:tracePt t="392710" x="4276725" y="5857875"/>
          <p14:tracePt t="392726" x="4259263" y="5867400"/>
          <p14:tracePt t="392759" x="4251325" y="5867400"/>
          <p14:tracePt t="392776" x="4241800" y="5867400"/>
          <p14:tracePt t="392793" x="4241800" y="5876925"/>
          <p14:tracePt t="392810" x="4224338" y="5884863"/>
          <p14:tracePt t="392826" x="4214813" y="5894388"/>
          <p14:tracePt t="392843" x="4205288" y="5903913"/>
          <p14:tracePt t="392860" x="4197350" y="5911850"/>
          <p14:tracePt t="392876" x="4179888" y="5911850"/>
          <p14:tracePt t="392893" x="4170363" y="5911850"/>
          <p14:tracePt t="392909" x="4152900" y="5921375"/>
          <p14:tracePt t="392926" x="4143375" y="5929313"/>
          <p14:tracePt t="392943" x="4133850" y="5948363"/>
          <p14:tracePt t="392960" x="4125913" y="5948363"/>
          <p14:tracePt t="392976" x="4116388" y="5948363"/>
          <p14:tracePt t="392993" x="4108450" y="5956300"/>
          <p14:tracePt t="393011" x="4098925" y="5956300"/>
          <p14:tracePt t="393026" x="4089400" y="5956300"/>
          <p14:tracePt t="393043" x="4081463" y="5956300"/>
          <p14:tracePt t="393060" x="4071938" y="5956300"/>
          <p14:tracePt t="393076" x="4062413" y="5956300"/>
          <p14:tracePt t="393093" x="4044950" y="5956300"/>
          <p14:tracePt t="393109" x="4037013" y="5956300"/>
          <p14:tracePt t="393126" x="4017963" y="5956300"/>
          <p14:tracePt t="393143" x="4000500" y="5956300"/>
          <p14:tracePt t="393160" x="3990975" y="5948363"/>
          <p14:tracePt t="393177" x="3973513" y="5938838"/>
          <p14:tracePt t="393193" x="3965575" y="5921375"/>
          <p14:tracePt t="393211" x="3956050" y="5921375"/>
          <p14:tracePt t="393226" x="3946525" y="5911850"/>
          <p14:tracePt t="393242" x="3938588" y="5911850"/>
          <p14:tracePt t="393259" x="3919538" y="5911850"/>
          <p14:tracePt t="393276" x="3911600" y="5903913"/>
          <p14:tracePt t="393292" x="3884613" y="5894388"/>
          <p14:tracePt t="393309" x="3867150" y="5894388"/>
          <p14:tracePt t="393325" x="3857625" y="5884863"/>
          <p14:tracePt t="393342" x="3840163" y="5876925"/>
          <p14:tracePt t="393359" x="3822700" y="5867400"/>
          <p14:tracePt t="393375" x="3795713" y="5857875"/>
          <p14:tracePt t="393392" x="3759200" y="5849938"/>
          <p14:tracePt t="393411" x="3741738" y="5840413"/>
          <p14:tracePt t="393426" x="3714750" y="5840413"/>
          <p14:tracePt t="393443" x="3697288" y="5840413"/>
          <p14:tracePt t="393460" x="3670300" y="5840413"/>
          <p14:tracePt t="393477" x="3660775" y="5840413"/>
          <p14:tracePt t="393493" x="3633788" y="5840413"/>
          <p14:tracePt t="393512" x="3625850" y="5840413"/>
          <p14:tracePt t="393527" x="3616325" y="5840413"/>
          <p14:tracePt t="393543" x="3589338" y="5840413"/>
          <p14:tracePt t="393560" x="3554413" y="5840413"/>
          <p14:tracePt t="393577" x="3527425" y="5840413"/>
          <p14:tracePt t="393593" x="3509963" y="5840413"/>
          <p14:tracePt t="393610" x="3500438" y="5840413"/>
          <p14:tracePt t="393626" x="3490913" y="5840413"/>
          <p14:tracePt t="393642" x="3465513" y="5840413"/>
          <p14:tracePt t="393661" x="3455988" y="5840413"/>
          <p14:tracePt t="393677" x="3446463" y="5840413"/>
          <p14:tracePt t="393693" x="3429000" y="5849938"/>
          <p14:tracePt t="393709" x="3419475" y="5849938"/>
          <p14:tracePt t="393726" x="3411538" y="5849938"/>
          <p14:tracePt t="393746" x="3402013" y="5849938"/>
          <p14:tracePt t="393759" x="3394075" y="5849938"/>
          <p14:tracePt t="393775" x="3375025" y="5857875"/>
          <p14:tracePt t="393792" x="3357563" y="5857875"/>
          <p14:tracePt t="393809" x="3348038" y="5857875"/>
          <p14:tracePt t="393825" x="3330575" y="5857875"/>
          <p14:tracePt t="393842" x="3322638" y="5857875"/>
          <p14:tracePt t="393859" x="3313113" y="5857875"/>
          <p14:tracePt t="393875" x="3295650" y="5857875"/>
          <p14:tracePt t="393892" x="3286125" y="5857875"/>
          <p14:tracePt t="393909" x="3268663" y="5857875"/>
          <p14:tracePt t="393926" x="3251200" y="5857875"/>
          <p14:tracePt t="393942" x="3241675" y="5857875"/>
          <p14:tracePt t="393959" x="3224213" y="5857875"/>
          <p14:tracePt t="393976" x="3214688" y="5857875"/>
          <p14:tracePt t="393993" x="3205163" y="5857875"/>
          <p14:tracePt t="394010" x="3187700" y="5857875"/>
          <p14:tracePt t="394027" x="3179763" y="5849938"/>
          <p14:tracePt t="394043" x="3143250" y="5840413"/>
          <p14:tracePt t="394060" x="3116263" y="5840413"/>
          <p14:tracePt t="394077" x="3071813" y="5840413"/>
          <p14:tracePt t="394093" x="3036888" y="5840413"/>
          <p14:tracePt t="394110" x="3000375" y="5840413"/>
          <p14:tracePt t="394127" x="2965450" y="5832475"/>
          <p14:tracePt t="394143" x="2911475" y="5813425"/>
          <p14:tracePt t="394161" x="2894013" y="5805488"/>
          <p14:tracePt t="394178" x="2874963" y="5795963"/>
          <p14:tracePt t="394193" x="2857500" y="5786438"/>
          <p14:tracePt t="394211" x="2813050" y="5751513"/>
          <p14:tracePt t="394226" x="2759075" y="5715000"/>
          <p14:tracePt t="394243" x="2697163" y="5662613"/>
          <p14:tracePt t="394260" x="2643188" y="5599113"/>
          <p14:tracePt t="394277" x="2571750" y="5519738"/>
          <p14:tracePt t="394293" x="2536825" y="5465763"/>
          <p14:tracePt t="394309" x="2509838" y="5421313"/>
          <p14:tracePt t="394326" x="2500313" y="5394325"/>
          <p14:tracePt t="394343" x="2482850" y="5349875"/>
          <p14:tracePt t="394360" x="2465388" y="5295900"/>
          <p14:tracePt t="394376" x="2446338" y="5259388"/>
          <p14:tracePt t="394393" x="2428875" y="5207000"/>
          <p14:tracePt t="394411" x="2384425" y="5135563"/>
          <p14:tracePt t="394428" x="2366963" y="5099050"/>
          <p14:tracePt t="394443" x="2347913" y="5064125"/>
          <p14:tracePt t="394460" x="2330450" y="5010150"/>
          <p14:tracePt t="394477" x="2322513" y="4956175"/>
          <p14:tracePt t="394493" x="2312988" y="4884738"/>
          <p14:tracePt t="394510" x="2295525" y="4822825"/>
          <p14:tracePt t="394527" x="2295525" y="4751388"/>
          <p14:tracePt t="394543" x="2295525" y="4662488"/>
          <p14:tracePt t="394561" x="2295525" y="4616450"/>
          <p14:tracePt t="394577" x="2295525" y="4581525"/>
          <p14:tracePt t="394593" x="2295525" y="4537075"/>
          <p14:tracePt t="394610" x="2295525" y="4492625"/>
          <p14:tracePt t="394627" x="2303463" y="4438650"/>
          <p14:tracePt t="394643" x="2312988" y="4394200"/>
          <p14:tracePt t="394660" x="2339975" y="4340225"/>
          <p14:tracePt t="394677" x="2357438" y="4305300"/>
          <p14:tracePt t="394693" x="2366963" y="4278313"/>
          <p14:tracePt t="394712" x="2374900" y="4233863"/>
          <p14:tracePt t="394727" x="2384425" y="4197350"/>
          <p14:tracePt t="394743" x="2401888" y="4152900"/>
          <p14:tracePt t="394760" x="2411413" y="4081463"/>
          <p14:tracePt t="394776" x="2419350" y="4010025"/>
          <p14:tracePt t="394793" x="2428875" y="3911600"/>
          <p14:tracePt t="394811" x="2428875" y="3867150"/>
          <p14:tracePt t="394827" x="2428875" y="3813175"/>
          <p14:tracePt t="394844" x="2428875" y="3759200"/>
          <p14:tracePt t="394860" x="2428875" y="3679825"/>
          <p14:tracePt t="394877" x="2419350" y="3616325"/>
          <p14:tracePt t="394893" x="2419350" y="3536950"/>
          <p14:tracePt t="394910" x="2419350" y="3429000"/>
          <p14:tracePt t="394926" x="2411413" y="3322638"/>
          <p14:tracePt t="394943" x="2384425" y="3152775"/>
          <p14:tracePt t="394960" x="2384425" y="3054350"/>
          <p14:tracePt t="394977" x="2384425" y="2973388"/>
          <p14:tracePt t="394993" x="2384425" y="2884488"/>
          <p14:tracePt t="395010" x="2384425" y="2822575"/>
          <p14:tracePt t="395027" x="2384425" y="2751138"/>
          <p14:tracePt t="395043" x="2384425" y="2652713"/>
          <p14:tracePt t="395061" x="2384425" y="2571750"/>
          <p14:tracePt t="395078" x="2374900" y="2492375"/>
          <p14:tracePt t="395093" x="2357438" y="2393950"/>
          <p14:tracePt t="395110" x="2347913" y="2286000"/>
          <p14:tracePt t="395127" x="2347913" y="2206625"/>
          <p14:tracePt t="395144" x="2347913" y="2143125"/>
          <p14:tracePt t="395160" x="2339975" y="2081213"/>
          <p14:tracePt t="395176" x="2330450" y="2017713"/>
          <p14:tracePt t="395193" x="2330450" y="1911350"/>
          <p14:tracePt t="395211" x="2330450" y="1857375"/>
          <p14:tracePt t="395227" x="2347913" y="1795463"/>
          <p14:tracePt t="395243" x="2347913" y="1751013"/>
          <p14:tracePt t="395261" x="2366963" y="1714500"/>
          <p14:tracePt t="395277" x="2374900" y="1687513"/>
          <p14:tracePt t="395293" x="2393950" y="1652588"/>
          <p14:tracePt t="395311" x="2411413" y="1633538"/>
          <p14:tracePt t="395328" x="2419350" y="1616075"/>
          <p14:tracePt t="395343" x="2428875" y="1598613"/>
          <p14:tracePt t="395360" x="2438400" y="1589088"/>
          <p14:tracePt t="395377" x="2446338" y="1571625"/>
          <p14:tracePt t="395393" x="2455863" y="1554163"/>
          <p14:tracePt t="395410" x="2473325" y="1527175"/>
          <p14:tracePt t="395427" x="2490788" y="1490663"/>
          <p14:tracePt t="395443" x="2509838" y="1465263"/>
          <p14:tracePt t="395461" x="2517775" y="1455738"/>
          <p14:tracePt t="395478" x="2536825" y="1446213"/>
          <p14:tracePt t="395493" x="2544763" y="1438275"/>
          <p14:tracePt t="395509" x="2562225" y="1428750"/>
          <p14:tracePt t="395526" x="2562225" y="1419225"/>
          <p14:tracePt t="395543" x="2571750" y="1419225"/>
          <p14:tracePt t="395559" x="2581275" y="1411288"/>
          <p14:tracePt t="395679" x="2589213" y="1401763"/>
          <p14:tracePt t="395688" x="2571750" y="1411288"/>
          <p14:tracePt t="395985" x="2544763" y="1428750"/>
          <p14:tracePt t="395994" x="2500313" y="1465263"/>
          <p14:tracePt t="396010" x="2446338" y="1517650"/>
          <p14:tracePt t="396026" x="2393950" y="1581150"/>
          <p14:tracePt t="396043" x="2330450" y="1660525"/>
          <p14:tracePt t="396059" x="2268538" y="1714500"/>
          <p14:tracePt t="396077" x="2241550" y="1768475"/>
          <p14:tracePt t="396094" x="2224088" y="1803400"/>
          <p14:tracePt t="396112" x="2214563" y="1822450"/>
          <p14:tracePt t="396127" x="2205038" y="1849438"/>
          <p14:tracePt t="396143" x="2197100" y="1893888"/>
          <p14:tracePt t="396159" x="2179638" y="1946275"/>
          <p14:tracePt t="396177" x="2160588" y="2000250"/>
          <p14:tracePt t="396193" x="2143125" y="2036763"/>
          <p14:tracePt t="396193" x="2143125" y="2044700"/>
          <p14:tracePt t="396212" x="2133600" y="2054225"/>
          <p14:tracePt t="396228" x="2133600" y="2081213"/>
          <p14:tracePt t="396243" x="2133600" y="2098675"/>
          <p14:tracePt t="396260" x="2133600" y="2143125"/>
          <p14:tracePt t="396277" x="2133600" y="2224088"/>
          <p14:tracePt t="396293" x="2116138" y="2322513"/>
          <p14:tracePt t="396310" x="2108200" y="2384425"/>
          <p14:tracePt t="396327" x="2098675" y="2428875"/>
          <p14:tracePt t="396344" x="2089150" y="2500313"/>
          <p14:tracePt t="396361" x="2081213" y="2536825"/>
          <p14:tracePt t="396377" x="2062163" y="2589213"/>
          <p14:tracePt t="396393" x="2054225" y="2635250"/>
          <p14:tracePt t="396409" x="2036763" y="2687638"/>
          <p14:tracePt t="396426" x="2027238" y="2724150"/>
          <p14:tracePt t="396443" x="2017713" y="2741613"/>
          <p14:tracePt t="396459" x="2009775" y="2759075"/>
          <p14:tracePt t="396476" x="2009775" y="2768600"/>
          <p14:tracePt t="396493" x="2000250" y="2768600"/>
          <p14:tracePt t="396510" x="2000250" y="2778125"/>
          <p14:tracePt t="396526" x="2000250" y="2786063"/>
          <p14:tracePt t="396543" x="1990725" y="2795588"/>
          <p14:tracePt t="396559" x="1990725" y="2803525"/>
          <p14:tracePt t="396593" x="1982788" y="2803525"/>
          <p14:tracePt t="396689" x="1982788" y="2795588"/>
          <p14:tracePt t="396698" x="1982788" y="2778125"/>
          <p14:tracePt t="396710" x="1982788" y="2732088"/>
          <p14:tracePt t="396727" x="1982788" y="2670175"/>
          <p14:tracePt t="396744" x="2000250" y="2625725"/>
          <p14:tracePt t="396760" x="2009775" y="2598738"/>
          <p14:tracePt t="396777" x="2027238" y="2554288"/>
          <p14:tracePt t="396793" x="2036763" y="2500313"/>
          <p14:tracePt t="396810" x="2044700" y="2455863"/>
          <p14:tracePt t="396827" x="2054225" y="2401888"/>
          <p14:tracePt t="396844" x="2062163" y="2384425"/>
          <p14:tracePt t="396862" x="2062163" y="2374900"/>
          <p14:tracePt t="396878" x="2071688" y="2357438"/>
          <p14:tracePt t="396894" x="2071688" y="2349500"/>
          <p14:tracePt t="396910" x="2071688" y="2330450"/>
          <p14:tracePt t="396927" x="2081213" y="2295525"/>
          <p14:tracePt t="396944" x="2089150" y="2286000"/>
          <p14:tracePt t="396960" x="2089150" y="2278063"/>
          <p14:tracePt t="396977" x="2089150" y="2251075"/>
          <p14:tracePt t="396993" x="2089150" y="2206625"/>
          <p14:tracePt t="397011" x="2089150" y="2152650"/>
          <p14:tracePt t="397027" x="2089150" y="2125663"/>
          <p14:tracePt t="397044" x="2089150" y="2098675"/>
          <p14:tracePt t="397060" x="2071688" y="2054225"/>
          <p14:tracePt t="397077" x="2062163" y="2027238"/>
          <p14:tracePt t="397094" x="2054225" y="1982788"/>
          <p14:tracePt t="397111" x="2054225" y="1955800"/>
          <p14:tracePt t="397128" x="2044700" y="1938338"/>
          <p14:tracePt t="397144" x="2036763" y="1928813"/>
          <p14:tracePt t="397160" x="2036763" y="1911350"/>
          <p14:tracePt t="397177" x="2027238" y="1874838"/>
          <p14:tracePt t="397194" x="2017713" y="1839913"/>
          <p14:tracePt t="397212" x="2000250" y="1812925"/>
          <p14:tracePt t="397227" x="2000250" y="1795463"/>
          <p14:tracePt t="397243" x="2000250" y="1785938"/>
          <p14:tracePt t="397261" x="1982788" y="1758950"/>
          <p14:tracePt t="397277" x="1973263" y="1751013"/>
          <p14:tracePt t="397294" x="1973263" y="1724025"/>
          <p14:tracePt t="397310" x="1965325" y="1714500"/>
          <p14:tracePt t="397327" x="1955800" y="1704975"/>
          <p14:tracePt t="397343" x="1955800" y="1697038"/>
          <p14:tracePt t="397360" x="1946275" y="1679575"/>
          <p14:tracePt t="397377" x="1946275" y="1660525"/>
          <p14:tracePt t="397394" x="1946275" y="1652588"/>
          <p14:tracePt t="397410" x="1946275" y="1633538"/>
          <p14:tracePt t="397427" x="1946275" y="1625600"/>
          <p14:tracePt t="397443" x="1946275" y="1608138"/>
          <p14:tracePt t="397460" x="1946275" y="1589088"/>
          <p14:tracePt t="397477" x="1946275" y="1571625"/>
          <p14:tracePt t="397494" x="1946275" y="1544638"/>
          <p14:tracePt t="397512" x="1955800" y="1527175"/>
          <p14:tracePt t="397528" x="1955800" y="1509713"/>
          <p14:tracePt t="397544" x="1965325" y="1490663"/>
          <p14:tracePt t="397560" x="1965325" y="1473200"/>
          <p14:tracePt t="397577" x="1973263" y="1465263"/>
          <p14:tracePt t="397594" x="1982788" y="1446213"/>
          <p14:tracePt t="397610" x="2000250" y="1411288"/>
          <p14:tracePt t="397627" x="2017713" y="1366838"/>
          <p14:tracePt t="397644" x="2036763" y="1322388"/>
          <p14:tracePt t="397660" x="2044700" y="1303338"/>
          <p14:tracePt t="397677" x="2062163" y="1285875"/>
          <p14:tracePt t="397694" x="2071688" y="1268413"/>
          <p14:tracePt t="397712" x="2089150" y="1258888"/>
          <p14:tracePt t="397727" x="2089150" y="1250950"/>
          <p14:tracePt t="397760" x="2098675" y="1241425"/>
          <p14:tracePt t="397778" x="2108200" y="1223963"/>
          <p14:tracePt t="397794" x="2116138" y="1223963"/>
          <p14:tracePt t="397810" x="2125663" y="1214438"/>
          <p14:tracePt t="397827" x="2133600" y="1214438"/>
          <p14:tracePt t="397843" x="2133600" y="1204913"/>
          <p14:tracePt t="397860" x="2160588" y="1204913"/>
          <p14:tracePt t="397934" x="2170113" y="1204913"/>
          <p14:tracePt t="397942" x="2187575" y="1204913"/>
          <p14:tracePt t="397960" x="2197100" y="1204913"/>
          <p14:tracePt t="397977" x="2205038" y="1204913"/>
          <p14:tracePt t="397993" x="2214563" y="1204913"/>
          <p14:tracePt t="398010" x="2205038" y="1204913"/>
          <p14:tracePt t="398137" x="2197100" y="1204913"/>
          <p14:tracePt t="398145" x="2187575" y="1204913"/>
          <p14:tracePt t="398161" x="2179638" y="1204913"/>
          <p14:tracePt t="398176" x="2170113" y="1204913"/>
          <p14:tracePt t="398193" x="2160588" y="1204913"/>
          <p14:tracePt t="398210" x="2143125" y="1214438"/>
          <p14:tracePt t="398227" x="2125663" y="1214438"/>
          <p14:tracePt t="398244" x="2116138" y="1223963"/>
          <p14:tracePt t="398260" x="2108200" y="1241425"/>
          <p14:tracePt t="398278" x="2098675" y="1250950"/>
          <p14:tracePt t="398294" x="2089150" y="1268413"/>
          <p14:tracePt t="398311" x="2071688" y="1303338"/>
          <p14:tracePt t="398327" x="2062163" y="1330325"/>
          <p14:tracePt t="398344" x="2054225" y="1366838"/>
          <p14:tracePt t="398360" x="2044700" y="1419225"/>
          <p14:tracePt t="398377" x="2036763" y="1465263"/>
          <p14:tracePt t="398394" x="2027238" y="1544638"/>
          <p14:tracePt t="398412" x="2027238" y="1616075"/>
          <p14:tracePt t="398428" x="2027238" y="1670050"/>
          <p14:tracePt t="398444" x="2027238" y="1741488"/>
          <p14:tracePt t="398460" x="2044700" y="1812925"/>
          <p14:tracePt t="398477" x="2062163" y="1857375"/>
          <p14:tracePt t="398494" x="2071688" y="1911350"/>
          <p14:tracePt t="398510" x="2081213" y="1955800"/>
          <p14:tracePt t="398527" x="2089150" y="2000250"/>
          <p14:tracePt t="398543" x="2098675" y="2044700"/>
          <p14:tracePt t="398561" x="2108200" y="2063750"/>
          <p14:tracePt t="398577" x="2108200" y="2071688"/>
          <p14:tracePt t="398594" x="2116138" y="2108200"/>
          <p14:tracePt t="398611" x="2125663" y="2143125"/>
          <p14:tracePt t="398627" x="2125663" y="2160588"/>
          <p14:tracePt t="398644" x="2125663" y="2179638"/>
          <p14:tracePt t="398678" x="2133600" y="2179638"/>
          <p14:tracePt t="398740" x="2133600" y="2152650"/>
          <p14:tracePt t="398756" x="2133600" y="2135188"/>
          <p14:tracePt t="398764" x="2125663" y="2108200"/>
          <p14:tracePt t="398777" x="2108200" y="2054225"/>
          <p14:tracePt t="398794" x="2089150" y="2009775"/>
          <p14:tracePt t="398810" x="2044700" y="1901825"/>
          <p14:tracePt t="398827" x="2027238" y="1830388"/>
          <p14:tracePt t="398844" x="2009775" y="1724025"/>
          <p14:tracePt t="398861" x="1990725" y="1652588"/>
          <p14:tracePt t="398877" x="1982788" y="1608138"/>
          <p14:tracePt t="398893" x="1982788" y="1581150"/>
          <p14:tracePt t="398912" x="1982788" y="1517650"/>
          <p14:tracePt t="398928" x="1982788" y="1465263"/>
          <p14:tracePt t="398944" x="1982788" y="1428750"/>
          <p14:tracePt t="398960" x="1990725" y="1374775"/>
          <p14:tracePt t="398977" x="2000250" y="1347788"/>
          <p14:tracePt t="398994" x="2009775" y="1339850"/>
          <p14:tracePt t="399010" x="2009775" y="1330325"/>
          <p14:tracePt t="399027" x="2017713" y="1322388"/>
          <p14:tracePt t="399044" x="2036763" y="1303338"/>
          <p14:tracePt t="399062" x="2044700" y="1295400"/>
          <p14:tracePt t="399078" x="2062163" y="1276350"/>
          <p14:tracePt t="399094" x="2071688" y="1268413"/>
          <p14:tracePt t="399110" x="2108200" y="1268413"/>
          <p14:tracePt t="399126" x="2152650" y="1268413"/>
          <p14:tracePt t="399143" x="2205038" y="1258888"/>
          <p14:tracePt t="399160" x="2268538" y="1241425"/>
          <p14:tracePt t="399177" x="2286000" y="1231900"/>
          <p14:tracePt t="399193" x="2295525" y="1223963"/>
          <p14:tracePt t="399211" x="2295525" y="1214438"/>
          <p14:tracePt t="399288" x="2276475" y="1214438"/>
          <p14:tracePt t="399296" x="2268538" y="1204913"/>
          <p14:tracePt t="399311" x="2224088" y="1204913"/>
          <p14:tracePt t="399328" x="2170113" y="1204913"/>
          <p14:tracePt t="399344" x="2116138" y="1223963"/>
          <p14:tracePt t="399361" x="2062163" y="1241425"/>
          <p14:tracePt t="399377" x="2054225" y="1250950"/>
          <p14:tracePt t="399394" x="2036763" y="1250950"/>
          <p14:tracePt t="399427" x="2054225" y="1250950"/>
          <p14:tracePt t="399476" x="2071688" y="1250950"/>
          <p14:tracePt t="399484" x="2098675" y="1250950"/>
          <p14:tracePt t="399494" x="2133600" y="1250950"/>
          <p14:tracePt t="399510" x="2143125" y="1250950"/>
          <p14:tracePt t="399528" x="2133600" y="1250950"/>
          <p14:tracePt t="399594" x="2098675" y="1258888"/>
          <p14:tracePt t="399602" x="2062163" y="1258888"/>
          <p14:tracePt t="399612" x="2009775" y="1276350"/>
          <p14:tracePt t="399627" x="2000250" y="1276350"/>
          <p14:tracePt t="399660" x="2009775" y="1276350"/>
          <p14:tracePt t="399704" x="2044700" y="1276350"/>
          <p14:tracePt t="399713" x="2116138" y="1258888"/>
          <p14:tracePt t="399727" x="2187575" y="1241425"/>
          <p14:tracePt t="399743" x="2205038" y="1241425"/>
          <p14:tracePt t="399760" x="2214563" y="1241425"/>
          <p14:tracePt t="399777" x="2205038" y="1241425"/>
          <p14:tracePt t="399812" x="2197100" y="1241425"/>
          <p14:tracePt t="399820" x="2187575" y="1250950"/>
          <p14:tracePt t="399836" x="2179638" y="1250950"/>
          <p14:tracePt t="399845" x="2170113" y="1258888"/>
          <p14:tracePt t="399861" x="2179638" y="1258888"/>
          <p14:tracePt t="399914" x="2205038" y="1250950"/>
          <p14:tracePt t="399922" x="2251075" y="1231900"/>
          <p14:tracePt t="399931" x="2322513" y="1204913"/>
          <p14:tracePt t="399944" x="2455863" y="1187450"/>
          <p14:tracePt t="399960" x="2490788" y="1187450"/>
          <p14:tracePt t="399994" x="2419350" y="1196975"/>
          <p14:tracePt t="400011" x="2322513" y="1214438"/>
          <p14:tracePt t="400027" x="2179638" y="1231900"/>
          <p14:tracePt t="400043" x="2098675" y="1241425"/>
          <p14:tracePt t="400060" x="2071688" y="1250950"/>
          <p14:tracePt t="400093" x="2098675" y="1250950"/>
          <p14:tracePt t="400118" x="2125663" y="1250950"/>
          <p14:tracePt t="400127" x="2179638" y="1231900"/>
          <p14:tracePt t="400144" x="2232025" y="1214438"/>
          <p14:tracePt t="400161" x="2241550" y="1214438"/>
          <p14:tracePt t="400177" x="2232025" y="1214438"/>
          <p14:tracePt t="400204" x="2197100" y="1223963"/>
          <p14:tracePt t="400212" x="2036763" y="1241425"/>
          <p14:tracePt t="400228" x="1839913" y="1268413"/>
          <p14:tracePt t="400244" x="1795463" y="1268413"/>
          <p14:tracePt t="400261" x="1803400" y="1268413"/>
          <p14:tracePt t="400290" x="1839913" y="1258888"/>
          <p14:tracePt t="400299" x="1901825" y="1250950"/>
          <p14:tracePt t="400311" x="2071688" y="1204913"/>
          <p14:tracePt t="400327" x="2286000" y="1169988"/>
          <p14:tracePt t="400344" x="2295525" y="1169988"/>
          <p14:tracePt t="400360" x="2286000" y="1169988"/>
          <p14:tracePt t="400384" x="2259013" y="1169988"/>
          <p14:tracePt t="400394" x="2205038" y="1187450"/>
          <p14:tracePt t="400411" x="2143125" y="1204913"/>
          <p14:tracePt t="400427" x="2089150" y="1223963"/>
          <p14:tracePt t="400461" x="2108200" y="1223963"/>
          <p14:tracePt t="400486" x="2133600" y="1214438"/>
          <p14:tracePt t="400495" x="2205038" y="1196975"/>
          <p14:tracePt t="400511" x="2232025" y="1196975"/>
          <p14:tracePt t="400544" x="2224088" y="1196975"/>
          <p14:tracePt t="400561" x="2160588" y="1214438"/>
          <p14:tracePt t="400577" x="2081213" y="1231900"/>
          <p14:tracePt t="400593" x="2044700" y="1241425"/>
          <p14:tracePt t="400626" x="2098675" y="1223963"/>
          <p14:tracePt t="400643" x="2160588" y="1196975"/>
          <p14:tracePt t="400660" x="2187575" y="1196975"/>
          <p14:tracePt t="400693" x="2179638" y="1204913"/>
          <p14:tracePt t="400711" x="2116138" y="1223963"/>
          <p14:tracePt t="400728" x="2089150" y="1241425"/>
          <p14:tracePt t="400760" x="2081213" y="1241425"/>
          <p14:tracePt t="400964" x="2071688" y="1250950"/>
          <p14:tracePt t="400973" x="2062163" y="1250950"/>
          <p14:tracePt t="400981" x="2044700" y="1250950"/>
          <p14:tracePt t="401011" x="2071688" y="1250950"/>
          <p14:tracePt t="401214" x="2108200" y="1250950"/>
          <p14:tracePt t="401223" x="2170113" y="1231900"/>
          <p14:tracePt t="401231" x="2241550" y="1204913"/>
          <p14:tracePt t="401244" x="2295525" y="1204913"/>
          <p14:tracePt t="401261" x="2303463" y="1204913"/>
          <p14:tracePt t="401294" x="2268538" y="1214438"/>
          <p14:tracePt t="401338" x="2232025" y="1223963"/>
          <p14:tracePt t="401347" x="2214563" y="1231900"/>
          <p14:tracePt t="401362" x="2170113" y="1241425"/>
          <p14:tracePt t="401378" x="2160588" y="1241425"/>
          <p14:tracePt t="401411" x="2160588" y="1250950"/>
          <p14:tracePt t="401432" x="2179638" y="1250950"/>
          <p14:tracePt t="401456" x="2197100" y="1250950"/>
          <p14:tracePt t="401465" x="2205038" y="1241425"/>
          <p14:tracePt t="401477" x="2259013" y="1231900"/>
          <p14:tracePt t="401494" x="2303463" y="1241425"/>
          <p14:tracePt t="401510" x="2401888" y="1258888"/>
          <p14:tracePt t="401527" x="2482850" y="1276350"/>
          <p14:tracePt t="401543" x="2554288" y="1303338"/>
          <p14:tracePt t="401560" x="2616200" y="1357313"/>
          <p14:tracePt t="401577" x="2679700" y="1393825"/>
          <p14:tracePt t="401593" x="2714625" y="1411288"/>
          <p14:tracePt t="401611" x="2732088" y="1419225"/>
          <p14:tracePt t="401627" x="2741613" y="1428750"/>
          <p14:tracePt t="401644" x="2741613" y="1438275"/>
          <p14:tracePt t="401677" x="2741613" y="1428750"/>
          <p14:tracePt t="401777" x="2741613" y="1419225"/>
          <p14:tracePt t="401785" x="2732088" y="1419225"/>
          <p14:tracePt t="401794" x="2724150" y="1401763"/>
          <p14:tracePt t="401827" x="2705100" y="1401763"/>
          <p14:tracePt t="401894" x="2687638" y="1411288"/>
          <p14:tracePt t="401910" x="2660650" y="1438275"/>
          <p14:tracePt t="401919" x="2643188" y="1473200"/>
          <p14:tracePt t="401928" x="2616200" y="1562100"/>
          <p14:tracePt t="401944" x="2581275" y="1625600"/>
          <p14:tracePt t="401961" x="2581275" y="1633538"/>
          <p14:tracePt t="401977" x="2581275" y="1643063"/>
          <p14:tracePt t="401994" x="2571750" y="1633538"/>
          <p14:tracePt t="402053" x="2562225" y="1598613"/>
          <p14:tracePt t="402061" x="2544763" y="1536700"/>
          <p14:tracePt t="402078" x="2527300" y="1482725"/>
          <p14:tracePt t="402094" x="2509838" y="1446213"/>
          <p14:tracePt t="402111" x="2500313" y="1428750"/>
          <p14:tracePt t="402127" x="2490788" y="1411288"/>
          <p14:tracePt t="402161" x="2482850" y="1428750"/>
          <p14:tracePt t="402232" x="2473325" y="1446213"/>
          <p14:tracePt t="402241" x="2473325" y="1482725"/>
          <p14:tracePt t="402249" x="2465388" y="1517650"/>
          <p14:tracePt t="402261" x="2465388" y="1554163"/>
          <p14:tracePt t="402279" x="2465388" y="1562100"/>
          <p14:tracePt t="402294" x="2465388" y="1536700"/>
          <p14:tracePt t="402364" x="2473325" y="1500188"/>
          <p14:tracePt t="402373" x="2473325" y="1465263"/>
          <p14:tracePt t="402381" x="2473325" y="1438275"/>
          <p14:tracePt t="402394" x="2473325" y="1428750"/>
          <p14:tracePt t="402411" x="2473325" y="1411288"/>
          <p14:tracePt t="402427" x="2482850" y="1401763"/>
          <p14:tracePt t="402444" x="2482850" y="1393825"/>
          <p14:tracePt t="402477" x="2482850" y="1401763"/>
          <p14:tracePt t="402561" x="2482850" y="1419225"/>
          <p14:tracePt t="402569" x="2482850" y="1428750"/>
          <p14:tracePt t="402584" x="2482850" y="1438275"/>
          <p14:tracePt t="402594" x="2482850" y="1446213"/>
          <p14:tracePt t="402610" x="2482850" y="1455738"/>
          <p14:tracePt t="402627" x="2490788" y="1455738"/>
          <p14:tracePt t="402670" x="2500313" y="1446213"/>
          <p14:tracePt t="402679" x="2517775" y="1419225"/>
          <p14:tracePt t="402694" x="2517775" y="1411288"/>
          <p14:tracePt t="402712" x="2527300" y="1401763"/>
          <p14:tracePt t="402727" x="2527300" y="1393825"/>
          <p14:tracePt t="402843" x="2527300" y="1384300"/>
          <p14:tracePt t="402859" x="2536825" y="1384300"/>
          <p14:tracePt t="403485" x="2544763" y="1393825"/>
          <p14:tracePt t="403493" x="2554288" y="1401763"/>
          <p14:tracePt t="403511" x="2571750" y="1401763"/>
          <p14:tracePt t="403527" x="2633663" y="1419225"/>
          <p14:tracePt t="403544" x="2705100" y="1446213"/>
          <p14:tracePt t="403561" x="2795588" y="1482725"/>
          <p14:tracePt t="403579" x="2857500" y="1500188"/>
          <p14:tracePt t="403595" x="2919413" y="1509713"/>
          <p14:tracePt t="403610" x="3000375" y="1527175"/>
          <p14:tracePt t="403627" x="3081338" y="1544638"/>
          <p14:tracePt t="403644" x="3152775" y="1554163"/>
          <p14:tracePt t="403660" x="3197225" y="1554163"/>
          <p14:tracePt t="403677" x="3232150" y="1554163"/>
          <p14:tracePt t="403694" x="3241675" y="1554163"/>
          <p14:tracePt t="403713" x="3259138" y="1554163"/>
          <p14:tracePt t="403728" x="3268663" y="1554163"/>
          <p14:tracePt t="403744" x="3295650" y="1554163"/>
          <p14:tracePt t="403761" x="3330575" y="1536700"/>
          <p14:tracePt t="403778" x="3348038" y="1536700"/>
          <p14:tracePt t="403794" x="3367088" y="1517650"/>
          <p14:tracePt t="403811" x="3394075" y="1509713"/>
          <p14:tracePt t="403829" x="3402013" y="1482725"/>
          <p14:tracePt t="403845" x="3419475" y="1465263"/>
          <p14:tracePt t="403861" x="3438525" y="1446213"/>
          <p14:tracePt t="403878" x="3455988" y="1419225"/>
          <p14:tracePt t="403894" x="3473450" y="1411288"/>
          <p14:tracePt t="403911" x="3482975" y="1393825"/>
          <p14:tracePt t="403928" x="3500438" y="1374775"/>
          <p14:tracePt t="403945" x="3500438" y="1366838"/>
          <p14:tracePt t="403961" x="3500438" y="1357313"/>
          <p14:tracePt t="403978" x="3500438" y="1347788"/>
          <p14:tracePt t="403994" x="3500438" y="1339850"/>
          <p14:tracePt t="404011" x="3500438" y="1330325"/>
          <p14:tracePt t="404028" x="3500438" y="1322388"/>
          <p14:tracePt t="404044" x="3500438" y="1303338"/>
          <p14:tracePt t="404061" x="3500438" y="1258888"/>
          <p14:tracePt t="404080" x="3482975" y="1204913"/>
          <p14:tracePt t="404095" x="3473450" y="1152525"/>
          <p14:tracePt t="404111" x="3455988" y="1108075"/>
          <p14:tracePt t="404128" x="3446463" y="1071563"/>
          <p14:tracePt t="404144" x="3446463" y="1054100"/>
          <p14:tracePt t="404161" x="3446463" y="1044575"/>
          <p14:tracePt t="404178" x="3438525" y="1027113"/>
          <p14:tracePt t="404195" x="3438525" y="1017588"/>
          <p14:tracePt t="404195" x="3438525" y="1009650"/>
          <p14:tracePt t="404214" x="3429000" y="1000125"/>
          <p14:tracePt t="404228" x="3429000" y="990600"/>
          <p14:tracePt t="404307" x="3429000" y="973138"/>
          <p14:tracePt t="404315" x="3438525" y="946150"/>
          <p14:tracePt t="404329" x="3446463" y="919163"/>
          <p14:tracePt t="404345" x="3446463" y="911225"/>
          <p14:tracePt t="404361" x="3446463" y="893763"/>
          <p14:tracePt t="404378" x="3446463" y="884238"/>
          <p14:tracePt t="404394" x="3446463" y="874713"/>
          <p14:tracePt t="404411" x="3455988" y="874713"/>
          <p14:tracePt t="405277" x="3465513" y="874713"/>
          <p14:tracePt t="405293" x="3465513" y="884238"/>
          <p14:tracePt t="405307" x="3473450" y="884238"/>
          <p14:tracePt t="405315" x="3482975" y="884238"/>
          <p14:tracePt t="405473" x="3490913" y="884238"/>
          <p14:tracePt t="405483" x="3500438" y="893763"/>
          <p14:tracePt t="405496" x="3509963" y="901700"/>
          <p14:tracePt t="405511" x="3517900" y="911225"/>
          <p14:tracePt t="405567" x="3527425" y="919163"/>
          <p14:tracePt t="406471" x="3527425" y="965200"/>
          <p14:tracePt t="406591" x="3527425" y="1098550"/>
          <p14:tracePt t="406600" x="3517900" y="1268413"/>
          <p14:tracePt t="406611" x="3527425" y="1660525"/>
          <p14:tracePt t="406629" x="3571875" y="2081213"/>
          <p14:tracePt t="406644" x="3652838" y="2822575"/>
          <p14:tracePt t="406661" x="3795713" y="3500438"/>
          <p14:tracePt t="406677" x="4081463" y="4027488"/>
          <p14:tracePt t="406694" x="4232275" y="4411663"/>
          <p14:tracePt t="406712" x="4340225" y="4635500"/>
          <p14:tracePt t="406728" x="4438650" y="4795838"/>
          <p14:tracePt t="406744" x="4500563" y="4876800"/>
          <p14:tracePt t="406761" x="4545013" y="4929188"/>
          <p14:tracePt t="406779" x="4572000" y="4948238"/>
          <p14:tracePt t="406795" x="4581525" y="4956175"/>
          <p14:tracePt t="406811" x="4608513" y="4983163"/>
          <p14:tracePt t="406828" x="4687888" y="5027613"/>
          <p14:tracePt t="406845" x="4813300" y="5135563"/>
          <p14:tracePt t="406862" x="4911725" y="5286375"/>
          <p14:tracePt t="406878" x="5000625" y="5500688"/>
          <p14:tracePt t="406895" x="5214938" y="5921375"/>
          <p14:tracePt t="406911" x="5456238" y="6367463"/>
          <p14:tracePt t="406928" x="5518150" y="6475413"/>
          <p14:tracePt t="406945" x="5554663" y="6519863"/>
          <p14:tracePt t="406961" x="5572125" y="6572250"/>
          <p14:tracePt t="406978" x="5589588" y="6635750"/>
          <p14:tracePt t="406995" x="5608638" y="6662738"/>
          <p14:tracePt t="407028" x="5581650" y="6643688"/>
          <p14:tracePt t="407061" x="5554663" y="6599238"/>
          <p14:tracePt t="407071" x="5527675" y="6581775"/>
          <p14:tracePt t="407080" x="5492750" y="6527800"/>
          <p14:tracePt t="407095" x="5483225" y="6475413"/>
          <p14:tracePt t="407111" x="5483225" y="6384925"/>
          <p14:tracePt t="407128" x="5545138" y="6242050"/>
          <p14:tracePt t="407145" x="5626100" y="6091238"/>
          <p14:tracePt t="407161" x="5715000" y="5948363"/>
          <p14:tracePt t="407179" x="5768975" y="5911850"/>
          <p14:tracePt t="407196" x="5822950" y="5903913"/>
          <p14:tracePt t="407213" x="5902325" y="5903913"/>
          <p14:tracePt t="407228" x="5965825" y="5921375"/>
          <p14:tracePt t="407245" x="5983288" y="5929313"/>
          <p14:tracePt t="407261" x="5992813" y="5948363"/>
          <p14:tracePt t="407278" x="6000750" y="5956300"/>
          <p14:tracePt t="407295" x="6000750" y="5975350"/>
          <p14:tracePt t="407311" x="5973763" y="5992813"/>
          <p14:tracePt t="407328" x="5902325" y="5992813"/>
          <p14:tracePt t="407345" x="5822950" y="5983288"/>
          <p14:tracePt t="407361" x="5759450" y="5965825"/>
          <p14:tracePt t="407378" x="5697538" y="5929313"/>
          <p14:tracePt t="407395" x="5661025" y="5894388"/>
          <p14:tracePt t="407411" x="5626100" y="5795963"/>
          <p14:tracePt t="407429" x="5608638" y="5670550"/>
          <p14:tracePt t="407446" x="5589588" y="5564188"/>
          <p14:tracePt t="407461" x="5589588" y="5456238"/>
          <p14:tracePt t="407478" x="5608638" y="5402263"/>
          <p14:tracePt t="407495" x="5635625" y="5357813"/>
          <p14:tracePt t="407511" x="5661025" y="5322888"/>
          <p14:tracePt t="407528" x="5670550" y="5305425"/>
          <p14:tracePt t="407545" x="5688013" y="5295900"/>
          <p14:tracePt t="407579" x="5688013" y="5278438"/>
          <p14:tracePt t="407657" x="5697538" y="5268913"/>
          <p14:tracePt t="407671" x="5697538" y="5259388"/>
          <p14:tracePt t="407680" x="5697538" y="5251450"/>
          <p14:tracePt t="407696" x="5697538" y="5241925"/>
          <p14:tracePt t="407711" x="5724525" y="5233988"/>
          <p14:tracePt t="407728" x="5751513" y="5214938"/>
          <p14:tracePt t="407745" x="5803900" y="5187950"/>
          <p14:tracePt t="407761" x="5840413" y="5170488"/>
          <p14:tracePt t="407778" x="5849938" y="5170488"/>
          <p14:tracePt t="407795" x="5840413" y="5170488"/>
          <p14:tracePt t="407852" x="5840413" y="5180013"/>
          <p14:tracePt t="407860" x="5822950" y="5180013"/>
          <p14:tracePt t="407877" x="5813425" y="5187950"/>
          <p14:tracePt t="407894" x="5795963" y="5187950"/>
          <p14:tracePt t="407911" x="5768975" y="5207000"/>
          <p14:tracePt t="407927" x="5759450" y="5207000"/>
          <p14:tracePt t="407944" x="5751513" y="5187950"/>
          <p14:tracePt t="408016" x="5732463" y="5135563"/>
          <p14:tracePt t="408024" x="5715000" y="5045075"/>
          <p14:tracePt t="408033" x="5680075" y="4938713"/>
          <p14:tracePt t="408045" x="5589588" y="4608513"/>
          <p14:tracePt t="408061" x="5384800" y="3741738"/>
          <p14:tracePt t="408079" x="5135563" y="3170238"/>
          <p14:tracePt t="408096" x="4751388" y="2509838"/>
          <p14:tracePt t="408111" x="4340225" y="1955800"/>
          <p14:tracePt t="408128" x="3965575" y="1384300"/>
          <p14:tracePt t="408145" x="3786188" y="1143000"/>
          <p14:tracePt t="408161" x="3643313" y="965200"/>
          <p14:tracePt t="408178" x="3438525" y="795338"/>
          <p14:tracePt t="408196" x="3357563" y="723900"/>
          <p14:tracePt t="408213" x="3295650" y="669925"/>
          <p14:tracePt t="408228" x="3251200" y="642938"/>
          <p14:tracePt t="408245" x="3197225" y="625475"/>
          <p14:tracePt t="408261" x="3160713" y="608013"/>
          <p14:tracePt t="408278" x="3116263" y="581025"/>
          <p14:tracePt t="408295" x="3054350" y="527050"/>
          <p14:tracePt t="408311" x="2874963" y="384175"/>
          <p14:tracePt t="408330" x="2741613" y="268288"/>
          <p14:tracePt t="408346" x="2616200" y="169863"/>
          <p14:tracePt t="408362" x="2589213" y="142875"/>
          <p14:tracePt t="408378" x="2581275" y="133350"/>
          <p14:tracePt t="408395" x="2571750" y="142875"/>
          <p14:tracePt t="408486" x="2562225" y="169863"/>
          <p14:tracePt t="408494" x="2554288" y="231775"/>
          <p14:tracePt t="408512" x="2544763" y="285750"/>
          <p14:tracePt t="408528" x="2527300" y="347663"/>
          <p14:tracePt t="408545" x="2509838" y="401638"/>
          <p14:tracePt t="408561" x="2490788" y="482600"/>
          <p14:tracePt t="408579" x="2473325" y="517525"/>
          <p14:tracePt t="408596" x="2455863" y="571500"/>
          <p14:tracePt t="408612" x="2446338" y="598488"/>
          <p14:tracePt t="408628" x="2428875" y="625475"/>
          <p14:tracePt t="408644" x="2411413" y="669925"/>
          <p14:tracePt t="408661" x="2393950" y="714375"/>
          <p14:tracePt t="408678" x="2374900" y="768350"/>
          <p14:tracePt t="408695" x="2374900" y="785813"/>
          <p14:tracePt t="408695" x="2374900" y="795338"/>
          <p14:tracePt t="408714" x="2374900" y="812800"/>
          <p14:tracePt t="408729" x="2374900" y="857250"/>
          <p14:tracePt t="408745" x="2374900" y="866775"/>
          <p14:tracePt t="408761" x="2374900" y="884238"/>
          <p14:tracePt t="408778" x="2374900" y="893763"/>
          <p14:tracePt t="408812" x="2384425" y="901700"/>
          <p14:tracePt t="409019" x="2393950" y="901700"/>
          <p14:tracePt t="409034" x="2393950" y="911225"/>
          <p14:tracePt t="409364" x="2393950" y="919163"/>
          <p14:tracePt t="409373" x="2393950" y="928688"/>
          <p14:tracePt t="409426" x="2393950" y="938213"/>
          <p14:tracePt t="409442" x="2393950" y="946150"/>
          <p14:tracePt t="409450" x="2393950" y="955675"/>
          <p14:tracePt t="409488" x="2393950" y="965200"/>
          <p14:tracePt t="409504" x="2393950" y="973138"/>
          <p14:tracePt t="409512" x="2393950" y="990600"/>
          <p14:tracePt t="409614" x="2393950" y="1017588"/>
          <p14:tracePt t="409622" x="2384425" y="1044575"/>
          <p14:tracePt t="409631" x="2347913" y="1160463"/>
          <p14:tracePt t="409646" x="2339975" y="1312863"/>
          <p14:tracePt t="409662" x="2347913" y="1384300"/>
          <p14:tracePt t="409695" x="2357438" y="1411288"/>
          <p14:tracePt t="409728" x="2366963" y="1411288"/>
          <p14:tracePt t="409888" x="2374900" y="1393825"/>
          <p14:tracePt t="409897" x="2393950" y="1312863"/>
          <p14:tracePt t="409912" x="2401888" y="1214438"/>
          <p14:tracePt t="409929" x="2401888" y="1187450"/>
          <p14:tracePt t="409945" x="2393950" y="1187450"/>
          <p14:tracePt t="409962" x="2393950" y="1179513"/>
          <p14:tracePt t="409978" x="2393950" y="1125538"/>
          <p14:tracePt t="409996" x="2393950" y="1098550"/>
          <p14:tracePt t="410012" x="2393950" y="1089025"/>
          <p14:tracePt t="410028" x="2393950" y="1081088"/>
          <p14:tracePt t="410045" x="2384425" y="1071563"/>
          <p14:tracePt t="410062" x="2374900" y="1054100"/>
          <p14:tracePt t="410079" x="2374900" y="1036638"/>
          <p14:tracePt t="410096" x="2374900" y="1027113"/>
          <p14:tracePt t="410112" x="2366963" y="1009650"/>
          <p14:tracePt t="410128" x="2347913" y="990600"/>
          <p14:tracePt t="410146" x="2339975" y="982663"/>
          <p14:tracePt t="410162" x="2330450" y="965200"/>
          <p14:tracePt t="410178" x="2330450" y="946150"/>
          <p14:tracePt t="410194" x="2330450" y="938213"/>
          <p14:tracePt t="410212" x="2322513" y="938213"/>
          <p14:tracePt t="410228" x="2312988" y="928688"/>
          <p14:tracePt t="410245" x="2295525" y="928688"/>
          <p14:tracePt t="410262" x="2268538" y="928688"/>
          <p14:tracePt t="410279" x="2251075" y="928688"/>
          <p14:tracePt t="410295" x="2224088" y="928688"/>
          <p14:tracePt t="410312" x="2187575" y="928688"/>
          <p14:tracePt t="410329" x="2152650" y="928688"/>
          <p14:tracePt t="410345" x="2089150" y="938213"/>
          <p14:tracePt t="410362" x="2044700" y="938213"/>
          <p14:tracePt t="410378" x="2000250" y="938213"/>
          <p14:tracePt t="410396" x="1982788" y="938213"/>
          <p14:tracePt t="410412" x="1955800" y="938213"/>
          <p14:tracePt t="410429" x="1928813" y="938213"/>
          <p14:tracePt t="410445" x="1874838" y="938213"/>
          <p14:tracePt t="410462" x="1803400" y="938213"/>
          <p14:tracePt t="410478" x="1758950" y="955675"/>
          <p14:tracePt t="410495" x="1714500" y="965200"/>
          <p14:tracePt t="410512" x="1697038" y="973138"/>
          <p14:tracePt t="410529" x="1652588" y="990600"/>
          <p14:tracePt t="410545" x="1643063" y="1009650"/>
          <p14:tracePt t="410562" x="1625600" y="1017588"/>
          <p14:tracePt t="410579" x="1616075" y="1044575"/>
          <p14:tracePt t="410595" x="1598613" y="1108075"/>
          <p14:tracePt t="410612" x="1589088" y="1169988"/>
          <p14:tracePt t="410630" x="1589088" y="1231900"/>
          <p14:tracePt t="410646" x="1598613" y="1285875"/>
          <p14:tracePt t="410662" x="1598613" y="1322388"/>
          <p14:tracePt t="410679" x="1608138" y="1357313"/>
          <p14:tracePt t="410695" x="1616075" y="1393825"/>
          <p14:tracePt t="410712" x="1625600" y="1401763"/>
          <p14:tracePt t="410728" x="1625600" y="1438275"/>
          <p14:tracePt t="410745" x="1633538" y="1490663"/>
          <p14:tracePt t="410762" x="1633538" y="1536700"/>
          <p14:tracePt t="410778" x="1633538" y="1589088"/>
          <p14:tracePt t="410795" x="1633538" y="1616075"/>
          <p14:tracePt t="410811" x="1633538" y="1633538"/>
          <p14:tracePt t="410828" x="1625600" y="1643063"/>
          <p14:tracePt t="410844" x="1625600" y="1660525"/>
          <p14:tracePt t="410861" x="1625600" y="1679575"/>
          <p14:tracePt t="410877" x="1616075" y="1704975"/>
          <p14:tracePt t="410894" x="1616075" y="1741488"/>
          <p14:tracePt t="410911" x="1608138" y="1751013"/>
          <p14:tracePt t="410927" x="1608138" y="1768475"/>
          <p14:tracePt t="410944" x="1608138" y="1803400"/>
          <p14:tracePt t="410962" x="1608138" y="1822450"/>
          <p14:tracePt t="410978" x="1608138" y="1839913"/>
          <p14:tracePt t="410995" x="1608138" y="1857375"/>
          <p14:tracePt t="411012" x="1608138" y="1874838"/>
          <p14:tracePt t="411029" x="1598613" y="1893888"/>
          <p14:tracePt t="411046" x="1598613" y="1911350"/>
          <p14:tracePt t="411062" x="1589088" y="1938338"/>
          <p14:tracePt t="411079" x="1581150" y="1992313"/>
          <p14:tracePt t="411095" x="1571625" y="2027238"/>
          <p14:tracePt t="411112" x="1562100" y="2054225"/>
          <p14:tracePt t="411128" x="1562100" y="2071688"/>
          <p14:tracePt t="411145" x="1562100" y="2098675"/>
          <p14:tracePt t="411162" x="1562100" y="2125663"/>
          <p14:tracePt t="411179" x="1554163" y="2160588"/>
          <p14:tracePt t="411195" x="1544638" y="2187575"/>
          <p14:tracePt t="411213" x="1536700" y="2224088"/>
          <p14:tracePt t="411228" x="1536700" y="2251075"/>
          <p14:tracePt t="411245" x="1536700" y="2278063"/>
          <p14:tracePt t="411262" x="1536700" y="2295525"/>
          <p14:tracePt t="411278" x="1536700" y="2312988"/>
          <p14:tracePt t="411296" x="1536700" y="2339975"/>
          <p14:tracePt t="411312" x="1536700" y="2357438"/>
          <p14:tracePt t="411329" x="1536700" y="2366963"/>
          <p14:tracePt t="411345" x="1536700" y="2384425"/>
          <p14:tracePt t="411362" x="1536700" y="2401888"/>
          <p14:tracePt t="411378" x="1554163" y="2411413"/>
          <p14:tracePt t="411395" x="1554163" y="2428875"/>
          <p14:tracePt t="411412" x="1571625" y="2446338"/>
          <p14:tracePt t="411429" x="1589088" y="2482850"/>
          <p14:tracePt t="411445" x="1598613" y="2527300"/>
          <p14:tracePt t="411462" x="1616075" y="2544763"/>
          <p14:tracePt t="411478" x="1625600" y="2554288"/>
          <p14:tracePt t="411495" x="1633538" y="2581275"/>
          <p14:tracePt t="411512" x="1643063" y="2608263"/>
          <p14:tracePt t="411529" x="1670050" y="2643188"/>
          <p14:tracePt t="411546" x="1679575" y="2670175"/>
          <p14:tracePt t="411562" x="1679575" y="2679700"/>
          <p14:tracePt t="411579" x="1679575" y="2687638"/>
          <p14:tracePt t="411595" x="1687513" y="2706688"/>
          <p14:tracePt t="411612" x="1697038" y="2714625"/>
          <p14:tracePt t="411628" x="1697038" y="2724150"/>
          <p14:tracePt t="411644" x="1697038" y="2732088"/>
          <p14:tracePt t="411661" x="1704975" y="2732088"/>
          <p14:tracePt t="411767" x="1704975" y="2724150"/>
          <p14:tracePt t="411775" x="1714500" y="2697163"/>
          <p14:tracePt t="411784" x="1714500" y="2616200"/>
          <p14:tracePt t="411796" x="1714500" y="2473325"/>
          <p14:tracePt t="411812" x="1714500" y="2303463"/>
          <p14:tracePt t="411829" x="1714500" y="2170113"/>
          <p14:tracePt t="411845" x="1731963" y="2044700"/>
          <p14:tracePt t="411862" x="1751013" y="1946275"/>
          <p14:tracePt t="411878" x="1768475" y="1874838"/>
          <p14:tracePt t="411895" x="1785938" y="1812925"/>
          <p14:tracePt t="411912" x="1803400" y="1751013"/>
          <p14:tracePt t="411929" x="1830388" y="1652588"/>
          <p14:tracePt t="411946" x="1847850" y="1616075"/>
          <p14:tracePt t="411962" x="1857375" y="1598613"/>
          <p14:tracePt t="411979" x="1874838" y="1589088"/>
          <p14:tracePt t="411995" x="1884363" y="1581150"/>
          <p14:tracePt t="412012" x="1901825" y="1562100"/>
          <p14:tracePt t="412029" x="1911350" y="1536700"/>
          <p14:tracePt t="412045" x="1938338" y="1500188"/>
          <p14:tracePt t="412062" x="1938338" y="1490663"/>
          <p14:tracePt t="412095" x="1955800" y="1490663"/>
          <p14:tracePt t="412180" x="1965325" y="1490663"/>
          <p14:tracePt t="412189" x="1982788" y="1482725"/>
          <p14:tracePt t="412198" x="2000250" y="1473200"/>
          <p14:tracePt t="412213" x="2036763" y="1446213"/>
          <p14:tracePt t="412228" x="2071688" y="1419225"/>
          <p14:tracePt t="412245" x="2116138" y="1384300"/>
          <p14:tracePt t="412261" x="2160588" y="1322388"/>
          <p14:tracePt t="412278" x="2187575" y="1276350"/>
          <p14:tracePt t="412295" x="2197100" y="1258888"/>
          <p14:tracePt t="412311" x="2197100" y="1250950"/>
          <p14:tracePt t="412344" x="2197100" y="1241425"/>
          <p14:tracePt t="412392" x="2187575" y="1223963"/>
          <p14:tracePt t="412408" x="2179638" y="1214438"/>
          <p14:tracePt t="412415" x="2170113" y="1204913"/>
          <p14:tracePt t="412431" x="2152650" y="1187450"/>
          <p14:tracePt t="412446" x="2143125" y="1160463"/>
          <p14:tracePt t="412462" x="2125663" y="1143000"/>
          <p14:tracePt t="412479" x="2098675" y="1116013"/>
          <p14:tracePt t="412495" x="2071688" y="1098550"/>
          <p14:tracePt t="412512" x="2062163" y="1089025"/>
          <p14:tracePt t="412529" x="2044700" y="1062038"/>
          <p14:tracePt t="412545" x="2027238" y="1054100"/>
          <p14:tracePt t="412562" x="2009775" y="1036638"/>
          <p14:tracePt t="412579" x="1990725" y="1027113"/>
          <p14:tracePt t="412596" x="1973263" y="1009650"/>
          <p14:tracePt t="412612" x="1946275" y="1000125"/>
          <p14:tracePt t="412629" x="1901825" y="982663"/>
          <p14:tracePt t="412645" x="1857375" y="973138"/>
          <p14:tracePt t="412662" x="1812925" y="965200"/>
          <p14:tracePt t="412679" x="1751013" y="946150"/>
          <p14:tracePt t="412696" x="1714500" y="938213"/>
          <p14:tracePt t="412714" x="1679575" y="919163"/>
          <p14:tracePt t="412729" x="1633538" y="901700"/>
          <p14:tracePt t="412745" x="1608138" y="901700"/>
          <p14:tracePt t="412762" x="1589088" y="901700"/>
          <p14:tracePt t="412778" x="1562100" y="901700"/>
          <p14:tracePt t="412795" x="1536700" y="901700"/>
          <p14:tracePt t="412812" x="1500188" y="893763"/>
          <p14:tracePt t="412829" x="1428750" y="874713"/>
          <p14:tracePt t="412846" x="1384300" y="874713"/>
          <p14:tracePt t="412862" x="1339850" y="874713"/>
          <p14:tracePt t="412879" x="1285875" y="874713"/>
          <p14:tracePt t="412895" x="1214438" y="874713"/>
          <p14:tracePt t="412912" x="1169988" y="874713"/>
          <p14:tracePt t="412929" x="1133475" y="874713"/>
          <p14:tracePt t="412945" x="1071563" y="874713"/>
          <p14:tracePt t="412962" x="1036638" y="884238"/>
          <p14:tracePt t="412979" x="982663" y="901700"/>
          <p14:tracePt t="412995" x="911225" y="919163"/>
          <p14:tracePt t="413012" x="847725" y="938213"/>
          <p14:tracePt t="413029" x="776288" y="955675"/>
          <p14:tracePt t="413045" x="714375" y="973138"/>
          <p14:tracePt t="413062" x="633413" y="1000125"/>
          <p14:tracePt t="413080" x="615950" y="1036638"/>
          <p14:tracePt t="413097" x="581025" y="1054100"/>
          <p14:tracePt t="413113" x="536575" y="1098550"/>
          <p14:tracePt t="413129" x="500063" y="1143000"/>
          <p14:tracePt t="413146" x="446088" y="1187450"/>
          <p14:tracePt t="413162" x="393700" y="1258888"/>
          <p14:tracePt t="413179" x="347663" y="1303338"/>
          <p14:tracePt t="413195" x="330200" y="1357313"/>
          <p14:tracePt t="413195" x="322263" y="1384300"/>
          <p14:tracePt t="413215" x="312738" y="1419225"/>
          <p14:tracePt t="413229" x="303213" y="1455738"/>
          <p14:tracePt t="413245" x="295275" y="1500188"/>
          <p14:tracePt t="413262" x="285750" y="1544638"/>
          <p14:tracePt t="413278" x="285750" y="1571625"/>
          <p14:tracePt t="413295" x="285750" y="1598613"/>
          <p14:tracePt t="413312" x="285750" y="1652588"/>
          <p14:tracePt t="413330" x="285750" y="1731963"/>
          <p14:tracePt t="413347" x="285750" y="1776413"/>
          <p14:tracePt t="413362" x="285750" y="1812925"/>
          <p14:tracePt t="413379" x="295275" y="1866900"/>
          <p14:tracePt t="413395" x="312738" y="1938338"/>
          <p14:tracePt t="413412" x="330200" y="2017713"/>
          <p14:tracePt t="413429" x="347663" y="2098675"/>
          <p14:tracePt t="413445" x="357188" y="2152650"/>
          <p14:tracePt t="413462" x="374650" y="2187575"/>
          <p14:tracePt t="413479" x="401638" y="2259013"/>
          <p14:tracePt t="413496" x="419100" y="2312988"/>
          <p14:tracePt t="413512" x="438150" y="2357438"/>
          <p14:tracePt t="413529" x="446088" y="2411413"/>
          <p14:tracePt t="413545" x="465138" y="2482850"/>
          <p14:tracePt t="413562" x="473075" y="2527300"/>
          <p14:tracePt t="413579" x="473075" y="2598738"/>
          <p14:tracePt t="413597" x="473075" y="2643188"/>
          <p14:tracePt t="413613" x="482600" y="2679700"/>
          <p14:tracePt t="413629" x="482600" y="2714625"/>
          <p14:tracePt t="413645" x="482600" y="2759075"/>
          <p14:tracePt t="413662" x="482600" y="2786063"/>
          <p14:tracePt t="413679" x="482600" y="2822575"/>
          <p14:tracePt t="413696" x="465138" y="2867025"/>
          <p14:tracePt t="413696" x="465138" y="2894013"/>
          <p14:tracePt t="413715" x="455613" y="2921000"/>
          <p14:tracePt t="413729" x="446088" y="2955925"/>
          <p14:tracePt t="413747" x="446088" y="2965450"/>
          <p14:tracePt t="413762" x="446088" y="2982913"/>
          <p14:tracePt t="413779" x="446088" y="2992438"/>
          <p14:tracePt t="413795" x="446088" y="3000375"/>
          <p14:tracePt t="413812" x="446088" y="3009900"/>
          <p14:tracePt t="413829" x="455613" y="3027363"/>
          <p14:tracePt t="413846" x="465138" y="3044825"/>
          <p14:tracePt t="413863" x="465138" y="3054350"/>
          <p14:tracePt t="413879" x="465138" y="3071813"/>
          <p14:tracePt t="413896" x="473075" y="3089275"/>
          <p14:tracePt t="413912" x="482600" y="3125788"/>
          <p14:tracePt t="413928" x="500063" y="3170238"/>
          <p14:tracePt t="413944" x="509588" y="3197225"/>
          <p14:tracePt t="413961" x="527050" y="3206750"/>
          <p14:tracePt t="413978" x="536575" y="3224213"/>
          <p14:tracePt t="413994" x="571500" y="3278188"/>
          <p14:tracePt t="414012" x="588963" y="3313113"/>
          <p14:tracePt t="414029" x="598488" y="3367088"/>
          <p14:tracePt t="414045" x="615950" y="3402013"/>
          <p14:tracePt t="414062" x="625475" y="3446463"/>
          <p14:tracePt t="414079" x="633413" y="3465513"/>
          <p14:tracePt t="414096" x="633413" y="3473450"/>
          <p14:tracePt t="414112" x="633413" y="3492500"/>
          <p14:tracePt t="414128" x="633413" y="3500438"/>
          <p14:tracePt t="414145" x="633413" y="3509963"/>
          <p14:tracePt t="414178" x="633413" y="3517900"/>
          <p14:tracePt t="414195" x="633413" y="3527425"/>
          <p14:tracePt t="414246" x="625475" y="3536950"/>
          <p14:tracePt t="414255" x="625475" y="3544888"/>
          <p14:tracePt t="414263" x="615950" y="3554413"/>
          <p14:tracePt t="414279" x="615950" y="3563938"/>
          <p14:tracePt t="414312" x="615950" y="3571875"/>
          <p14:tracePt t="414390" x="608013" y="3571875"/>
          <p14:tracePt t="416955" x="615950" y="3571875"/>
          <p14:tracePt t="417542" x="615950" y="3563938"/>
          <p14:tracePt t="417550" x="625475" y="3554413"/>
          <p14:tracePt t="417561" x="642938" y="3544888"/>
          <p14:tracePt t="417578" x="687388" y="3527425"/>
          <p14:tracePt t="417595" x="714375" y="3517900"/>
          <p14:tracePt t="417612" x="795338" y="3482975"/>
          <p14:tracePt t="417628" x="866775" y="3429000"/>
          <p14:tracePt t="417645" x="938213" y="3375025"/>
          <p14:tracePt t="417661" x="1054100" y="3340100"/>
          <p14:tracePt t="417678" x="1187450" y="3268663"/>
          <p14:tracePt t="417695" x="1312863" y="3214688"/>
          <p14:tracePt t="417713" x="1419225" y="3170238"/>
          <p14:tracePt t="417728" x="1527175" y="3125788"/>
          <p14:tracePt t="417745" x="1571625" y="3116263"/>
          <p14:tracePt t="417761" x="1625600" y="3098800"/>
          <p14:tracePt t="417778" x="1670050" y="3089275"/>
          <p14:tracePt t="417795" x="1731963" y="3081338"/>
          <p14:tracePt t="417812" x="1751013" y="3071813"/>
          <p14:tracePt t="417829" x="1768475" y="3063875"/>
          <p14:tracePt t="417862" x="1776413" y="3063875"/>
          <p14:tracePt t="417880" x="1785938" y="3063875"/>
          <p14:tracePt t="417896" x="1812925" y="3044825"/>
          <p14:tracePt t="417912" x="1822450" y="3036888"/>
          <p14:tracePt t="417929" x="1839913" y="3027363"/>
          <p14:tracePt t="417946" x="1847850" y="3017838"/>
          <p14:tracePt t="417963" x="1866900" y="3000375"/>
          <p14:tracePt t="417979" x="1884363" y="2992438"/>
          <p14:tracePt t="417997" x="1893888" y="2973388"/>
          <p14:tracePt t="418012" x="1893888" y="2965450"/>
          <p14:tracePt t="418029" x="1893888" y="2946400"/>
          <p14:tracePt t="418046" x="1893888" y="2938463"/>
          <p14:tracePt t="418063" x="1893888" y="2928938"/>
          <p14:tracePt t="418080" x="1874838" y="2901950"/>
          <p14:tracePt t="418097" x="1839913" y="2884488"/>
          <p14:tracePt t="418114" x="1822450" y="2867025"/>
          <p14:tracePt t="418129" x="1795463" y="2857500"/>
          <p14:tracePt t="418145" x="1776413" y="2840038"/>
          <p14:tracePt t="418163" x="1768475" y="2830513"/>
          <p14:tracePt t="418179" x="1758950" y="2822575"/>
          <p14:tracePt t="418196" x="1758950" y="2813050"/>
          <p14:tracePt t="418215" x="1751013" y="2813050"/>
          <p14:tracePt t="418240" x="1741488" y="2813050"/>
          <p14:tracePt t="418277" x="1731963" y="2803525"/>
          <p14:tracePt t="418286" x="1724025" y="2803525"/>
          <p14:tracePt t="418296" x="1714500" y="2803525"/>
          <p14:tracePt t="418370" x="1704975" y="2795588"/>
          <p14:tracePt t="418379" x="1704975" y="2786063"/>
          <p14:tracePt t="418951" x="1714500" y="2778125"/>
          <p14:tracePt t="418975" x="1714500" y="2768600"/>
          <p14:tracePt t="419000" x="1724025" y="2768600"/>
          <p14:tracePt t="419008" x="1724025" y="2759075"/>
          <p14:tracePt t="419017" x="1731963" y="2741613"/>
          <p14:tracePt t="419029" x="1731963" y="2732088"/>
          <p14:tracePt t="419046" x="1741488" y="2724150"/>
          <p14:tracePt t="419062" x="1741488" y="2706688"/>
          <p14:tracePt t="419080" x="1741488" y="2697163"/>
          <p14:tracePt t="419096" x="1741488" y="2679700"/>
          <p14:tracePt t="419112" x="1741488" y="2670175"/>
          <p14:tracePt t="419145" x="1741488" y="2697163"/>
          <p14:tracePt t="419295" x="1741488" y="2706688"/>
          <p14:tracePt t="419304" x="1741488" y="2732088"/>
          <p14:tracePt t="419313" x="1741488" y="2778125"/>
          <p14:tracePt t="419330" x="1741488" y="2830513"/>
          <p14:tracePt t="419346" x="1741488" y="2884488"/>
          <p14:tracePt t="419363" x="1741488" y="2938463"/>
          <p14:tracePt t="419379" x="1741488" y="2982913"/>
          <p14:tracePt t="419397" x="1741488" y="3044825"/>
          <p14:tracePt t="419413" x="1751013" y="3089275"/>
          <p14:tracePt t="419429" x="1751013" y="3160713"/>
          <p14:tracePt t="419446" x="1751013" y="3224213"/>
          <p14:tracePt t="419463" x="1751013" y="3286125"/>
          <p14:tracePt t="419479" x="1751013" y="3340100"/>
          <p14:tracePt t="419496" x="1751013" y="3402013"/>
          <p14:tracePt t="419513" x="1751013" y="3438525"/>
          <p14:tracePt t="419529" x="1751013" y="3509963"/>
          <p14:tracePt t="419546" x="1751013" y="3616325"/>
          <p14:tracePt t="419563" x="1741488" y="3751263"/>
          <p14:tracePt t="419580" x="1724025" y="3849688"/>
          <p14:tracePt t="419597" x="1704975" y="3929063"/>
          <p14:tracePt t="419613" x="1687513" y="3992563"/>
          <p14:tracePt t="419630" x="1670050" y="4054475"/>
          <p14:tracePt t="419648" x="1660525" y="4162425"/>
          <p14:tracePt t="419664" x="1670050" y="4340225"/>
          <p14:tracePt t="419679" x="1704975" y="4527550"/>
          <p14:tracePt t="419696" x="1724025" y="4635500"/>
          <p14:tracePt t="419714" x="1731963" y="4697413"/>
          <p14:tracePt t="419730" x="1751013" y="4768850"/>
          <p14:tracePt t="419746" x="1758950" y="4822825"/>
          <p14:tracePt t="419763" x="1758950" y="4894263"/>
          <p14:tracePt t="419779" x="1758950" y="4956175"/>
          <p14:tracePt t="419797" x="1758950" y="5054600"/>
          <p14:tracePt t="419814" x="1751013" y="5126038"/>
          <p14:tracePt t="419829" x="1741488" y="5187950"/>
          <p14:tracePt t="419846" x="1731963" y="5224463"/>
          <p14:tracePt t="419863" x="1724025" y="5251450"/>
          <p14:tracePt t="419880" x="1724025" y="5305425"/>
          <p14:tracePt t="419896" x="1714500" y="5376863"/>
          <p14:tracePt t="419914" x="1704975" y="5421313"/>
          <p14:tracePt t="419930" x="1697038" y="5448300"/>
          <p14:tracePt t="419946" x="1687513" y="5473700"/>
          <p14:tracePt t="419963" x="1679575" y="5492750"/>
          <p14:tracePt t="419979" x="1670050" y="5500688"/>
          <p14:tracePt t="419996" x="1670050" y="5519738"/>
          <p14:tracePt t="420013" x="1660525" y="5527675"/>
          <p14:tracePt t="420030" x="1652588" y="5537200"/>
          <p14:tracePt t="420048" x="1643063" y="5500688"/>
          <p14:tracePt t="420143" x="1633538" y="5438775"/>
          <p14:tracePt t="420151" x="1616075" y="5357813"/>
          <p14:tracePt t="420163" x="1598613" y="5091113"/>
          <p14:tracePt t="420179" x="1589088" y="4894263"/>
          <p14:tracePt t="420196" x="1562100" y="4714875"/>
          <p14:tracePt t="420214" x="1544638" y="4554538"/>
          <p14:tracePt t="420230" x="1544638" y="4438650"/>
          <p14:tracePt t="420246" x="1527175" y="4268788"/>
          <p14:tracePt t="420263" x="1527175" y="4071938"/>
          <p14:tracePt t="420280" x="1517650" y="3884613"/>
          <p14:tracePt t="420297" x="1482725" y="3589338"/>
          <p14:tracePt t="420314" x="1446213" y="3411538"/>
          <p14:tracePt t="420330" x="1428750" y="3286125"/>
          <p14:tracePt t="420346" x="1428750" y="3187700"/>
          <p14:tracePt t="420363" x="1428750" y="3125788"/>
          <p14:tracePt t="420380" x="1446213" y="3071813"/>
          <p14:tracePt t="420396" x="1465263" y="3017838"/>
          <p14:tracePt t="420413" x="1490663" y="2911475"/>
          <p14:tracePt t="420430" x="1500188" y="2867025"/>
          <p14:tracePt t="420446" x="1500188" y="2813050"/>
          <p14:tracePt t="420463" x="1509713" y="2768600"/>
          <p14:tracePt t="420480" x="1527175" y="2697163"/>
          <p14:tracePt t="420496" x="1536700" y="2652713"/>
          <p14:tracePt t="420513" x="1536700" y="2608263"/>
          <p14:tracePt t="420530" x="1554163" y="2536825"/>
          <p14:tracePt t="420548" x="1562100" y="2492375"/>
          <p14:tracePt t="420564" x="1571625" y="2473325"/>
          <p14:tracePt t="420596" x="1581150" y="2482850"/>
          <p14:tracePt t="420744" x="1589088" y="2509838"/>
          <p14:tracePt t="420753" x="1598613" y="2536825"/>
          <p14:tracePt t="420763" x="1608138" y="2581275"/>
          <p14:tracePt t="420780" x="1608138" y="2635250"/>
          <p14:tracePt t="420797" x="1608138" y="2741613"/>
          <p14:tracePt t="420814" x="1608138" y="2795588"/>
          <p14:tracePt t="420831" x="1598613" y="2840038"/>
          <p14:tracePt t="420847" x="1598613" y="2874963"/>
          <p14:tracePt t="420863" x="1589088" y="2901950"/>
          <p14:tracePt t="420880" x="1581150" y="2938463"/>
          <p14:tracePt t="420896" x="1581150" y="2982913"/>
          <p14:tracePt t="420913" x="1562100" y="3036888"/>
          <p14:tracePt t="420930" x="1536700" y="3152775"/>
          <p14:tracePt t="420946" x="1509713" y="3259138"/>
          <p14:tracePt t="420964" x="1509713" y="3295650"/>
          <p14:tracePt t="420979" x="1509713" y="3322638"/>
          <p14:tracePt t="420996" x="1509713" y="3367088"/>
          <p14:tracePt t="421013" x="1509713" y="3375025"/>
          <p14:tracePt t="421046" x="1509713" y="3384550"/>
          <p14:tracePt t="421072" x="1509713" y="3394075"/>
          <p14:tracePt t="421088" x="1509713" y="3402013"/>
          <p14:tracePt t="421097" x="1500188" y="3411538"/>
          <p14:tracePt t="421130" x="1500188" y="3421063"/>
          <p14:tracePt t="421206" x="1500188" y="3429000"/>
          <p14:tracePt t="421345" x="1527175" y="3438525"/>
          <p14:tracePt t="421354" x="1536700" y="3438525"/>
          <p14:tracePt t="421363" x="1544638" y="3455988"/>
          <p14:tracePt t="421379" x="1554163" y="3465513"/>
          <p14:tracePt t="421396" x="1571625" y="3482975"/>
          <p14:tracePt t="421412" x="1581150" y="3482975"/>
          <p14:tracePt t="421429" x="1598613" y="3500438"/>
          <p14:tracePt t="421446" x="1608138" y="3500438"/>
          <p14:tracePt t="421463" x="1625600" y="3509963"/>
          <p14:tracePt t="421479" x="1643063" y="3509963"/>
          <p14:tracePt t="421512" x="1660525" y="3509963"/>
          <p14:tracePt t="421529" x="1660525" y="3500438"/>
          <p14:tracePt t="421546" x="1670050" y="3492500"/>
          <p14:tracePt t="421562" x="1670050" y="3473450"/>
          <p14:tracePt t="421596" x="1670050" y="3465513"/>
          <p14:tracePt t="421613" x="1670050" y="3455988"/>
          <p14:tracePt t="421630" x="1670050" y="3446463"/>
          <p14:tracePt t="421646" x="1660525" y="3446463"/>
          <p14:tracePt t="421663" x="1660525" y="3438525"/>
          <p14:tracePt t="422566" x="1652588" y="3438525"/>
          <p14:tracePt t="423162" x="1643063" y="3438525"/>
          <p14:tracePt t="423304" x="1633538" y="3438525"/>
          <p14:tracePt t="423313" x="1625600" y="3438525"/>
          <p14:tracePt t="423350" x="1616075" y="3438525"/>
          <p14:tracePt t="423453" x="1608138" y="3438525"/>
          <p14:tracePt t="423461" x="1598613" y="3438525"/>
          <p14:tracePt t="423480" x="1608138" y="3446463"/>
          <p14:tracePt t="423608" x="1616075" y="3446463"/>
          <p14:tracePt t="423617" x="1625600" y="3446463"/>
          <p14:tracePt t="423630" x="1633538" y="3455988"/>
          <p14:tracePt t="423649" x="1643063" y="3455988"/>
          <p14:tracePt t="423663" x="1652588" y="3465513"/>
          <p14:tracePt t="429835" x="1660525" y="3465513"/>
          <p14:tracePt t="430154" x="1697038" y="3446463"/>
          <p14:tracePt t="430170" x="1857375" y="3394075"/>
          <p14:tracePt t="430181" x="2187575" y="3295650"/>
          <p14:tracePt t="430197" x="2339975" y="3232150"/>
          <p14:tracePt t="430197" x="2357438" y="3214688"/>
          <p14:tracePt t="430217" x="2374900" y="3170238"/>
          <p14:tracePt t="430232" x="2419350" y="3098800"/>
          <p14:tracePt t="430248" x="2455863" y="2992438"/>
          <p14:tracePt t="430264" x="2482850" y="2884488"/>
          <p14:tracePt t="430281" x="2500313" y="2786063"/>
          <p14:tracePt t="430297" x="2517775" y="2706688"/>
          <p14:tracePt t="430314" x="2536825" y="2635250"/>
          <p14:tracePt t="430331" x="2562225" y="2563813"/>
          <p14:tracePt t="430348" x="2625725" y="2455863"/>
          <p14:tracePt t="430365" x="2714625" y="2259013"/>
          <p14:tracePt t="430382" x="2732088" y="2179638"/>
          <p14:tracePt t="430398" x="2751138" y="2116138"/>
          <p14:tracePt t="430414" x="2776538" y="2081213"/>
          <p14:tracePt t="430430" x="2803525" y="2027238"/>
          <p14:tracePt t="430447" x="2822575" y="1992313"/>
          <p14:tracePt t="430464" x="2857500" y="1928813"/>
          <p14:tracePt t="430481" x="2874963" y="1893888"/>
          <p14:tracePt t="430497" x="2894013" y="1849438"/>
          <p14:tracePt t="430514" x="2911475" y="1785938"/>
          <p14:tracePt t="430530" x="2919413" y="1741488"/>
          <p14:tracePt t="430547" x="2938463" y="1687513"/>
          <p14:tracePt t="430564" x="2982913" y="1616075"/>
          <p14:tracePt t="430581" x="3036888" y="1544638"/>
          <p14:tracePt t="430597" x="3054350" y="1500188"/>
          <p14:tracePt t="430614" x="3108325" y="1446213"/>
          <p14:tracePt t="430631" x="3116263" y="1419225"/>
          <p14:tracePt t="430647" x="3125788" y="1411288"/>
          <p14:tracePt t="430664" x="3125788" y="1401763"/>
          <p14:tracePt t="430697" x="3133725" y="1393825"/>
          <p14:tracePt t="430715" x="3133725" y="1384300"/>
          <p14:tracePt t="430731" x="3133725" y="1374775"/>
          <p14:tracePt t="430764" x="3133725" y="1366838"/>
          <p14:tracePt t="430788" x="3133725" y="1357313"/>
          <p14:tracePt t="430804" x="3125788" y="1339850"/>
          <p14:tracePt t="430820" x="3116263" y="1312863"/>
          <p14:tracePt t="430831" x="3108325" y="1276350"/>
          <p14:tracePt t="430848" x="3081338" y="1214438"/>
          <p14:tracePt t="430866" x="3081338" y="1187450"/>
          <p14:tracePt t="430882" x="3081338" y="1179513"/>
          <p14:tracePt t="430898" x="3081338" y="1160463"/>
          <p14:tracePt t="430914" x="3081338" y="1143000"/>
          <p14:tracePt t="430931" x="3081338" y="1133475"/>
          <p14:tracePt t="430948" x="3089275" y="1133475"/>
          <p14:tracePt t="430992" x="3098800" y="1133475"/>
          <p14:tracePt t="431007" x="3108325" y="1133475"/>
          <p14:tracePt t="431024" x="3116263" y="1133475"/>
          <p14:tracePt t="431033" x="3125788" y="1133475"/>
          <p14:tracePt t="431047" x="3143250" y="1133475"/>
          <p14:tracePt t="431081" x="3133725" y="1125538"/>
          <p14:tracePt t="431202" x="3125788" y="1125538"/>
          <p14:tracePt t="431225" x="3116263" y="1125538"/>
          <p14:tracePt t="431234" x="3108325" y="1125538"/>
          <p14:tracePt t="431247" x="3098800" y="1125538"/>
          <p14:tracePt t="431264" x="3081338" y="1125538"/>
          <p14:tracePt t="431281" x="3071813" y="1133475"/>
          <p14:tracePt t="431297" x="3062288" y="1133475"/>
          <p14:tracePt t="431314" x="3062288" y="1125538"/>
          <p14:tracePt t="431462" x="3062288" y="1116013"/>
          <p14:tracePt t="431470" x="3071813" y="1116013"/>
          <p14:tracePt t="431532" x="3081338" y="1116013"/>
          <p14:tracePt t="431562" x="3089275" y="1108075"/>
          <p14:tracePt t="431633" x="3089275" y="1098550"/>
          <p14:tracePt t="431641" x="3098800" y="1098550"/>
          <p14:tracePt t="431655" x="3098800" y="1089025"/>
          <p14:tracePt t="431663" x="3098800" y="1081088"/>
          <p14:tracePt t="431680" x="3098800" y="1071563"/>
          <p14:tracePt t="431696" x="3098800" y="1062038"/>
          <p14:tracePt t="431713" x="3098800" y="1054100"/>
          <p14:tracePt t="431749" x="3108325" y="1062038"/>
          <p14:tracePt t="432190" x="3108325" y="1071563"/>
          <p14:tracePt t="432338" x="3116263" y="1071563"/>
          <p14:tracePt t="432784" x="3125788" y="1071563"/>
          <p14:tracePt t="432792" x="3133725" y="1071563"/>
          <p14:tracePt t="432854" x="3143250" y="1071563"/>
          <p14:tracePt t="432863" x="3152775" y="1071563"/>
          <p14:tracePt t="433098" x="3160713" y="1071563"/>
          <p14:tracePt t="433120" x="3160713" y="1081088"/>
          <p14:tracePt t="433614" x="3170238" y="1089025"/>
          <p14:tracePt t="433676" x="3170238" y="1116013"/>
          <p14:tracePt t="433692" x="3179763" y="1116013"/>
          <p14:tracePt t="433701" x="3179763" y="1125538"/>
          <p14:tracePt t="433714" x="3179763" y="1133475"/>
          <p14:tracePt t="433786" x="3170238" y="1133475"/>
          <p14:tracePt t="434380" x="3170238" y="1125538"/>
          <p14:tracePt t="434936" x="3170238" y="1116013"/>
          <p14:tracePt t="434968" x="3170238" y="1108075"/>
          <p14:tracePt t="434977" x="3170238" y="1098550"/>
          <p14:tracePt t="435014" x="3170238" y="1089025"/>
          <p14:tracePt t="435313" x="3170238" y="1081088"/>
          <p14:tracePt t="435328" x="3160713" y="1071563"/>
          <p14:tracePt t="435358" x="3160713" y="1062038"/>
          <p14:tracePt t="435979" x="3170238" y="1062038"/>
          <p14:tracePt t="436369" x="3179763" y="1062038"/>
          <p14:tracePt t="436385" x="3187700" y="1071563"/>
          <p14:tracePt t="436401" x="3197225" y="1071563"/>
          <p14:tracePt t="436409" x="3224213" y="1081088"/>
          <p14:tracePt t="436418" x="3241675" y="1089025"/>
          <p14:tracePt t="436448" x="3241675" y="1098550"/>
          <p14:tracePt t="436582" x="3251200" y="1098550"/>
          <p14:tracePt t="436605" x="3268663" y="1116013"/>
          <p14:tracePt t="436614" x="3286125" y="1133475"/>
          <p14:tracePt t="436632" x="3295650" y="1133475"/>
          <p14:tracePt t="436648" x="3295650" y="1143000"/>
          <p14:tracePt t="436665" x="3303588" y="1152525"/>
          <p14:tracePt t="436681" x="3313113" y="1152525"/>
          <p14:tracePt t="436761" x="3322638" y="1160463"/>
          <p14:tracePt t="436823" x="3330575" y="1169988"/>
          <p14:tracePt t="436839" x="3340100" y="1169988"/>
          <p14:tracePt t="436863" x="3340100" y="1179513"/>
          <p14:tracePt t="436957" x="3348038" y="1196975"/>
          <p14:tracePt t="436972" x="3357563" y="1214438"/>
          <p14:tracePt t="436981" x="3357563" y="1268413"/>
          <p14:tracePt t="436998" x="3303588" y="1411288"/>
          <p14:tracePt t="437014" x="3214688" y="1536700"/>
          <p14:tracePt t="437031" x="3205163" y="1544638"/>
          <p14:tracePt t="437048" x="3197225" y="1544638"/>
          <p14:tracePt t="437081" x="3187700" y="1536700"/>
          <p14:tracePt t="437129" x="3187700" y="1527175"/>
          <p14:tracePt t="437347" x="3197225" y="1517650"/>
          <p14:tracePt t="437355" x="3205163" y="1500188"/>
          <p14:tracePt t="437371" x="3214688" y="1500188"/>
          <p14:tracePt t="437382" x="3214688" y="1490663"/>
          <p14:tracePt t="437398" x="3224213" y="1482725"/>
          <p14:tracePt t="437415" x="3232150" y="1473200"/>
          <p14:tracePt t="437431" x="3232150" y="1465263"/>
          <p14:tracePt t="437497" x="3241675" y="1455738"/>
          <p14:tracePt t="437513" x="3251200" y="1446213"/>
          <p14:tracePt t="437529" x="3251200" y="1438275"/>
          <p14:tracePt t="437537" x="3251200" y="1428750"/>
          <p14:tracePt t="437551" x="3259138" y="1419225"/>
          <p14:tracePt t="437584" x="3268663" y="1411288"/>
          <p14:tracePt t="437607" x="3276600" y="1411288"/>
          <p14:tracePt t="437618" x="3286125" y="1393825"/>
          <p14:tracePt t="437648" x="3286125" y="1374775"/>
          <p14:tracePt t="437665" x="3286125" y="1366838"/>
          <p14:tracePt t="437681" x="3295650" y="1357313"/>
          <p14:tracePt t="437701" x="3313113" y="1339850"/>
          <p14:tracePt t="437715" x="3357563" y="1295400"/>
          <p14:tracePt t="437732" x="3375025" y="1258888"/>
          <p14:tracePt t="437765" x="3384550" y="1258888"/>
          <p14:tracePt t="437801" x="3402013" y="1258888"/>
          <p14:tracePt t="437809" x="3411538" y="1241425"/>
          <p14:tracePt t="437818" x="3419475" y="1223963"/>
          <p14:tracePt t="437849" x="3419475" y="1231900"/>
          <p14:tracePt t="437865" x="3419475" y="1241425"/>
          <p14:tracePt t="437951" x="3419475" y="1250950"/>
          <p14:tracePt t="437989" x="3419475" y="1258888"/>
          <p14:tracePt t="437997" x="3429000" y="1268413"/>
          <p14:tracePt t="438015" x="3438525" y="1285875"/>
          <p14:tracePt t="438032" x="3438525" y="1303338"/>
          <p14:tracePt t="438048" x="3455988" y="1339850"/>
          <p14:tracePt t="438065" x="3473450" y="1411288"/>
          <p14:tracePt t="438084" x="3490913" y="1482725"/>
          <p14:tracePt t="438099" x="3500438" y="1544638"/>
          <p14:tracePt t="438115" x="3517900" y="1608138"/>
          <p14:tracePt t="438132" x="3527425" y="1660525"/>
          <p14:tracePt t="438148" x="3527425" y="1687513"/>
          <p14:tracePt t="438165" x="3527425" y="1724025"/>
          <p14:tracePt t="438182" x="3527425" y="1741488"/>
          <p14:tracePt t="438198" x="3527425" y="1768475"/>
          <p14:tracePt t="438198" x="3527425" y="1776413"/>
          <p14:tracePt t="438218" x="3536950" y="1795463"/>
          <p14:tracePt t="438233" x="3536950" y="1822450"/>
          <p14:tracePt t="438248" x="3544888" y="1839913"/>
          <p14:tracePt t="438265" x="3554413" y="1857375"/>
          <p14:tracePt t="438282" x="3554413" y="1884363"/>
          <p14:tracePt t="438298" x="3562350" y="1920875"/>
          <p14:tracePt t="438315" x="3581400" y="1955800"/>
          <p14:tracePt t="438332" x="3589338" y="1982788"/>
          <p14:tracePt t="438365" x="3589338" y="1992313"/>
          <p14:tracePt t="438397" x="3589338" y="2000250"/>
          <p14:tracePt t="438413" x="3589338" y="2009775"/>
          <p14:tracePt t="438427" x="3589338" y="2017713"/>
          <p14:tracePt t="438443" x="3589338" y="2027238"/>
          <p14:tracePt t="438569" x="3589338" y="2036763"/>
          <p14:tracePt t="438578" x="3581400" y="2044700"/>
          <p14:tracePt t="438623" x="3581400" y="2054225"/>
          <p14:tracePt t="438647" x="3571875" y="2054225"/>
          <p14:tracePt t="438654" x="3571875" y="2063750"/>
          <p14:tracePt t="438664" x="3562350" y="2063750"/>
          <p14:tracePt t="438725" x="3562350" y="2054225"/>
          <p14:tracePt t="438734" x="3544888" y="2027238"/>
          <p14:tracePt t="438750" x="3527425" y="1992313"/>
          <p14:tracePt t="438765" x="3509963" y="1938338"/>
          <p14:tracePt t="438782" x="3473450" y="1866900"/>
          <p14:tracePt t="438798" x="3446463" y="1803400"/>
          <p14:tracePt t="438815" x="3411538" y="1731963"/>
          <p14:tracePt t="438833" x="3384550" y="1670050"/>
          <p14:tracePt t="438849" x="3340100" y="1608138"/>
          <p14:tracePt t="438865" x="3268663" y="1527175"/>
          <p14:tracePt t="438882" x="3214688" y="1490663"/>
          <p14:tracePt t="438899" x="3160713" y="1455738"/>
          <p14:tracePt t="438915" x="3116263" y="1411288"/>
          <p14:tracePt t="438932" x="3062288" y="1357313"/>
          <p14:tracePt t="438948" x="3009900" y="1295400"/>
          <p14:tracePt t="438965" x="2911475" y="1214438"/>
          <p14:tracePt t="438983" x="2840038" y="1152525"/>
          <p14:tracePt t="438999" x="2786063" y="1116013"/>
          <p14:tracePt t="439015" x="2741613" y="1089025"/>
          <p14:tracePt t="439031" x="2714625" y="1071563"/>
          <p14:tracePt t="439048" x="2705100" y="1071563"/>
          <p14:tracePt t="439065" x="2687638" y="1054100"/>
          <p14:tracePt t="439082" x="2679700" y="1054100"/>
          <p14:tracePt t="439098" x="2660650" y="1036638"/>
          <p14:tracePt t="439117" x="2660650" y="1017588"/>
          <p14:tracePt t="439133" x="2660650" y="1009650"/>
          <p14:tracePt t="439148" x="2660650" y="1000125"/>
          <p14:tracePt t="439181" x="2679700" y="982663"/>
          <p14:tracePt t="439197" x="2705100" y="973138"/>
          <p14:tracePt t="439215" x="2741613" y="965200"/>
          <p14:tracePt t="439231" x="2786063" y="965200"/>
          <p14:tracePt t="439248" x="2813050" y="965200"/>
          <p14:tracePt t="439265" x="2840038" y="982663"/>
          <p14:tracePt t="439282" x="2867025" y="990600"/>
          <p14:tracePt t="439298" x="2884488" y="1009650"/>
          <p14:tracePt t="439315" x="2928938" y="1044575"/>
          <p14:tracePt t="439333" x="2982913" y="1098550"/>
          <p14:tracePt t="439348" x="3017838" y="1133475"/>
          <p14:tracePt t="439365" x="3071813" y="1169988"/>
          <p14:tracePt t="439383" x="3133725" y="1196975"/>
          <p14:tracePt t="439399" x="3179763" y="1231900"/>
          <p14:tracePt t="439415" x="3241675" y="1285875"/>
          <p14:tracePt t="439432" x="3330575" y="1347788"/>
          <p14:tracePt t="439448" x="3402013" y="1401763"/>
          <p14:tracePt t="439465" x="3419475" y="1438275"/>
          <p14:tracePt t="439482" x="3438525" y="1509713"/>
          <p14:tracePt t="439499" x="3438525" y="1554163"/>
          <p14:tracePt t="439515" x="3438525" y="1598613"/>
          <p14:tracePt t="439532" x="3438525" y="1643063"/>
          <p14:tracePt t="439549" x="3438525" y="1652588"/>
          <p14:tracePt t="439565" x="3429000" y="1679575"/>
          <p14:tracePt t="439582" x="3419475" y="1724025"/>
          <p14:tracePt t="439598" x="3411538" y="1751013"/>
          <p14:tracePt t="439615" x="3394075" y="1795463"/>
          <p14:tracePt t="439634" x="3384550" y="1822450"/>
          <p14:tracePt t="439649" x="3384550" y="1857375"/>
          <p14:tracePt t="439665" x="3375025" y="1893888"/>
          <p14:tracePt t="439682" x="3375025" y="1911350"/>
          <p14:tracePt t="439698" x="3375025" y="1928813"/>
          <p14:tracePt t="439717" x="3375025" y="1946275"/>
          <p14:tracePt t="439732" x="3375025" y="1955800"/>
          <p14:tracePt t="439748" x="3375025" y="1982788"/>
          <p14:tracePt t="439765" x="3394075" y="2027238"/>
          <p14:tracePt t="439782" x="3411538" y="2036763"/>
          <p14:tracePt t="439799" x="3419475" y="2044700"/>
          <p14:tracePt t="439815" x="3429000" y="2044700"/>
          <p14:tracePt t="439832" x="3429000" y="2054225"/>
          <p14:tracePt t="439848" x="3438525" y="2071688"/>
          <p14:tracePt t="439866" x="3455988" y="2081213"/>
          <p14:tracePt t="439884" x="3465513" y="2089150"/>
          <p14:tracePt t="439898" x="3473450" y="2089150"/>
          <p14:tracePt t="439915" x="3482975" y="2098675"/>
          <p14:tracePt t="439939" x="3490913" y="2098675"/>
          <p14:tracePt t="439949" x="3500438" y="2108200"/>
          <p14:tracePt t="439966" x="3517900" y="2108200"/>
          <p14:tracePt t="439982" x="3517900" y="2116138"/>
          <p14:tracePt t="440015" x="3527425" y="2116138"/>
          <p14:tracePt t="440124" x="3536950" y="2116138"/>
          <p14:tracePt t="440206" x="3536950" y="2125663"/>
          <p14:tracePt t="440243" x="3544888" y="2135188"/>
          <p14:tracePt t="440283" x="3554413" y="2143125"/>
          <p14:tracePt t="440300" x="3554413" y="2152650"/>
          <p14:tracePt t="440308" x="3562350" y="2152650"/>
          <p14:tracePt t="440321" x="3562350" y="2160588"/>
          <p14:tracePt t="440369" x="3571875" y="2160588"/>
          <p14:tracePt t="440402" x="3571875" y="2170113"/>
          <p14:tracePt t="440627" x="3571875" y="2179638"/>
          <p14:tracePt t="440651" x="3562350" y="2187575"/>
          <p14:tracePt t="441136" x="3554413" y="2187575"/>
          <p14:tracePt t="441144" x="3544888" y="2187575"/>
          <p14:tracePt t="441153" x="3536950" y="2187575"/>
          <p14:tracePt t="441200" x="3536950" y="2197100"/>
          <p14:tracePt t="441364" x="3544888" y="2197100"/>
          <p14:tracePt t="441481" x="3554413" y="2197100"/>
          <p14:tracePt t="441990" x="3562350" y="2206625"/>
          <p14:tracePt t="441998" x="3571875" y="2224088"/>
          <p14:tracePt t="442016" x="3581400" y="2232025"/>
          <p14:tracePt t="442032" x="3598863" y="2241550"/>
          <p14:tracePt t="442065" x="3608388" y="2251075"/>
          <p14:tracePt t="442083" x="3608388" y="2259013"/>
          <p14:tracePt t="442100" x="3616325" y="2259013"/>
          <p14:tracePt t="442116" x="3625850" y="2259013"/>
          <p14:tracePt t="442132" x="3625850" y="2268538"/>
          <p14:tracePt t="442231" x="3625850" y="2278063"/>
          <p14:tracePt t="442272" x="3625850" y="2286000"/>
          <p14:tracePt t="442288" x="3625850" y="2295525"/>
          <p14:tracePt t="442299" x="3625850" y="2312988"/>
          <p14:tracePt t="442316" x="3625850" y="2339975"/>
          <p14:tracePt t="442334" x="3608388" y="2366963"/>
          <p14:tracePt t="442350" x="3598863" y="2374900"/>
          <p14:tracePt t="442366" x="3589338" y="2384425"/>
          <p14:tracePt t="442382" x="3589338" y="2393950"/>
          <p14:tracePt t="442399" x="3589338" y="2401888"/>
          <p14:tracePt t="442415" x="3589338" y="2411413"/>
          <p14:tracePt t="442432" x="3581400" y="2420938"/>
          <p14:tracePt t="442449" x="3571875" y="2428875"/>
          <p14:tracePt t="442465" x="3562350" y="2438400"/>
          <p14:tracePt t="442499" x="3544888" y="2455863"/>
          <p14:tracePt t="442516" x="3536950" y="2465388"/>
          <p14:tracePt t="442532" x="3517900" y="2473325"/>
          <p14:tracePt t="442549" x="3509963" y="2482850"/>
          <p14:tracePt t="442565" x="3500438" y="2482850"/>
          <p14:tracePt t="442584" x="3490913" y="2482850"/>
          <p14:tracePt t="442600" x="3473450" y="2492375"/>
          <p14:tracePt t="442616" x="3465513" y="2492375"/>
          <p14:tracePt t="442632" x="3446463" y="2492375"/>
          <p14:tracePt t="442649" x="3429000" y="2492375"/>
          <p14:tracePt t="442666" x="3402013" y="2492375"/>
          <p14:tracePt t="442682" x="3394075" y="2492375"/>
          <p14:tracePt t="442699" x="3375025" y="2492375"/>
          <p14:tracePt t="442699" x="3367088" y="2492375"/>
          <p14:tracePt t="442718" x="3348038" y="2492375"/>
          <p14:tracePt t="442733" x="3330575" y="2492375"/>
          <p14:tracePt t="442749" x="3322638" y="2492375"/>
          <p14:tracePt t="442765" x="3313113" y="2492375"/>
          <p14:tracePt t="442782" x="3303588" y="2500313"/>
          <p14:tracePt t="442799" x="3276600" y="2517775"/>
          <p14:tracePt t="442816" x="3268663" y="2527300"/>
          <p14:tracePt t="442849" x="3276600" y="2517775"/>
          <p14:tracePt t="442976" x="3303588" y="2509838"/>
          <p14:tracePt t="442984" x="3340100" y="2500313"/>
          <p14:tracePt t="443000" x="3394075" y="2492375"/>
          <p14:tracePt t="443016" x="3429000" y="2492375"/>
          <p14:tracePt t="443033" x="3446463" y="2482850"/>
          <p14:tracePt t="443049" x="3465513" y="2482850"/>
          <p14:tracePt t="443066" x="3465513" y="2473325"/>
          <p14:tracePt t="443083" x="3465513" y="2465388"/>
          <p14:tracePt t="443100" x="3446463" y="2438400"/>
          <p14:tracePt t="443117" x="3429000" y="2411413"/>
          <p14:tracePt t="443132" x="3419475" y="2393950"/>
          <p14:tracePt t="443148" x="3402013" y="2384425"/>
          <p14:tracePt t="443165" x="3394075" y="2366963"/>
          <p14:tracePt t="443182" x="3375025" y="2357438"/>
          <p14:tracePt t="443198" x="3367088" y="2339975"/>
          <p14:tracePt t="443198" x="3348038" y="2339975"/>
          <p14:tracePt t="443217" x="3340100" y="2330450"/>
          <p14:tracePt t="443232" x="3295650" y="2312988"/>
          <p14:tracePt t="443249" x="3268663" y="2278063"/>
          <p14:tracePt t="443265" x="3241675" y="2241550"/>
          <p14:tracePt t="443282" x="3232150" y="2224088"/>
          <p14:tracePt t="443299" x="3214688" y="2206625"/>
          <p14:tracePt t="443316" x="3197225" y="2197100"/>
          <p14:tracePt t="443333" x="3187700" y="2187575"/>
          <p14:tracePt t="443349" x="3170238" y="2179638"/>
          <p14:tracePt t="443366" x="3160713" y="2170113"/>
          <p14:tracePt t="443382" x="3143250" y="2160588"/>
          <p14:tracePt t="443399" x="3125788" y="2152650"/>
          <p14:tracePt t="443416" x="3116263" y="2143125"/>
          <p14:tracePt t="443432" x="3098800" y="2143125"/>
          <p14:tracePt t="443449" x="3089275" y="2135188"/>
          <p14:tracePt t="443466" x="3071813" y="2125663"/>
          <p14:tracePt t="443483" x="3054350" y="2125663"/>
          <p14:tracePt t="443500" x="3044825" y="2125663"/>
          <p14:tracePt t="443516" x="3036888" y="2135188"/>
          <p14:tracePt t="443532" x="3027363" y="2135188"/>
          <p14:tracePt t="443549" x="3009900" y="2152650"/>
          <p14:tracePt t="443566" x="3009900" y="2206625"/>
          <p14:tracePt t="443583" x="3009900" y="2295525"/>
          <p14:tracePt t="443600" x="3017838" y="2357438"/>
          <p14:tracePt t="443616" x="3071813" y="2401888"/>
          <p14:tracePt t="443634" x="3197225" y="2527300"/>
          <p14:tracePt t="443649" x="3276600" y="2598738"/>
          <p14:tracePt t="443666" x="3322638" y="2635250"/>
          <p14:tracePt t="443682" x="3367088" y="2635250"/>
          <p14:tracePt t="443699" x="3394075" y="2635250"/>
          <p14:tracePt t="443718" x="3429000" y="2616200"/>
          <p14:tracePt t="443733" x="3455988" y="2554288"/>
          <p14:tracePt t="443750" x="3455988" y="2500313"/>
          <p14:tracePt t="443766" x="3455988" y="2438400"/>
          <p14:tracePt t="443782" x="3419475" y="2330450"/>
          <p14:tracePt t="443799" x="3367088" y="2241550"/>
          <p14:tracePt t="443816" x="3340100" y="2143125"/>
          <p14:tracePt t="443832" x="3276600" y="2044700"/>
          <p14:tracePt t="443849" x="3214688" y="1955800"/>
          <p14:tracePt t="443866" x="3133725" y="1830388"/>
          <p14:tracePt t="443884" x="3027363" y="1697038"/>
          <p14:tracePt t="443900" x="2946400" y="1616075"/>
          <p14:tracePt t="443916" x="2901950" y="1581150"/>
          <p14:tracePt t="443932" x="2857500" y="1562100"/>
          <p14:tracePt t="443949" x="2813050" y="1554163"/>
          <p14:tracePt t="443966" x="2776538" y="1544638"/>
          <p14:tracePt t="443982" x="2741613" y="1544638"/>
          <p14:tracePt t="444000" x="2732088" y="1544638"/>
          <p14:tracePt t="444016" x="2705100" y="1562100"/>
          <p14:tracePt t="444032" x="2697163" y="1581150"/>
          <p14:tracePt t="444049" x="2679700" y="1633538"/>
          <p14:tracePt t="444066" x="2670175" y="1679575"/>
          <p14:tracePt t="444082" x="2670175" y="1724025"/>
          <p14:tracePt t="444099" x="2679700" y="1785938"/>
          <p14:tracePt t="444115" x="2714625" y="1849438"/>
          <p14:tracePt t="444132" x="2759075" y="1920875"/>
          <p14:tracePt t="444148" x="2822575" y="2017713"/>
          <p14:tracePt t="444165" x="2867025" y="2098675"/>
          <p14:tracePt t="444182" x="2874963" y="2143125"/>
          <p14:tracePt t="444199" x="2894013" y="2187575"/>
          <p14:tracePt t="444217" x="2911475" y="2206625"/>
          <p14:tracePt t="444232" x="2919413" y="2241550"/>
          <p14:tracePt t="444249" x="2938463" y="2268538"/>
          <p14:tracePt t="444266" x="2955925" y="2295525"/>
          <p14:tracePt t="444282" x="2973388" y="2303463"/>
          <p14:tracePt t="444299" x="2982913" y="2303463"/>
          <p14:tracePt t="444316" x="3017838" y="2303463"/>
          <p14:tracePt t="444333" x="3062288" y="2303463"/>
          <p14:tracePt t="444349" x="3116263" y="2312988"/>
          <p14:tracePt t="444366" x="3143250" y="2312988"/>
          <p14:tracePt t="444383" x="3179763" y="2330450"/>
          <p14:tracePt t="444400" x="3187700" y="2339975"/>
          <p14:tracePt t="444416" x="3205163" y="2357438"/>
          <p14:tracePt t="444432" x="3214688" y="2366963"/>
          <p14:tracePt t="444449" x="3214688" y="2401888"/>
          <p14:tracePt t="444466" x="3214688" y="2446338"/>
          <p14:tracePt t="444483" x="3224213" y="2482850"/>
          <p14:tracePt t="444499" x="3241675" y="2500313"/>
          <p14:tracePt t="444516" x="3241675" y="2527300"/>
          <p14:tracePt t="444533" x="3241675" y="2544763"/>
          <p14:tracePt t="444549" x="3241675" y="2554288"/>
          <p14:tracePt t="444566" x="3232150" y="2563813"/>
          <p14:tracePt t="444582" x="3214688" y="2571750"/>
          <p14:tracePt t="444599" x="3205163" y="2589213"/>
          <p14:tracePt t="444616" x="3197225" y="2598738"/>
          <p14:tracePt t="444632" x="3179763" y="2608263"/>
          <p14:tracePt t="444651" x="3170238" y="2616200"/>
          <p14:tracePt t="444666" x="3143250" y="2625725"/>
          <p14:tracePt t="444699" x="3160713" y="2625725"/>
          <p14:tracePt t="444728" x="3187700" y="2616200"/>
          <p14:tracePt t="444737" x="3205163" y="2616200"/>
          <p14:tracePt t="444749" x="3313113" y="2589213"/>
          <p14:tracePt t="444766" x="3438525" y="2589213"/>
          <p14:tracePt t="444783" x="3562350" y="2581275"/>
          <p14:tracePt t="444799" x="3616325" y="2581275"/>
          <p14:tracePt t="444833" x="3616325" y="2589213"/>
          <p14:tracePt t="444870" x="3608388" y="2589213"/>
          <p14:tracePt t="444879" x="3598863" y="2598738"/>
          <p14:tracePt t="444887" x="3589338" y="2598738"/>
          <p14:tracePt t="444900" x="3581400" y="2598738"/>
          <p14:tracePt t="444916" x="3554413" y="2598738"/>
          <p14:tracePt t="445002" x="3544888" y="2598738"/>
          <p14:tracePt t="445011" x="3536950" y="2598738"/>
          <p14:tracePt t="445019" x="3509963" y="2608263"/>
          <p14:tracePt t="445034" x="3490913" y="2608263"/>
          <p14:tracePt t="445049" x="3438525" y="2608263"/>
          <p14:tracePt t="445066" x="3419475" y="2608263"/>
          <p14:tracePt t="445082" x="3411538" y="2608263"/>
          <p14:tracePt t="445099" x="3394075" y="2608263"/>
          <p14:tracePt t="445115" x="3367088" y="2608263"/>
          <p14:tracePt t="445132" x="3348038" y="2608263"/>
          <p14:tracePt t="445148" x="3322638" y="2598738"/>
          <p14:tracePt t="445166" x="3313113" y="2598738"/>
          <p14:tracePt t="445182" x="3295650" y="2589213"/>
          <p14:tracePt t="445199" x="3286125" y="2581275"/>
          <p14:tracePt t="445217" x="3276600" y="2581275"/>
          <p14:tracePt t="445232" x="3295650" y="2571750"/>
          <p14:tracePt t="445300" x="3322638" y="2571750"/>
          <p14:tracePt t="445309" x="3348038" y="2563813"/>
          <p14:tracePt t="445318" x="3402013" y="2563813"/>
          <p14:tracePt t="445333" x="3446463" y="2563813"/>
          <p14:tracePt t="445350" x="3490913" y="2571750"/>
          <p14:tracePt t="445367" x="3500438" y="2571750"/>
          <p14:tracePt t="445382" x="3517900" y="2571750"/>
          <p14:tracePt t="445399" x="3527425" y="2581275"/>
          <p14:tracePt t="445416" x="3554413" y="2589213"/>
          <p14:tracePt t="445433" x="3571875" y="2598738"/>
          <p14:tracePt t="445449" x="3589338" y="2598738"/>
          <p14:tracePt t="445466" x="3598863" y="2598738"/>
          <p14:tracePt t="445482" x="3616325" y="2589213"/>
          <p14:tracePt t="445499" x="3625850" y="2581275"/>
          <p14:tracePt t="445532" x="3633788" y="2563813"/>
          <p14:tracePt t="445550" x="3633788" y="2554288"/>
          <p14:tracePt t="445566" x="3643313" y="2536825"/>
          <p14:tracePt t="445583" x="3643313" y="2509838"/>
          <p14:tracePt t="445599" x="3643313" y="2492375"/>
          <p14:tracePt t="445616" x="3625850" y="2446338"/>
          <p14:tracePt t="445632" x="3608388" y="2393950"/>
          <p14:tracePt t="445649" x="3589338" y="2366963"/>
          <p14:tracePt t="445666" x="3581400" y="2349500"/>
          <p14:tracePt t="445683" x="3562350" y="2322513"/>
          <p14:tracePt t="445700" x="3544888" y="2295525"/>
          <p14:tracePt t="445718" x="3527425" y="2259013"/>
          <p14:tracePt t="445733" x="3517900" y="2214563"/>
          <p14:tracePt t="445749" x="3500438" y="2197100"/>
          <p14:tracePt t="445766" x="3490913" y="2170113"/>
          <p14:tracePt t="445783" x="3482975" y="2152650"/>
          <p14:tracePt t="445801" x="3473450" y="2143125"/>
          <p14:tracePt t="445817" x="3465513" y="2125663"/>
          <p14:tracePt t="445849" x="3455988" y="2116138"/>
          <p14:tracePt t="445882" x="3455988" y="2108200"/>
          <p14:tracePt t="445959" x="3473450" y="2108200"/>
          <p14:tracePt t="445972" x="3490913" y="2108200"/>
          <p14:tracePt t="445982" x="3527425" y="2116138"/>
          <p14:tracePt t="445999" x="3571875" y="2135188"/>
          <p14:tracePt t="446016" x="3598863" y="2143125"/>
          <p14:tracePt t="446033" x="3608388" y="2143125"/>
          <p14:tracePt t="446049" x="3625850" y="2143125"/>
          <p14:tracePt t="446083" x="3633788" y="2143125"/>
          <p14:tracePt t="446106" x="3643313" y="2143125"/>
          <p14:tracePt t="446116" x="3652838" y="2152650"/>
          <p14:tracePt t="446132" x="3660775" y="2152650"/>
          <p14:tracePt t="446149" x="3679825" y="2160588"/>
          <p14:tracePt t="446200" x="3687763" y="2160588"/>
          <p14:tracePt t="446210" x="3697288" y="2160588"/>
          <p14:tracePt t="446218" x="3705225" y="2160588"/>
          <p14:tracePt t="446233" x="3705225" y="2170113"/>
          <p14:tracePt t="446311" x="3687763" y="2170113"/>
          <p14:tracePt t="446340" x="3670300" y="2170113"/>
          <p14:tracePt t="446349" x="3625850" y="2187575"/>
          <p14:tracePt t="446366" x="3571875" y="2197100"/>
          <p14:tracePt t="446383" x="3509963" y="2214563"/>
          <p14:tracePt t="446399" x="3446463" y="2232025"/>
          <p14:tracePt t="446416" x="3394075" y="2268538"/>
          <p14:tracePt t="446433" x="3322638" y="2322513"/>
          <p14:tracePt t="446450" x="3303588" y="2339975"/>
          <p14:tracePt t="446467" x="3286125" y="2349500"/>
          <p14:tracePt t="446483" x="3276600" y="2366963"/>
          <p14:tracePt t="446499" x="3268663" y="2393950"/>
          <p14:tracePt t="446516" x="3259138" y="2401888"/>
          <p14:tracePt t="446533" x="3259138" y="2411413"/>
          <p14:tracePt t="446549" x="3251200" y="2411413"/>
          <p14:tracePt t="446566" x="3241675" y="2420938"/>
          <p14:tracePt t="446585" x="3241675" y="2428875"/>
          <p14:tracePt t="446599" x="3232150" y="2438400"/>
          <p14:tracePt t="446617" x="3224213" y="2455863"/>
          <p14:tracePt t="446693" x="3224213" y="2465388"/>
          <p14:tracePt t="446701" x="3214688" y="2473325"/>
          <p14:tracePt t="446717" x="3214688" y="2482850"/>
          <p14:tracePt t="446732" x="3205163" y="2492375"/>
          <p14:tracePt t="446786" x="3205163" y="2509838"/>
          <p14:tracePt t="446795" x="3197225" y="2517775"/>
          <p14:tracePt t="446804" x="3197225" y="2527300"/>
          <p14:tracePt t="446816" x="3197225" y="2544763"/>
          <p14:tracePt t="446834" x="3205163" y="2571750"/>
          <p14:tracePt t="446850" x="3224213" y="2608263"/>
          <p14:tracePt t="446866" x="3241675" y="2616200"/>
          <p14:tracePt t="446883" x="3241675" y="2625725"/>
          <p14:tracePt t="446899" x="3259138" y="2625725"/>
          <p14:tracePt t="446983" x="3268663" y="2616200"/>
          <p14:tracePt t="446991" x="3268663" y="2608263"/>
          <p14:tracePt t="447000" x="3276600" y="2598738"/>
          <p14:tracePt t="447016" x="3276600" y="2581275"/>
          <p14:tracePt t="447033" x="3276600" y="2571750"/>
          <p14:tracePt t="447049" x="3276600" y="2563813"/>
          <p14:tracePt t="447066" x="3286125" y="2563813"/>
          <p14:tracePt t="447109" x="3286125" y="2554288"/>
          <p14:tracePt t="447125" x="3313113" y="2544763"/>
          <p14:tracePt t="447135" x="3330575" y="2536825"/>
          <p14:tracePt t="447150" x="3348038" y="2527300"/>
          <p14:tracePt t="447166" x="3367088" y="2517775"/>
          <p14:tracePt t="447183" x="3375025" y="2509838"/>
          <p14:tracePt t="447200" x="3384550" y="2509838"/>
          <p14:tracePt t="447217" x="3394075" y="2492375"/>
          <p14:tracePt t="447249" x="3402013" y="2492375"/>
          <p14:tracePt t="447383" x="3411538" y="2482850"/>
          <p14:tracePt t="447391" x="3411538" y="2473325"/>
          <p14:tracePt t="447400" x="3402013" y="2473325"/>
          <p14:tracePt t="447493" x="3402013" y="2482850"/>
          <p14:tracePt t="447502" x="3384550" y="2492375"/>
          <p14:tracePt t="447517" x="3375025" y="2500313"/>
          <p14:tracePt t="447533" x="3348038" y="2517775"/>
          <p14:tracePt t="447549" x="3340100" y="2527300"/>
          <p14:tracePt t="447566" x="3330575" y="2544763"/>
          <p14:tracePt t="447600" x="3313113" y="2554288"/>
          <p14:tracePt t="447617" x="3303588" y="2571750"/>
          <p14:tracePt t="447632" x="3286125" y="2581275"/>
          <p14:tracePt t="447649" x="3286125" y="2589213"/>
          <p14:tracePt t="447682" x="3276600" y="2589213"/>
          <p14:tracePt t="447711" x="3268663" y="2598738"/>
          <p14:tracePt t="447726" x="3268663" y="2608263"/>
          <p14:tracePt t="447734" x="3259138" y="2616200"/>
          <p14:tracePt t="447805" x="3268663" y="2608263"/>
          <p14:tracePt t="447883" x="3276600" y="2598738"/>
          <p14:tracePt t="447891" x="3303588" y="2589213"/>
          <p14:tracePt t="447900" x="3348038" y="2571750"/>
          <p14:tracePt t="447916" x="3375025" y="2527300"/>
          <p14:tracePt t="447932" x="3411538" y="2500313"/>
          <p14:tracePt t="447949" x="3419475" y="2492375"/>
          <p14:tracePt t="447966" x="3438525" y="2482850"/>
          <p14:tracePt t="447983" x="3438525" y="2473325"/>
          <p14:tracePt t="447999" x="3446463" y="2465388"/>
          <p14:tracePt t="448016" x="3455988" y="2465388"/>
          <p14:tracePt t="448033" x="3455988" y="2473325"/>
          <p14:tracePt t="448103" x="3438525" y="2482850"/>
          <p14:tracePt t="448111" x="3438525" y="2492375"/>
          <p14:tracePt t="448120" x="3402013" y="2509838"/>
          <p14:tracePt t="448133" x="3357563" y="2554288"/>
          <p14:tracePt t="448150" x="3313113" y="2598738"/>
          <p14:tracePt t="448166" x="3295650" y="2625725"/>
          <p14:tracePt t="448183" x="3286125" y="2643188"/>
          <p14:tracePt t="448217" x="3295650" y="2635250"/>
          <p14:tracePt t="448275" x="3322638" y="2608263"/>
          <p14:tracePt t="448283" x="3340100" y="2554288"/>
          <p14:tracePt t="448300" x="3357563" y="2482850"/>
          <p14:tracePt t="448316" x="3367088" y="2411413"/>
          <p14:tracePt t="448333" x="3375025" y="2322513"/>
          <p14:tracePt t="448350" x="3384550" y="2224088"/>
          <p14:tracePt t="448366" x="3384550" y="2143125"/>
          <p14:tracePt t="448383" x="3384550" y="2036763"/>
          <p14:tracePt t="448400" x="3384550" y="1973263"/>
          <p14:tracePt t="448417" x="3384550" y="1965325"/>
          <p14:tracePt t="448449" x="3402013" y="1965325"/>
          <p14:tracePt t="448565" x="3429000" y="1973263"/>
          <p14:tracePt t="448573" x="3455988" y="1973263"/>
          <p14:tracePt t="448583" x="3509963" y="1982788"/>
          <p14:tracePt t="448600" x="3571875" y="1982788"/>
          <p14:tracePt t="448617" x="3616325" y="1982788"/>
          <p14:tracePt t="448633" x="3660775" y="1982788"/>
          <p14:tracePt t="448651" x="3670300" y="1982788"/>
          <p14:tracePt t="448667" x="3687763" y="1982788"/>
          <p14:tracePt t="448700" x="3697288" y="1982788"/>
          <p14:tracePt t="448717" x="3705225" y="1982788"/>
          <p14:tracePt t="448815" x="3714750" y="2000250"/>
          <p14:tracePt t="448823" x="3724275" y="2017713"/>
          <p14:tracePt t="448834" x="3724275" y="2044700"/>
          <p14:tracePt t="448850" x="3724275" y="2063750"/>
          <p14:tracePt t="448866" x="3724275" y="2081213"/>
          <p14:tracePt t="448883" x="3705225" y="2125663"/>
          <p14:tracePt t="448901" x="3697288" y="2160588"/>
          <p14:tracePt t="448917" x="3670300" y="2197100"/>
          <p14:tracePt t="448933" x="3652838" y="2206625"/>
          <p14:tracePt t="448950" x="3652838" y="2214563"/>
          <p14:tracePt t="448966" x="3643313" y="2224088"/>
          <p14:tracePt t="448983" x="3633788" y="2232025"/>
          <p14:tracePt t="449000" x="3625850" y="2232025"/>
          <p14:tracePt t="449033" x="3625850" y="2224088"/>
          <p14:tracePt t="449097" x="3625850" y="2214563"/>
          <p14:tracePt t="449108" x="3625850" y="2206625"/>
          <p14:tracePt t="449120" x="3625850" y="2197100"/>
          <p14:tracePt t="449132" x="3633788" y="2187575"/>
          <p14:tracePt t="449149" x="3652838" y="2170113"/>
          <p14:tracePt t="449166" x="3670300" y="2152650"/>
          <p14:tracePt t="449182" x="3679825" y="2143125"/>
          <p14:tracePt t="449199" x="3687763" y="2125663"/>
          <p14:tracePt t="449216" x="3714750" y="2116138"/>
          <p14:tracePt t="449233" x="3724275" y="2108200"/>
          <p14:tracePt t="449249" x="3741738" y="2089150"/>
          <p14:tracePt t="449282" x="3751263" y="2081213"/>
          <p14:tracePt t="449347" x="3759200" y="2071688"/>
          <p14:tracePt t="449441" x="3759200" y="2063750"/>
          <p14:tracePt t="449450" x="3759200" y="2054225"/>
          <p14:tracePt t="449467" x="3768725" y="2036763"/>
          <p14:tracePt t="449483" x="3768725" y="2009775"/>
          <p14:tracePt t="449500" x="3776663" y="1982788"/>
          <p14:tracePt t="449516" x="3776663" y="1965325"/>
          <p14:tracePt t="449533" x="3776663" y="1946275"/>
          <p14:tracePt t="449566" x="3768725" y="1973263"/>
          <p14:tracePt t="449653" x="3759200" y="2009775"/>
          <p14:tracePt t="449662" x="3751263" y="2036763"/>
          <p14:tracePt t="449671" x="3751263" y="2108200"/>
          <p14:tracePt t="449683" x="3751263" y="2143125"/>
          <p14:tracePt t="449700" x="3751263" y="2179638"/>
          <p14:tracePt t="449718" x="3759200" y="2224088"/>
          <p14:tracePt t="449733" x="3776663" y="2278063"/>
          <p14:tracePt t="449750" x="3795713" y="2322513"/>
          <p14:tracePt t="449766" x="3803650" y="2366963"/>
          <p14:tracePt t="449783" x="3822700" y="2438400"/>
          <p14:tracePt t="449801" x="3822700" y="2482850"/>
          <p14:tracePt t="449818" x="3822700" y="2517775"/>
          <p14:tracePt t="449834" x="3822700" y="2563813"/>
          <p14:tracePt t="449850" x="3813175" y="2581275"/>
          <p14:tracePt t="449867" x="3813175" y="2589213"/>
          <p14:tracePt t="449900" x="3813175" y="2598738"/>
          <p14:tracePt t="449919" x="3813175" y="2608263"/>
          <p14:tracePt t="449933" x="3822700" y="2616200"/>
          <p14:tracePt t="449950" x="3840163" y="2625725"/>
          <p14:tracePt t="449967" x="3848100" y="2625725"/>
          <p14:tracePt t="449983" x="3875088" y="2625725"/>
          <p14:tracePt t="450000" x="3894138" y="2625725"/>
          <p14:tracePt t="450016" x="3919538" y="2625725"/>
          <p14:tracePt t="450033" x="3938588" y="2625725"/>
          <p14:tracePt t="450066" x="3938588" y="2616200"/>
          <p14:tracePt t="450091" x="3946525" y="2608263"/>
          <p14:tracePt t="450100" x="3956050" y="2589213"/>
          <p14:tracePt t="450117" x="3956050" y="2571750"/>
          <p14:tracePt t="450133" x="3956050" y="2517775"/>
          <p14:tracePt t="450149" x="3938588" y="2420938"/>
          <p14:tracePt t="450166" x="3919538" y="2268538"/>
          <p14:tracePt t="450183" x="3884613" y="2081213"/>
          <p14:tracePt t="450199" x="3875088" y="2017713"/>
          <p14:tracePt t="450218" x="3875088" y="2000250"/>
          <p14:tracePt t="450233" x="3875088" y="1992313"/>
          <p14:tracePt t="450250" x="3884613" y="1973263"/>
          <p14:tracePt t="450266" x="3884613" y="1965325"/>
          <p14:tracePt t="450283" x="3884613" y="1946275"/>
          <p14:tracePt t="450301" x="3894138" y="1938338"/>
          <p14:tracePt t="450317" x="3902075" y="1928813"/>
          <p14:tracePt t="450334" x="3911600" y="1911350"/>
          <p14:tracePt t="450350" x="3919538" y="1893888"/>
          <p14:tracePt t="450367" x="3929063" y="1866900"/>
          <p14:tracePt t="450383" x="3946525" y="1857375"/>
          <p14:tracePt t="450400" x="3956050" y="1849438"/>
          <p14:tracePt t="450416" x="3973513" y="1830388"/>
          <p14:tracePt t="450433" x="3983038" y="1822450"/>
          <p14:tracePt t="450451" x="3983038" y="1812925"/>
          <p14:tracePt t="450466" x="4000500" y="1803400"/>
          <p14:tracePt t="450522" x="4027488" y="1795463"/>
          <p14:tracePt t="450537" x="4037013" y="1785938"/>
          <p14:tracePt t="450548" x="4044950" y="1785938"/>
          <p14:tracePt t="450566" x="4054475" y="1785938"/>
          <p14:tracePt t="450583" x="4044950" y="1785938"/>
          <p14:tracePt t="450711" x="4044950" y="1776413"/>
          <p14:tracePt t="450763" x="4054475" y="1776413"/>
          <p14:tracePt t="450873" x="4062413" y="1776413"/>
          <p14:tracePt t="450882" x="4108450" y="1776413"/>
          <p14:tracePt t="450900" x="4152900" y="1776413"/>
          <p14:tracePt t="450917" x="4187825" y="1776413"/>
          <p14:tracePt t="450933" x="4214813" y="1776413"/>
          <p14:tracePt t="450951" x="4224338" y="1776413"/>
          <p14:tracePt t="450967" x="4232275" y="1776413"/>
          <p14:tracePt t="450983" x="4251325" y="1776413"/>
          <p14:tracePt t="451016" x="4259263" y="1776413"/>
          <p14:tracePt t="451437" x="4276725" y="1822450"/>
          <p14:tracePt t="451446" x="4295775" y="1857375"/>
          <p14:tracePt t="451455" x="4313238" y="1928813"/>
          <p14:tracePt t="451467" x="4322763" y="1973263"/>
          <p14:tracePt t="451483" x="4322763" y="2017713"/>
          <p14:tracePt t="451499" x="4313238" y="2081213"/>
          <p14:tracePt t="451516" x="4295775" y="2116138"/>
          <p14:tracePt t="451533" x="4259263" y="2152650"/>
          <p14:tracePt t="451549" x="4232275" y="2179638"/>
          <p14:tracePt t="451566" x="4205288" y="2187575"/>
          <p14:tracePt t="451582" x="4187825" y="2206625"/>
          <p14:tracePt t="451601" x="4179888" y="2206625"/>
          <p14:tracePt t="451617" x="4160838" y="2214563"/>
          <p14:tracePt t="451633" x="4152900" y="2224088"/>
          <p14:tracePt t="576844" x="4081463" y="2232025"/>
          <p14:tracePt t="576898" x="3990975" y="2241550"/>
          <p14:tracePt t="576907" x="3938588" y="2241550"/>
          <p14:tracePt t="576916" x="3884613" y="2241550"/>
          <p14:tracePt t="576932" x="3857625" y="2241550"/>
          <p14:tracePt t="576948" x="3840163" y="2241550"/>
          <p14:tracePt t="576965" x="3830638" y="2232025"/>
          <p14:tracePt t="576982" x="3803650" y="2214563"/>
          <p14:tracePt t="577000" x="3724275" y="2187575"/>
          <p14:tracePt t="577015" x="3670300" y="2170113"/>
          <p14:tracePt t="577032" x="3589338" y="2108200"/>
          <p14:tracePt t="577049" x="3527425" y="2044700"/>
          <p14:tracePt t="577065" x="3455988" y="1911350"/>
          <p14:tracePt t="577082" x="3375025" y="1704975"/>
          <p14:tracePt t="577099" x="3303588" y="1465263"/>
          <p14:tracePt t="577116" x="3286125" y="1401763"/>
          <p14:tracePt t="577132" x="3286125" y="1384300"/>
          <p14:tracePt t="577149" x="3295650" y="1374775"/>
          <p14:tracePt t="577165" x="3322638" y="1374775"/>
          <p14:tracePt t="577182" x="3419475" y="1384300"/>
          <p14:tracePt t="577198" x="3608388" y="1446213"/>
          <p14:tracePt t="577215" x="3848100" y="1527175"/>
          <p14:tracePt t="577232" x="4054475" y="1625600"/>
          <p14:tracePt t="577232" x="4133850" y="1679575"/>
          <p14:tracePt t="577251" x="4286250" y="1795463"/>
          <p14:tracePt t="577265" x="4456113" y="1955800"/>
          <p14:tracePt t="577282" x="4633913" y="2125663"/>
          <p14:tracePt t="577299" x="4741863" y="2232025"/>
          <p14:tracePt t="577315" x="4822825" y="2312988"/>
          <p14:tracePt t="577332" x="4921250" y="2411413"/>
          <p14:tracePt t="577348" x="5027613" y="2598738"/>
          <p14:tracePt t="577366" x="5099050" y="2724150"/>
          <p14:tracePt t="577382" x="5126038" y="2894013"/>
          <p14:tracePt t="577399" x="5135563" y="3081338"/>
          <p14:tracePt t="577415" x="5116513" y="3259138"/>
          <p14:tracePt t="577432" x="5064125" y="3421063"/>
          <p14:tracePt t="577448" x="5018088" y="3536950"/>
          <p14:tracePt t="577465" x="4965700" y="3662363"/>
          <p14:tracePt t="577482" x="4848225" y="3867150"/>
          <p14:tracePt t="577500" x="4768850" y="3983038"/>
          <p14:tracePt t="577517" x="4625975" y="4090988"/>
          <p14:tracePt t="577532" x="4483100" y="4162425"/>
          <p14:tracePt t="577549" x="4340225" y="4241800"/>
          <p14:tracePt t="577565" x="4251325" y="4295775"/>
          <p14:tracePt t="577582" x="4152900" y="4357688"/>
          <p14:tracePt t="577599" x="4054475" y="4421188"/>
          <p14:tracePt t="577615" x="3894138" y="4510088"/>
          <p14:tracePt t="577632" x="3822700" y="4554538"/>
          <p14:tracePt t="577649" x="3768725" y="4581525"/>
          <p14:tracePt t="577665" x="3724275" y="4591050"/>
          <p14:tracePt t="577682" x="3687763" y="4591050"/>
          <p14:tracePt t="577698" x="3652838" y="4564063"/>
          <p14:tracePt t="577715" x="3598863" y="4510088"/>
          <p14:tracePt t="577715" x="3571875" y="4465638"/>
          <p14:tracePt t="577735" x="3509963" y="4394200"/>
          <p14:tracePt t="577750" x="3455988" y="4313238"/>
          <p14:tracePt t="577766" x="3411538" y="4251325"/>
          <p14:tracePt t="577782" x="3367088" y="4179888"/>
          <p14:tracePt t="577799" x="3330575" y="4064000"/>
          <p14:tracePt t="577815" x="3313113" y="3956050"/>
          <p14:tracePt t="577832" x="3313113" y="3849688"/>
          <p14:tracePt t="577848" x="3322638" y="3778250"/>
          <p14:tracePt t="577865" x="3367088" y="3687763"/>
          <p14:tracePt t="577882" x="3517900" y="3544888"/>
          <p14:tracePt t="577898" x="3643313" y="3465513"/>
          <p14:tracePt t="577915" x="3741738" y="3384550"/>
          <p14:tracePt t="577932" x="3875088" y="3330575"/>
          <p14:tracePt t="577948" x="4000500" y="3286125"/>
          <p14:tracePt t="577965" x="4071938" y="3268663"/>
          <p14:tracePt t="577983" x="4187825" y="3251200"/>
          <p14:tracePt t="577999" x="4438650" y="3232150"/>
          <p14:tracePt t="578016" x="4625975" y="3206750"/>
          <p14:tracePt t="578032" x="4848225" y="3206750"/>
          <p14:tracePt t="578049" x="5143500" y="3206750"/>
          <p14:tracePt t="578066" x="5483225" y="3206750"/>
          <p14:tracePt t="578082" x="5813425" y="3224213"/>
          <p14:tracePt t="578098" x="6081713" y="3224213"/>
          <p14:tracePt t="578115" x="6303963" y="3251200"/>
          <p14:tracePt t="578132" x="6518275" y="3259138"/>
          <p14:tracePt t="578149" x="6823075" y="3313113"/>
          <p14:tracePt t="578165" x="6946900" y="3357563"/>
          <p14:tracePt t="578182" x="7064375" y="3402013"/>
          <p14:tracePt t="578198" x="7251700" y="3455988"/>
          <p14:tracePt t="578215" x="7446963" y="3527425"/>
          <p14:tracePt t="578232" x="7608888" y="3571875"/>
          <p14:tracePt t="578232" x="7688263" y="3598863"/>
          <p14:tracePt t="578251" x="7875588" y="3679825"/>
          <p14:tracePt t="578266" x="8089900" y="3805238"/>
          <p14:tracePt t="578282" x="8278813" y="3948113"/>
          <p14:tracePt t="578299" x="8367713" y="4081463"/>
          <p14:tracePt t="578315" x="8412163" y="4179888"/>
          <p14:tracePt t="578332" x="8439150" y="4313238"/>
          <p14:tracePt t="578349" x="8447088" y="4448175"/>
          <p14:tracePt t="578366" x="8447088" y="4510088"/>
          <p14:tracePt t="578382" x="8429625" y="4581525"/>
          <p14:tracePt t="578400" x="8385175" y="4706938"/>
          <p14:tracePt t="578416" x="8304213" y="4813300"/>
          <p14:tracePt t="578432" x="8207375" y="4921250"/>
          <p14:tracePt t="578448" x="8045450" y="5000625"/>
          <p14:tracePt t="578465" x="7858125" y="5072063"/>
          <p14:tracePt t="578482" x="7680325" y="5116513"/>
          <p14:tracePt t="578499" x="7510463" y="5153025"/>
          <p14:tracePt t="578515" x="7350125" y="5187950"/>
          <p14:tracePt t="578532" x="7296150" y="5197475"/>
          <p14:tracePt t="578549" x="7251700" y="5214938"/>
          <p14:tracePt t="578565" x="7215188" y="5214938"/>
          <p14:tracePt t="578582" x="7180263" y="5224463"/>
          <p14:tracePt t="578599" x="7153275" y="5224463"/>
          <p14:tracePt t="578615" x="7116763" y="5214938"/>
          <p14:tracePt t="578631" x="7045325" y="5187950"/>
          <p14:tracePt t="578648" x="6938963" y="5135563"/>
          <p14:tracePt t="578666" x="6759575" y="5037138"/>
          <p14:tracePt t="578682" x="6608763" y="4983163"/>
          <p14:tracePt t="578698" x="6527800" y="4956175"/>
          <p14:tracePt t="578715" x="6402388" y="4938713"/>
          <p14:tracePt t="578734" x="6303963" y="4921250"/>
          <p14:tracePt t="578749" x="6251575" y="4902200"/>
          <p14:tracePt t="578765" x="6215063" y="4884738"/>
          <p14:tracePt t="578782" x="6135688" y="4857750"/>
          <p14:tracePt t="578799" x="6064250" y="4830763"/>
          <p14:tracePt t="578815" x="6037263" y="4822825"/>
          <p14:tracePt t="589344" x="6037263" y="4813300"/>
          <p14:tracePt t="590003" x="6037263" y="4795838"/>
          <p14:tracePt t="590011" x="6072188" y="4759325"/>
          <p14:tracePt t="590020" x="6135688" y="4643438"/>
          <p14:tracePt t="590034" x="6180138" y="4554538"/>
          <p14:tracePt t="590050" x="6188075" y="4545013"/>
          <p14:tracePt t="590067" x="6242050" y="4492625"/>
          <p14:tracePt t="590363" x="6350000" y="4357688"/>
          <p14:tracePt t="590372" x="6473825" y="4197350"/>
          <p14:tracePt t="590383" x="7037388" y="3795713"/>
          <p14:tracePt t="590400" x="7215188" y="3670300"/>
          <p14:tracePt t="590416" x="7269163" y="3635375"/>
          <p14:tracePt t="590433" x="7278688" y="3616325"/>
          <p14:tracePt t="590466" x="7278688" y="3643313"/>
          <p14:tracePt t="590502" x="7278688" y="3714750"/>
          <p14:tracePt t="590510" x="7278688" y="3786188"/>
          <p14:tracePt t="590519" x="7278688" y="3902075"/>
          <p14:tracePt t="590535" x="7278688" y="4027488"/>
          <p14:tracePt t="590549" x="7286625" y="4135438"/>
          <p14:tracePt t="590566" x="7296150" y="4197350"/>
          <p14:tracePt t="590583" x="7296150" y="4206875"/>
          <p14:tracePt t="590600" x="7278688" y="4214813"/>
          <p14:tracePt t="590616" x="7242175" y="4214813"/>
          <p14:tracePt t="590634" x="7143750" y="4170363"/>
          <p14:tracePt t="590650" x="6840538" y="4010025"/>
          <p14:tracePt t="590667" x="6483350" y="3830638"/>
          <p14:tracePt t="590684" x="6286500" y="3724275"/>
          <p14:tracePt t="590700" x="6188075" y="3662363"/>
          <p14:tracePt t="590717" x="6126163" y="3616325"/>
          <p14:tracePt t="590733" x="6099175" y="3571875"/>
          <p14:tracePt t="590751" x="6099175" y="3492500"/>
          <p14:tracePt t="590766" x="6215063" y="3330575"/>
          <p14:tracePt t="590784" x="6303963" y="3278188"/>
          <p14:tracePt t="590801" x="6367463" y="3259138"/>
          <p14:tracePt t="590817" x="6438900" y="3259138"/>
          <p14:tracePt t="590833" x="6500813" y="3295650"/>
          <p14:tracePt t="590850" x="6635750" y="3384550"/>
          <p14:tracePt t="590867" x="6778625" y="3527425"/>
          <p14:tracePt t="590883" x="6867525" y="3662363"/>
          <p14:tracePt t="590899" x="6894513" y="3805238"/>
          <p14:tracePt t="590916" x="6858000" y="4037013"/>
          <p14:tracePt t="590933" x="6786563" y="4135438"/>
          <p14:tracePt t="590949" x="6653213" y="4241800"/>
          <p14:tracePt t="590966" x="6518275" y="4322763"/>
          <p14:tracePt t="590983" x="6456363" y="4330700"/>
          <p14:tracePt t="590999" x="6421438" y="4330700"/>
          <p14:tracePt t="591016" x="6402388" y="4313238"/>
          <p14:tracePt t="591033" x="6375400" y="4170363"/>
          <p14:tracePt t="591050" x="6357938" y="4019550"/>
          <p14:tracePt t="591066" x="6330950" y="3902075"/>
          <p14:tracePt t="591083" x="6330950" y="3795713"/>
          <p14:tracePt t="591099" x="6367463" y="3670300"/>
          <p14:tracePt t="591116" x="6483350" y="3536950"/>
          <p14:tracePt t="591133" x="6643688" y="3421063"/>
          <p14:tracePt t="591149" x="6850063" y="3357563"/>
          <p14:tracePt t="591166" x="7089775" y="3349625"/>
          <p14:tracePt t="591183" x="7446963" y="3394075"/>
          <p14:tracePt t="591200" x="7661275" y="3492500"/>
          <p14:tracePt t="591216" x="7786688" y="3608388"/>
          <p14:tracePt t="591233" x="7813675" y="3670300"/>
          <p14:tracePt t="591251" x="7813675" y="3733800"/>
          <p14:tracePt t="591266" x="7804150" y="3876675"/>
          <p14:tracePt t="591284" x="7707313" y="4071938"/>
          <p14:tracePt t="591301" x="7581900" y="4197350"/>
          <p14:tracePt t="591317" x="7402513" y="4286250"/>
          <p14:tracePt t="591334" x="7259638" y="4330700"/>
          <p14:tracePt t="591350" x="7135813" y="4349750"/>
          <p14:tracePt t="591367" x="7000875" y="4357688"/>
          <p14:tracePt t="591384" x="6921500" y="4322763"/>
          <p14:tracePt t="591400" x="6894513" y="4268788"/>
          <p14:tracePt t="591417" x="6875463" y="4187825"/>
          <p14:tracePt t="591434" x="6850063" y="4000500"/>
          <p14:tracePt t="591451" x="6850063" y="3894138"/>
          <p14:tracePt t="591467" x="6850063" y="3786188"/>
          <p14:tracePt t="591484" x="6867525" y="3662363"/>
          <p14:tracePt t="591500" x="6894513" y="3536950"/>
          <p14:tracePt t="591517" x="6946900" y="3429000"/>
          <p14:tracePt t="591534" x="7027863" y="3349625"/>
          <p14:tracePt t="591550" x="7153275" y="3268663"/>
          <p14:tracePt t="591567" x="7224713" y="3259138"/>
          <p14:tracePt t="591584" x="7286625" y="3259138"/>
          <p14:tracePt t="591600" x="7340600" y="3259138"/>
          <p14:tracePt t="591617" x="7375525" y="3295650"/>
          <p14:tracePt t="591634" x="7385050" y="3322638"/>
          <p14:tracePt t="591650" x="7402513" y="3375025"/>
          <p14:tracePt t="591667" x="7412038" y="3421063"/>
          <p14:tracePt t="591684" x="7402513" y="3563938"/>
          <p14:tracePt t="591701" x="7340600" y="3679825"/>
          <p14:tracePt t="591717" x="7259638" y="3759200"/>
          <p14:tracePt t="591734" x="7188200" y="3813175"/>
          <p14:tracePt t="591752" x="7143750" y="3849688"/>
          <p14:tracePt t="591767" x="7099300" y="3867150"/>
          <p14:tracePt t="591784" x="7089775" y="3876675"/>
          <p14:tracePt t="591801" x="7072313" y="3876675"/>
          <p14:tracePt t="591818" x="7054850" y="3867150"/>
          <p14:tracePt t="591835" x="7027863" y="3857625"/>
          <p14:tracePt t="591851" x="6973888" y="3822700"/>
          <p14:tracePt t="591868" x="6875463" y="3759200"/>
          <p14:tracePt t="591885" x="6759575" y="3687763"/>
          <p14:tracePt t="591901" x="6680200" y="3608388"/>
          <p14:tracePt t="591918" x="6608763" y="3492500"/>
          <p14:tracePt t="591936" x="6599238" y="3421063"/>
          <p14:tracePt t="591951" x="6599238" y="3357563"/>
          <p14:tracePt t="591967" x="6599238" y="3286125"/>
          <p14:tracePt t="591985" x="6635750" y="3241675"/>
          <p14:tracePt t="592001" x="6680200" y="3197225"/>
          <p14:tracePt t="592018" x="6732588" y="3160713"/>
          <p14:tracePt t="592034" x="6786563" y="3143250"/>
          <p14:tracePt t="592051" x="6831013" y="3135313"/>
          <p14:tracePt t="592068" x="6902450" y="3125788"/>
          <p14:tracePt t="592086" x="6992938" y="3224213"/>
          <p14:tracePt t="592101" x="7064375" y="3349625"/>
          <p14:tracePt t="592118" x="7108825" y="3492500"/>
          <p14:tracePt t="592135" x="7126288" y="3635375"/>
          <p14:tracePt t="592152" x="7116763" y="3759200"/>
          <p14:tracePt t="592167" x="7081838" y="3884613"/>
          <p14:tracePt t="592184" x="6992938" y="4037013"/>
          <p14:tracePt t="592201" x="6938963" y="4116388"/>
          <p14:tracePt t="592217" x="6884988" y="4179888"/>
          <p14:tracePt t="592234" x="6804025" y="4251325"/>
          <p14:tracePt t="592251" x="6670675" y="4305300"/>
          <p14:tracePt t="592267" x="6518275" y="4340225"/>
          <p14:tracePt t="592284" x="6367463" y="4340225"/>
          <p14:tracePt t="592301" x="6224588" y="4322763"/>
          <p14:tracePt t="592317" x="6116638" y="4295775"/>
          <p14:tracePt t="592334" x="6010275" y="4224338"/>
          <p14:tracePt t="592351" x="5956300" y="4135438"/>
          <p14:tracePt t="592367" x="5894388" y="3956050"/>
          <p14:tracePt t="592384" x="5875338" y="3805238"/>
          <p14:tracePt t="592401" x="5875338" y="3652838"/>
          <p14:tracePt t="592417" x="5911850" y="3554413"/>
          <p14:tracePt t="592434" x="6027738" y="3446463"/>
          <p14:tracePt t="592451" x="6108700" y="3411538"/>
          <p14:tracePt t="592467" x="6180138" y="3394075"/>
          <p14:tracePt t="592484" x="6242050" y="3394075"/>
          <p14:tracePt t="592500" x="6350000" y="3402013"/>
          <p14:tracePt t="592517" x="6492875" y="3455988"/>
          <p14:tracePt t="592534" x="6616700" y="3527425"/>
          <p14:tracePt t="592551" x="6732588" y="3625850"/>
          <p14:tracePt t="592567" x="6804025" y="3751263"/>
          <p14:tracePt t="592584" x="6850063" y="3894138"/>
          <p14:tracePt t="592601" x="6850063" y="3965575"/>
          <p14:tracePt t="592617" x="6823075" y="4037013"/>
          <p14:tracePt t="592634" x="6769100" y="4098925"/>
          <p14:tracePt t="592650" x="6724650" y="4135438"/>
          <p14:tracePt t="592667" x="6670675" y="4162425"/>
          <p14:tracePt t="592684" x="6616700" y="4170363"/>
          <p14:tracePt t="592701" x="6581775" y="4170363"/>
          <p14:tracePt t="592719" x="6572250" y="4152900"/>
          <p14:tracePt t="592735" x="6564313" y="4116388"/>
          <p14:tracePt t="592753" x="6564313" y="4090988"/>
          <p14:tracePt t="592768" x="6572250" y="4071938"/>
          <p14:tracePt t="592785" x="6581775" y="4054475"/>
          <p14:tracePt t="592802" x="6599238" y="4044950"/>
          <p14:tracePt t="592818" x="6616700" y="4019550"/>
          <p14:tracePt t="592836" x="6626225" y="4010025"/>
          <p14:tracePt t="592852" x="6643688" y="4000500"/>
          <p14:tracePt t="592868" x="6688138" y="3983038"/>
          <p14:tracePt t="592885" x="6732588" y="3956050"/>
          <p14:tracePt t="592902" x="6786563" y="3938588"/>
          <p14:tracePt t="592918" x="6804025" y="3929063"/>
          <p14:tracePt t="592935" x="6823075" y="3902075"/>
          <p14:tracePt t="592952" x="6831013" y="3884613"/>
          <p14:tracePt t="592968" x="6858000" y="3849688"/>
          <p14:tracePt t="592985" x="6858000" y="3805238"/>
          <p14:tracePt t="593002" x="6850063" y="3751263"/>
          <p14:tracePt t="593018" x="6831013" y="3714750"/>
          <p14:tracePt t="593035" x="6813550" y="3662363"/>
          <p14:tracePt t="593052" x="6796088" y="3608388"/>
          <p14:tracePt t="593068" x="6742113" y="3517900"/>
          <p14:tracePt t="593086" x="6724650" y="3482975"/>
          <p14:tracePt t="593103" x="6688138" y="3429000"/>
          <p14:tracePt t="593118" x="6661150" y="3394075"/>
          <p14:tracePt t="593135" x="6616700" y="3375025"/>
          <p14:tracePt t="593151" x="6572250" y="3357563"/>
          <p14:tracePt t="593168" x="6500813" y="3349625"/>
          <p14:tracePt t="593185" x="6429375" y="3330575"/>
          <p14:tracePt t="593201" x="6367463" y="3313113"/>
          <p14:tracePt t="593218" x="6286500" y="3295650"/>
          <p14:tracePt t="593236" x="6242050" y="3295650"/>
          <p14:tracePt t="593253" x="6180138" y="3295650"/>
          <p14:tracePt t="593268" x="6108700" y="3295650"/>
          <p14:tracePt t="593285" x="6000750" y="3303588"/>
          <p14:tracePt t="593302" x="5875338" y="3340100"/>
          <p14:tracePt t="593318" x="5707063" y="3384550"/>
          <p14:tracePt t="593335" x="5438775" y="3438525"/>
          <p14:tracePt t="593352" x="5259388" y="3473450"/>
          <p14:tracePt t="593368" x="5072063" y="3500438"/>
          <p14:tracePt t="593385" x="4894263" y="3544888"/>
          <p14:tracePt t="593401" x="4732338" y="3589338"/>
          <p14:tracePt t="593418" x="4670425" y="3608388"/>
          <p14:tracePt t="593434" x="4660900" y="3616325"/>
          <p14:tracePt t="593451" x="4652963" y="3616325"/>
          <p14:tracePt t="933178" x="4652963" y="3635375"/>
          <p14:tracePt t="933235" x="4670425" y="3884613"/>
          <p14:tracePt t="933285" x="4670425" y="3956050"/>
          <p14:tracePt t="933296" x="4670425" y="3992563"/>
          <p14:tracePt t="933309" x="4643438" y="4098925"/>
          <p14:tracePt t="933325" x="4625975" y="4179888"/>
          <p14:tracePt t="933342" x="4608513" y="4251325"/>
          <p14:tracePt t="933359" x="4598988" y="4295775"/>
          <p14:tracePt t="933376" x="4562475" y="4349750"/>
          <p14:tracePt t="933392" x="4491038" y="4411663"/>
          <p14:tracePt t="933409" x="4429125" y="4465638"/>
          <p14:tracePt t="933426" x="4313238" y="4564063"/>
          <p14:tracePt t="933443" x="4232275" y="4643438"/>
          <p14:tracePt t="933461" x="4152900" y="4724400"/>
          <p14:tracePt t="933476" x="4071938" y="4795838"/>
          <p14:tracePt t="933492" x="4000500" y="4911725"/>
          <p14:tracePt t="933517" x="3973513" y="4948238"/>
          <p14:tracePt t="933525" x="3956050" y="5000625"/>
          <p14:tracePt t="933542" x="3919538" y="5027613"/>
          <p14:tracePt t="933575" x="3919538" y="5037138"/>
          <p14:tracePt t="933624" x="3929063" y="5037138"/>
          <p14:tracePt t="933653" x="3956050" y="5037138"/>
          <p14:tracePt t="933662" x="4000500" y="5027613"/>
          <p14:tracePt t="933678" x="4054475" y="5010150"/>
          <p14:tracePt t="933693" x="4098925" y="4992688"/>
          <p14:tracePt t="933709" x="4143375" y="4973638"/>
          <p14:tracePt t="933725" x="4152900" y="4965700"/>
          <p14:tracePt t="933742" x="4160838" y="4956175"/>
          <p14:tracePt t="933759" x="4179888" y="4948238"/>
          <p14:tracePt t="933776" x="4232275" y="4929188"/>
          <p14:tracePt t="933792" x="4384675" y="4857750"/>
          <p14:tracePt t="933810" x="4491038" y="4795838"/>
          <p14:tracePt t="933825" x="4572000" y="4724400"/>
          <p14:tracePt t="933842" x="4687888" y="4652963"/>
          <p14:tracePt t="933859" x="4786313" y="4564063"/>
          <p14:tracePt t="933876" x="4840288" y="4500563"/>
          <p14:tracePt t="933892" x="4894263" y="4438650"/>
          <p14:tracePt t="933909" x="4973638" y="4349750"/>
          <p14:tracePt t="933928" x="5010150" y="4313238"/>
          <p14:tracePt t="933943" x="5018088" y="4305300"/>
          <p14:tracePt t="933960" x="5018088" y="4286250"/>
          <p14:tracePt t="933976" x="5027613" y="4286250"/>
          <p14:tracePt t="933992" x="5027613" y="4278313"/>
          <p14:tracePt t="934009" x="5037138" y="4278313"/>
          <p14:tracePt t="934026" x="5045075" y="4268788"/>
          <p14:tracePt t="934083" x="5045075" y="4259263"/>
          <p14:tracePt t="934099" x="5045075" y="4251325"/>
          <p14:tracePt t="934145" x="5037138" y="4241800"/>
          <p14:tracePt t="934161" x="5027613" y="4241800"/>
          <p14:tracePt t="934170" x="5018088" y="4241800"/>
          <p14:tracePt t="934179" x="5018088" y="4233863"/>
          <p14:tracePt t="934193" x="5010150" y="4224338"/>
          <p14:tracePt t="934209" x="5000625" y="4214813"/>
          <p14:tracePt t="934232" x="4992688" y="4214813"/>
          <p14:tracePt t="934458" x="4983163" y="4214813"/>
          <p14:tracePt t="934513" x="4983163" y="4206875"/>
          <p14:tracePt t="934527" x="4973638" y="4206875"/>
          <p14:tracePt t="934575" x="4973638" y="4197350"/>
          <p14:tracePt t="934677" x="4965700" y="4197350"/>
          <p14:tracePt t="934740" x="4956175" y="4197350"/>
          <p14:tracePt t="934755" x="4946650" y="4197350"/>
          <p14:tracePt t="934764" x="4938713" y="4197350"/>
          <p14:tracePt t="934825" x="4929188" y="4197350"/>
          <p14:tracePt t="934841" x="4929188" y="4187825"/>
          <p14:tracePt t="934856" x="4921250" y="4187825"/>
          <p14:tracePt t="934865" x="4921250" y="4179888"/>
          <p14:tracePt t="934876" x="4902200" y="4179888"/>
          <p14:tracePt t="934909" x="4894263" y="4179888"/>
          <p14:tracePt t="934927" x="4884738" y="4170363"/>
          <p14:tracePt t="934942" x="4867275" y="4170363"/>
          <p14:tracePt t="934959" x="4857750" y="4162425"/>
          <p14:tracePt t="934976" x="4848225" y="4162425"/>
          <p14:tracePt t="934992" x="4840288" y="4162425"/>
          <p14:tracePt t="935028" x="4813300" y="4162425"/>
          <p14:tracePt t="935052" x="4803775" y="4162425"/>
          <p14:tracePt t="935060" x="4786313" y="4162425"/>
          <p14:tracePt t="935092" x="4768850" y="4162425"/>
          <p14:tracePt t="935109" x="4759325" y="416242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1066800" y="0"/>
            <a:ext cx="8005763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 anchor="ctr"/>
          <a:lstStyle/>
          <a:p>
            <a:r>
              <a:rPr lang="en-US" sz="3600" dirty="0">
                <a:solidFill>
                  <a:srgbClr val="0070C0"/>
                </a:solidFill>
                <a:latin typeface="Neo Sans Intel"/>
              </a:rPr>
              <a:t>Executing a BEQ Instruction 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(</a:t>
            </a:r>
            <a:r>
              <a:rPr lang="en-US" sz="3600" dirty="0">
                <a:solidFill>
                  <a:srgbClr val="0070C0"/>
                </a:solidFill>
                <a:latin typeface="Neo Sans Intel"/>
              </a:rPr>
              <a:t>1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)</a:t>
            </a:r>
            <a:endParaRPr lang="en-US" sz="3600" dirty="0">
              <a:solidFill>
                <a:srgbClr val="0070C0"/>
              </a:solidFill>
              <a:latin typeface="Neo Sans Intel"/>
            </a:endParaRPr>
          </a:p>
        </p:txBody>
      </p:sp>
      <p:sp>
        <p:nvSpPr>
          <p:cNvPr id="28675" name="Rectangle 3"/>
          <p:cNvSpPr>
            <a:spLocks noChangeArrowheads="1"/>
          </p:cNvSpPr>
          <p:nvPr/>
        </p:nvSpPr>
        <p:spPr bwMode="auto">
          <a:xfrm>
            <a:off x="262706" y="838200"/>
            <a:ext cx="2646878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beq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R4, R5, 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27; 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134553" y="4773613"/>
            <a:ext cx="2209800" cy="12700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0 or</a:t>
            </a: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4 </a:t>
            </a:r>
            <a:r>
              <a:rPr lang="en-US" sz="1600" b="1" dirty="0" err="1">
                <a:latin typeface="Courier New" pitchFamily="49" charset="0"/>
              </a:rPr>
              <a:t>beq</a:t>
            </a:r>
            <a:r>
              <a:rPr lang="en-US" sz="1600" b="1" dirty="0">
                <a:latin typeface="Courier New" pitchFamily="49" charset="0"/>
              </a:rPr>
              <a:t> R4, R5, 27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 8 and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12 </a:t>
            </a:r>
            <a:r>
              <a:rPr lang="en-US" sz="1600" b="1" dirty="0" err="1">
                <a:latin typeface="Courier New" pitchFamily="49" charset="0"/>
              </a:rPr>
              <a:t>sw</a:t>
            </a:r>
            <a:endParaRPr lang="en-US" sz="1600" b="1" dirty="0">
              <a:latin typeface="Courier New" pitchFamily="49" charset="0"/>
            </a:endParaRP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16 sub</a:t>
            </a:r>
          </a:p>
        </p:txBody>
      </p:sp>
      <p:sp>
        <p:nvSpPr>
          <p:cNvPr id="28679" name="Rectangle 130"/>
          <p:cNvSpPr>
            <a:spLocks noChangeArrowheads="1"/>
          </p:cNvSpPr>
          <p:nvPr/>
        </p:nvSpPr>
        <p:spPr bwMode="auto">
          <a:xfrm>
            <a:off x="1524000" y="3492500"/>
            <a:ext cx="900113" cy="923925"/>
          </a:xfrm>
          <a:prstGeom prst="rect">
            <a:avLst/>
          </a:prstGeom>
          <a:solidFill>
            <a:srgbClr val="FFFFCC"/>
          </a:solidFill>
          <a:ln w="19050" algn="ctr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0" name="Line 7"/>
          <p:cNvSpPr>
            <a:spLocks noChangeShapeType="1"/>
          </p:cNvSpPr>
          <p:nvPr/>
        </p:nvSpPr>
        <p:spPr bwMode="auto">
          <a:xfrm>
            <a:off x="1314450" y="3608388"/>
            <a:ext cx="215900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1" name="Line 8"/>
          <p:cNvSpPr>
            <a:spLocks noChangeShapeType="1"/>
          </p:cNvSpPr>
          <p:nvPr/>
        </p:nvSpPr>
        <p:spPr bwMode="auto">
          <a:xfrm flipH="1" flipV="1">
            <a:off x="3538538" y="4694238"/>
            <a:ext cx="53975" cy="904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2" name="Rectangle 9"/>
          <p:cNvSpPr>
            <a:spLocks noChangeArrowheads="1"/>
          </p:cNvSpPr>
          <p:nvPr/>
        </p:nvSpPr>
        <p:spPr bwMode="auto">
          <a:xfrm>
            <a:off x="3411538" y="4818063"/>
            <a:ext cx="1841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pPr algn="ctr"/>
            <a:endParaRPr lang="en-US" sz="600">
              <a:solidFill>
                <a:srgbClr val="000000"/>
              </a:solidFill>
              <a:latin typeface="Arial" charset="0"/>
            </a:endParaRPr>
          </a:p>
          <a:p>
            <a:pPr algn="ctr"/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683" name="Line 10"/>
          <p:cNvSpPr>
            <a:spLocks noChangeShapeType="1"/>
          </p:cNvSpPr>
          <p:nvPr/>
        </p:nvSpPr>
        <p:spPr bwMode="auto">
          <a:xfrm flipH="1" flipV="1">
            <a:off x="4092575" y="4694238"/>
            <a:ext cx="50800" cy="904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4" name="Freeform 11"/>
          <p:cNvSpPr>
            <a:spLocks/>
          </p:cNvSpPr>
          <p:nvPr/>
        </p:nvSpPr>
        <p:spPr bwMode="auto">
          <a:xfrm>
            <a:off x="3254375" y="3349625"/>
            <a:ext cx="823913" cy="971550"/>
          </a:xfrm>
          <a:custGeom>
            <a:avLst/>
            <a:gdLst>
              <a:gd name="T0" fmla="*/ 518 w 519"/>
              <a:gd name="T1" fmla="*/ 611 h 541"/>
              <a:gd name="T2" fmla="*/ 518 w 519"/>
              <a:gd name="T3" fmla="*/ 0 h 541"/>
              <a:gd name="T4" fmla="*/ 0 w 519"/>
              <a:gd name="T5" fmla="*/ 0 h 541"/>
              <a:gd name="T6" fmla="*/ 0 w 519"/>
              <a:gd name="T7" fmla="*/ 611 h 541"/>
              <a:gd name="T8" fmla="*/ 518 w 519"/>
              <a:gd name="T9" fmla="*/ 611 h 541"/>
              <a:gd name="T10" fmla="*/ 518 w 519"/>
              <a:gd name="T11" fmla="*/ 611 h 54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19"/>
              <a:gd name="T19" fmla="*/ 0 h 541"/>
              <a:gd name="T20" fmla="*/ 519 w 519"/>
              <a:gd name="T21" fmla="*/ 541 h 541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19" h="541">
                <a:moveTo>
                  <a:pt x="518" y="540"/>
                </a:moveTo>
                <a:lnTo>
                  <a:pt x="518" y="0"/>
                </a:lnTo>
                <a:lnTo>
                  <a:pt x="0" y="0"/>
                </a:lnTo>
                <a:lnTo>
                  <a:pt x="0" y="540"/>
                </a:lnTo>
                <a:lnTo>
                  <a:pt x="518" y="540"/>
                </a:lnTo>
              </a:path>
            </a:pathLst>
          </a:custGeom>
          <a:solidFill>
            <a:srgbClr val="CCFFFF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685" name="Rectangle 12"/>
          <p:cNvSpPr>
            <a:spLocks noChangeArrowheads="1"/>
          </p:cNvSpPr>
          <p:nvPr/>
        </p:nvSpPr>
        <p:spPr bwMode="auto">
          <a:xfrm>
            <a:off x="3363913" y="3416300"/>
            <a:ext cx="1841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pPr algn="ctr"/>
            <a:endParaRPr lang="en-US" sz="600">
              <a:solidFill>
                <a:srgbClr val="000000"/>
              </a:solidFill>
              <a:latin typeface="Arial" charset="0"/>
            </a:endParaRPr>
          </a:p>
          <a:p>
            <a:pPr algn="ctr"/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686" name="Line 13"/>
          <p:cNvSpPr>
            <a:spLocks noChangeShapeType="1"/>
          </p:cNvSpPr>
          <p:nvPr/>
        </p:nvSpPr>
        <p:spPr bwMode="auto">
          <a:xfrm>
            <a:off x="3011488" y="4738688"/>
            <a:ext cx="688975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7" name="Line 14"/>
          <p:cNvSpPr>
            <a:spLocks noChangeShapeType="1"/>
          </p:cNvSpPr>
          <p:nvPr/>
        </p:nvSpPr>
        <p:spPr bwMode="auto">
          <a:xfrm flipV="1">
            <a:off x="4035425" y="4738688"/>
            <a:ext cx="207963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8" name="Freeform 15"/>
          <p:cNvSpPr>
            <a:spLocks/>
          </p:cNvSpPr>
          <p:nvPr/>
        </p:nvSpPr>
        <p:spPr bwMode="auto">
          <a:xfrm>
            <a:off x="2967038" y="3871913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6 w 24"/>
              <a:gd name="T5" fmla="*/ 23 h 24"/>
              <a:gd name="T6" fmla="*/ 18 w 24"/>
              <a:gd name="T7" fmla="*/ 21 h 24"/>
              <a:gd name="T8" fmla="*/ 18 w 24"/>
              <a:gd name="T9" fmla="*/ 21 h 24"/>
              <a:gd name="T10" fmla="*/ 20 w 24"/>
              <a:gd name="T11" fmla="*/ 19 h 24"/>
              <a:gd name="T12" fmla="*/ 22 w 24"/>
              <a:gd name="T13" fmla="*/ 19 h 24"/>
              <a:gd name="T14" fmla="*/ 22 w 24"/>
              <a:gd name="T15" fmla="*/ 17 h 24"/>
              <a:gd name="T16" fmla="*/ 23 w 24"/>
              <a:gd name="T17" fmla="*/ 15 h 24"/>
              <a:gd name="T18" fmla="*/ 23 w 24"/>
              <a:gd name="T19" fmla="*/ 13 h 24"/>
              <a:gd name="T20" fmla="*/ 23 w 24"/>
              <a:gd name="T21" fmla="*/ 11 h 24"/>
              <a:gd name="T22" fmla="*/ 23 w 24"/>
              <a:gd name="T23" fmla="*/ 9 h 24"/>
              <a:gd name="T24" fmla="*/ 23 w 24"/>
              <a:gd name="T25" fmla="*/ 7 h 24"/>
              <a:gd name="T26" fmla="*/ 22 w 24"/>
              <a:gd name="T27" fmla="*/ 5 h 24"/>
              <a:gd name="T28" fmla="*/ 22 w 24"/>
              <a:gd name="T29" fmla="*/ 5 h 24"/>
              <a:gd name="T30" fmla="*/ 20 w 24"/>
              <a:gd name="T31" fmla="*/ 4 h 24"/>
              <a:gd name="T32" fmla="*/ 18 w 24"/>
              <a:gd name="T33" fmla="*/ 2 h 24"/>
              <a:gd name="T34" fmla="*/ 18 w 24"/>
              <a:gd name="T35" fmla="*/ 2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4 w 24"/>
              <a:gd name="T51" fmla="*/ 4 h 24"/>
              <a:gd name="T52" fmla="*/ 2 w 24"/>
              <a:gd name="T53" fmla="*/ 5 h 24"/>
              <a:gd name="T54" fmla="*/ 2 w 24"/>
              <a:gd name="T55" fmla="*/ 5 h 24"/>
              <a:gd name="T56" fmla="*/ 0 w 24"/>
              <a:gd name="T57" fmla="*/ 7 h 24"/>
              <a:gd name="T58" fmla="*/ 0 w 24"/>
              <a:gd name="T59" fmla="*/ 9 h 24"/>
              <a:gd name="T60" fmla="*/ 0 w 24"/>
              <a:gd name="T61" fmla="*/ 11 h 24"/>
              <a:gd name="T62" fmla="*/ 0 w 24"/>
              <a:gd name="T63" fmla="*/ 13 h 24"/>
              <a:gd name="T64" fmla="*/ 0 w 24"/>
              <a:gd name="T65" fmla="*/ 15 h 24"/>
              <a:gd name="T66" fmla="*/ 2 w 24"/>
              <a:gd name="T67" fmla="*/ 17 h 24"/>
              <a:gd name="T68" fmla="*/ 2 w 24"/>
              <a:gd name="T69" fmla="*/ 19 h 24"/>
              <a:gd name="T70" fmla="*/ 4 w 24"/>
              <a:gd name="T71" fmla="*/ 19 h 24"/>
              <a:gd name="T72" fmla="*/ 4 w 24"/>
              <a:gd name="T73" fmla="*/ 21 h 24"/>
              <a:gd name="T74" fmla="*/ 6 w 24"/>
              <a:gd name="T75" fmla="*/ 21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8" y="21"/>
                </a:lnTo>
                <a:lnTo>
                  <a:pt x="20" y="19"/>
                </a:lnTo>
                <a:lnTo>
                  <a:pt x="22" y="19"/>
                </a:lnTo>
                <a:lnTo>
                  <a:pt x="22" y="17"/>
                </a:lnTo>
                <a:lnTo>
                  <a:pt x="23" y="15"/>
                </a:lnTo>
                <a:lnTo>
                  <a:pt x="23" y="13"/>
                </a:lnTo>
                <a:lnTo>
                  <a:pt x="23" y="11"/>
                </a:lnTo>
                <a:lnTo>
                  <a:pt x="23" y="9"/>
                </a:lnTo>
                <a:lnTo>
                  <a:pt x="23" y="7"/>
                </a:lnTo>
                <a:lnTo>
                  <a:pt x="22" y="5"/>
                </a:lnTo>
                <a:lnTo>
                  <a:pt x="20" y="4"/>
                </a:lnTo>
                <a:lnTo>
                  <a:pt x="18" y="2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4" y="4"/>
                </a:lnTo>
                <a:lnTo>
                  <a:pt x="2" y="5"/>
                </a:lnTo>
                <a:lnTo>
                  <a:pt x="0" y="7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2" y="17"/>
                </a:lnTo>
                <a:lnTo>
                  <a:pt x="2" y="19"/>
                </a:lnTo>
                <a:lnTo>
                  <a:pt x="4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689" name="Freeform 16"/>
          <p:cNvSpPr>
            <a:spLocks/>
          </p:cNvSpPr>
          <p:nvPr/>
        </p:nvSpPr>
        <p:spPr bwMode="auto">
          <a:xfrm>
            <a:off x="2967038" y="3724275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6 w 24"/>
              <a:gd name="T5" fmla="*/ 23 h 24"/>
              <a:gd name="T6" fmla="*/ 18 w 24"/>
              <a:gd name="T7" fmla="*/ 21 h 24"/>
              <a:gd name="T8" fmla="*/ 18 w 24"/>
              <a:gd name="T9" fmla="*/ 21 h 24"/>
              <a:gd name="T10" fmla="*/ 20 w 24"/>
              <a:gd name="T11" fmla="*/ 19 h 24"/>
              <a:gd name="T12" fmla="*/ 22 w 24"/>
              <a:gd name="T13" fmla="*/ 19 h 24"/>
              <a:gd name="T14" fmla="*/ 22 w 24"/>
              <a:gd name="T15" fmla="*/ 17 h 24"/>
              <a:gd name="T16" fmla="*/ 23 w 24"/>
              <a:gd name="T17" fmla="*/ 15 h 24"/>
              <a:gd name="T18" fmla="*/ 23 w 24"/>
              <a:gd name="T19" fmla="*/ 13 h 24"/>
              <a:gd name="T20" fmla="*/ 23 w 24"/>
              <a:gd name="T21" fmla="*/ 11 h 24"/>
              <a:gd name="T22" fmla="*/ 23 w 24"/>
              <a:gd name="T23" fmla="*/ 9 h 24"/>
              <a:gd name="T24" fmla="*/ 23 w 24"/>
              <a:gd name="T25" fmla="*/ 7 h 24"/>
              <a:gd name="T26" fmla="*/ 22 w 24"/>
              <a:gd name="T27" fmla="*/ 5 h 24"/>
              <a:gd name="T28" fmla="*/ 22 w 24"/>
              <a:gd name="T29" fmla="*/ 5 h 24"/>
              <a:gd name="T30" fmla="*/ 20 w 24"/>
              <a:gd name="T31" fmla="*/ 4 h 24"/>
              <a:gd name="T32" fmla="*/ 18 w 24"/>
              <a:gd name="T33" fmla="*/ 2 h 24"/>
              <a:gd name="T34" fmla="*/ 18 w 24"/>
              <a:gd name="T35" fmla="*/ 2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4 w 24"/>
              <a:gd name="T51" fmla="*/ 4 h 24"/>
              <a:gd name="T52" fmla="*/ 2 w 24"/>
              <a:gd name="T53" fmla="*/ 5 h 24"/>
              <a:gd name="T54" fmla="*/ 2 w 24"/>
              <a:gd name="T55" fmla="*/ 5 h 24"/>
              <a:gd name="T56" fmla="*/ 0 w 24"/>
              <a:gd name="T57" fmla="*/ 7 h 24"/>
              <a:gd name="T58" fmla="*/ 0 w 24"/>
              <a:gd name="T59" fmla="*/ 9 h 24"/>
              <a:gd name="T60" fmla="*/ 0 w 24"/>
              <a:gd name="T61" fmla="*/ 11 h 24"/>
              <a:gd name="T62" fmla="*/ 0 w 24"/>
              <a:gd name="T63" fmla="*/ 13 h 24"/>
              <a:gd name="T64" fmla="*/ 0 w 24"/>
              <a:gd name="T65" fmla="*/ 15 h 24"/>
              <a:gd name="T66" fmla="*/ 2 w 24"/>
              <a:gd name="T67" fmla="*/ 17 h 24"/>
              <a:gd name="T68" fmla="*/ 2 w 24"/>
              <a:gd name="T69" fmla="*/ 19 h 24"/>
              <a:gd name="T70" fmla="*/ 4 w 24"/>
              <a:gd name="T71" fmla="*/ 19 h 24"/>
              <a:gd name="T72" fmla="*/ 4 w 24"/>
              <a:gd name="T73" fmla="*/ 21 h 24"/>
              <a:gd name="T74" fmla="*/ 6 w 24"/>
              <a:gd name="T75" fmla="*/ 21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8" y="21"/>
                </a:lnTo>
                <a:lnTo>
                  <a:pt x="20" y="19"/>
                </a:lnTo>
                <a:lnTo>
                  <a:pt x="22" y="19"/>
                </a:lnTo>
                <a:lnTo>
                  <a:pt x="22" y="17"/>
                </a:lnTo>
                <a:lnTo>
                  <a:pt x="23" y="15"/>
                </a:lnTo>
                <a:lnTo>
                  <a:pt x="23" y="13"/>
                </a:lnTo>
                <a:lnTo>
                  <a:pt x="23" y="11"/>
                </a:lnTo>
                <a:lnTo>
                  <a:pt x="23" y="9"/>
                </a:lnTo>
                <a:lnTo>
                  <a:pt x="23" y="7"/>
                </a:lnTo>
                <a:lnTo>
                  <a:pt x="22" y="5"/>
                </a:lnTo>
                <a:lnTo>
                  <a:pt x="20" y="4"/>
                </a:lnTo>
                <a:lnTo>
                  <a:pt x="18" y="2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4" y="4"/>
                </a:lnTo>
                <a:lnTo>
                  <a:pt x="2" y="5"/>
                </a:lnTo>
                <a:lnTo>
                  <a:pt x="0" y="7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2" y="17"/>
                </a:lnTo>
                <a:lnTo>
                  <a:pt x="2" y="19"/>
                </a:lnTo>
                <a:lnTo>
                  <a:pt x="4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690" name="Freeform 17"/>
          <p:cNvSpPr>
            <a:spLocks/>
          </p:cNvSpPr>
          <p:nvPr/>
        </p:nvSpPr>
        <p:spPr bwMode="auto">
          <a:xfrm>
            <a:off x="2967038" y="5067300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6 w 24"/>
              <a:gd name="T5" fmla="*/ 23 h 24"/>
              <a:gd name="T6" fmla="*/ 16 w 24"/>
              <a:gd name="T7" fmla="*/ 21 h 24"/>
              <a:gd name="T8" fmla="*/ 18 w 24"/>
              <a:gd name="T9" fmla="*/ 21 h 24"/>
              <a:gd name="T10" fmla="*/ 20 w 24"/>
              <a:gd name="T11" fmla="*/ 19 h 24"/>
              <a:gd name="T12" fmla="*/ 22 w 24"/>
              <a:gd name="T13" fmla="*/ 18 h 24"/>
              <a:gd name="T14" fmla="*/ 22 w 24"/>
              <a:gd name="T15" fmla="*/ 18 h 24"/>
              <a:gd name="T16" fmla="*/ 22 w 24"/>
              <a:gd name="T17" fmla="*/ 16 h 24"/>
              <a:gd name="T18" fmla="*/ 23 w 24"/>
              <a:gd name="T19" fmla="*/ 14 h 24"/>
              <a:gd name="T20" fmla="*/ 23 w 24"/>
              <a:gd name="T21" fmla="*/ 12 h 24"/>
              <a:gd name="T22" fmla="*/ 23 w 24"/>
              <a:gd name="T23" fmla="*/ 10 h 24"/>
              <a:gd name="T24" fmla="*/ 22 w 24"/>
              <a:gd name="T25" fmla="*/ 8 h 24"/>
              <a:gd name="T26" fmla="*/ 22 w 24"/>
              <a:gd name="T27" fmla="*/ 6 h 24"/>
              <a:gd name="T28" fmla="*/ 22 w 24"/>
              <a:gd name="T29" fmla="*/ 4 h 24"/>
              <a:gd name="T30" fmla="*/ 20 w 24"/>
              <a:gd name="T31" fmla="*/ 4 h 24"/>
              <a:gd name="T32" fmla="*/ 18 w 24"/>
              <a:gd name="T33" fmla="*/ 2 h 24"/>
              <a:gd name="T34" fmla="*/ 16 w 24"/>
              <a:gd name="T35" fmla="*/ 2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2 w 24"/>
              <a:gd name="T51" fmla="*/ 4 h 24"/>
              <a:gd name="T52" fmla="*/ 2 w 24"/>
              <a:gd name="T53" fmla="*/ 4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4 h 24"/>
              <a:gd name="T64" fmla="*/ 0 w 24"/>
              <a:gd name="T65" fmla="*/ 16 h 24"/>
              <a:gd name="T66" fmla="*/ 0 w 24"/>
              <a:gd name="T67" fmla="*/ 18 h 24"/>
              <a:gd name="T68" fmla="*/ 2 w 24"/>
              <a:gd name="T69" fmla="*/ 18 h 24"/>
              <a:gd name="T70" fmla="*/ 2 w 24"/>
              <a:gd name="T71" fmla="*/ 19 h 24"/>
              <a:gd name="T72" fmla="*/ 4 w 24"/>
              <a:gd name="T73" fmla="*/ 21 h 24"/>
              <a:gd name="T74" fmla="*/ 6 w 24"/>
              <a:gd name="T75" fmla="*/ 21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6" y="21"/>
                </a:lnTo>
                <a:lnTo>
                  <a:pt x="18" y="21"/>
                </a:lnTo>
                <a:lnTo>
                  <a:pt x="20" y="19"/>
                </a:lnTo>
                <a:lnTo>
                  <a:pt x="22" y="18"/>
                </a:lnTo>
                <a:lnTo>
                  <a:pt x="22" y="16"/>
                </a:lnTo>
                <a:lnTo>
                  <a:pt x="23" y="14"/>
                </a:lnTo>
                <a:lnTo>
                  <a:pt x="23" y="12"/>
                </a:lnTo>
                <a:lnTo>
                  <a:pt x="23" y="10"/>
                </a:lnTo>
                <a:lnTo>
                  <a:pt x="22" y="8"/>
                </a:lnTo>
                <a:lnTo>
                  <a:pt x="22" y="6"/>
                </a:lnTo>
                <a:lnTo>
                  <a:pt x="22" y="4"/>
                </a:lnTo>
                <a:lnTo>
                  <a:pt x="20" y="4"/>
                </a:lnTo>
                <a:lnTo>
                  <a:pt x="18" y="2"/>
                </a:lnTo>
                <a:lnTo>
                  <a:pt x="16" y="2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2" y="4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4"/>
                </a:lnTo>
                <a:lnTo>
                  <a:pt x="0" y="16"/>
                </a:lnTo>
                <a:lnTo>
                  <a:pt x="0" y="18"/>
                </a:lnTo>
                <a:lnTo>
                  <a:pt x="2" y="18"/>
                </a:lnTo>
                <a:lnTo>
                  <a:pt x="2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691" name="Line 18"/>
          <p:cNvSpPr>
            <a:spLocks noChangeShapeType="1"/>
          </p:cNvSpPr>
          <p:nvPr/>
        </p:nvSpPr>
        <p:spPr bwMode="auto">
          <a:xfrm>
            <a:off x="2681288" y="3884613"/>
            <a:ext cx="31432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2" name="Line 19"/>
          <p:cNvSpPr>
            <a:spLocks noChangeShapeType="1"/>
          </p:cNvSpPr>
          <p:nvPr/>
        </p:nvSpPr>
        <p:spPr bwMode="auto">
          <a:xfrm flipV="1">
            <a:off x="3011488" y="5081588"/>
            <a:ext cx="1231900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3" name="Line 20"/>
          <p:cNvSpPr>
            <a:spLocks noChangeShapeType="1"/>
          </p:cNvSpPr>
          <p:nvPr/>
        </p:nvSpPr>
        <p:spPr bwMode="auto">
          <a:xfrm flipH="1">
            <a:off x="2678113" y="2832100"/>
            <a:ext cx="15652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4" name="Freeform 21"/>
          <p:cNvSpPr>
            <a:spLocks/>
          </p:cNvSpPr>
          <p:nvPr/>
        </p:nvSpPr>
        <p:spPr bwMode="auto">
          <a:xfrm>
            <a:off x="7848600" y="2662238"/>
            <a:ext cx="147638" cy="2820988"/>
          </a:xfrm>
          <a:custGeom>
            <a:avLst/>
            <a:gdLst>
              <a:gd name="T0" fmla="*/ 92 w 93"/>
              <a:gd name="T1" fmla="*/ 1776 h 1777"/>
              <a:gd name="T2" fmla="*/ 92 w 93"/>
              <a:gd name="T3" fmla="*/ 0 h 1777"/>
              <a:gd name="T4" fmla="*/ 0 w 93"/>
              <a:gd name="T5" fmla="*/ 0 h 1777"/>
              <a:gd name="T6" fmla="*/ 0 w 93"/>
              <a:gd name="T7" fmla="*/ 1776 h 1777"/>
              <a:gd name="T8" fmla="*/ 92 w 93"/>
              <a:gd name="T9" fmla="*/ 1776 h 1777"/>
              <a:gd name="T10" fmla="*/ 92 w 93"/>
              <a:gd name="T11" fmla="*/ 1776 h 177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"/>
              <a:gd name="T19" fmla="*/ 0 h 1777"/>
              <a:gd name="T20" fmla="*/ 93 w 93"/>
              <a:gd name="T21" fmla="*/ 1777 h 177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" h="1777">
                <a:moveTo>
                  <a:pt x="92" y="1776"/>
                </a:moveTo>
                <a:lnTo>
                  <a:pt x="92" y="0"/>
                </a:lnTo>
                <a:lnTo>
                  <a:pt x="0" y="0"/>
                </a:lnTo>
                <a:lnTo>
                  <a:pt x="0" y="1776"/>
                </a:lnTo>
                <a:lnTo>
                  <a:pt x="92" y="1776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695" name="Freeform 22"/>
          <p:cNvSpPr>
            <a:spLocks/>
          </p:cNvSpPr>
          <p:nvPr/>
        </p:nvSpPr>
        <p:spPr bwMode="auto">
          <a:xfrm>
            <a:off x="4248150" y="2662238"/>
            <a:ext cx="147638" cy="2820988"/>
          </a:xfrm>
          <a:custGeom>
            <a:avLst/>
            <a:gdLst>
              <a:gd name="T0" fmla="*/ 92 w 93"/>
              <a:gd name="T1" fmla="*/ 1776 h 1777"/>
              <a:gd name="T2" fmla="*/ 92 w 93"/>
              <a:gd name="T3" fmla="*/ 0 h 1777"/>
              <a:gd name="T4" fmla="*/ 0 w 93"/>
              <a:gd name="T5" fmla="*/ 0 h 1777"/>
              <a:gd name="T6" fmla="*/ 0 w 93"/>
              <a:gd name="T7" fmla="*/ 1776 h 1777"/>
              <a:gd name="T8" fmla="*/ 92 w 93"/>
              <a:gd name="T9" fmla="*/ 1776 h 1777"/>
              <a:gd name="T10" fmla="*/ 92 w 93"/>
              <a:gd name="T11" fmla="*/ 1776 h 177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"/>
              <a:gd name="T19" fmla="*/ 0 h 1777"/>
              <a:gd name="T20" fmla="*/ 93 w 93"/>
              <a:gd name="T21" fmla="*/ 1777 h 177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" h="1777">
                <a:moveTo>
                  <a:pt x="92" y="1776"/>
                </a:moveTo>
                <a:lnTo>
                  <a:pt x="92" y="0"/>
                </a:lnTo>
                <a:lnTo>
                  <a:pt x="0" y="0"/>
                </a:lnTo>
                <a:lnTo>
                  <a:pt x="0" y="1776"/>
                </a:lnTo>
                <a:lnTo>
                  <a:pt x="92" y="1776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696" name="Line 23"/>
          <p:cNvSpPr>
            <a:spLocks noChangeShapeType="1"/>
          </p:cNvSpPr>
          <p:nvPr/>
        </p:nvSpPr>
        <p:spPr bwMode="auto">
          <a:xfrm flipV="1">
            <a:off x="4867275" y="5484813"/>
            <a:ext cx="0" cy="7937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7" name="Line 24"/>
          <p:cNvSpPr>
            <a:spLocks noChangeShapeType="1"/>
          </p:cNvSpPr>
          <p:nvPr/>
        </p:nvSpPr>
        <p:spPr bwMode="auto">
          <a:xfrm>
            <a:off x="4913313" y="3787775"/>
            <a:ext cx="3175" cy="8572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8" name="Line 25"/>
          <p:cNvSpPr>
            <a:spLocks noChangeShapeType="1"/>
          </p:cNvSpPr>
          <p:nvPr/>
        </p:nvSpPr>
        <p:spPr bwMode="auto">
          <a:xfrm flipV="1">
            <a:off x="5153025" y="5026025"/>
            <a:ext cx="0" cy="82550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9" name="Line 26"/>
          <p:cNvSpPr>
            <a:spLocks noChangeShapeType="1"/>
          </p:cNvSpPr>
          <p:nvPr/>
        </p:nvSpPr>
        <p:spPr bwMode="auto">
          <a:xfrm flipV="1">
            <a:off x="5721350" y="3798888"/>
            <a:ext cx="341313" cy="317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0" name="Freeform 27"/>
          <p:cNvSpPr>
            <a:spLocks/>
          </p:cNvSpPr>
          <p:nvPr/>
        </p:nvSpPr>
        <p:spPr bwMode="auto">
          <a:xfrm>
            <a:off x="4948238" y="4468813"/>
            <a:ext cx="388938" cy="547688"/>
          </a:xfrm>
          <a:custGeom>
            <a:avLst/>
            <a:gdLst>
              <a:gd name="T0" fmla="*/ 123 w 174"/>
              <a:gd name="T1" fmla="*/ 344 h 367"/>
              <a:gd name="T2" fmla="*/ 144 w 174"/>
              <a:gd name="T3" fmla="*/ 342 h 367"/>
              <a:gd name="T4" fmla="*/ 162 w 174"/>
              <a:gd name="T5" fmla="*/ 336 h 367"/>
              <a:gd name="T6" fmla="*/ 179 w 174"/>
              <a:gd name="T7" fmla="*/ 324 h 367"/>
              <a:gd name="T8" fmla="*/ 194 w 174"/>
              <a:gd name="T9" fmla="*/ 312 h 367"/>
              <a:gd name="T10" fmla="*/ 208 w 174"/>
              <a:gd name="T11" fmla="*/ 294 h 367"/>
              <a:gd name="T12" fmla="*/ 221 w 174"/>
              <a:gd name="T13" fmla="*/ 274 h 367"/>
              <a:gd name="T14" fmla="*/ 230 w 174"/>
              <a:gd name="T15" fmla="*/ 251 h 367"/>
              <a:gd name="T16" fmla="*/ 238 w 174"/>
              <a:gd name="T17" fmla="*/ 227 h 367"/>
              <a:gd name="T18" fmla="*/ 244 w 174"/>
              <a:gd name="T19" fmla="*/ 200 h 367"/>
              <a:gd name="T20" fmla="*/ 244 w 174"/>
              <a:gd name="T21" fmla="*/ 171 h 367"/>
              <a:gd name="T22" fmla="*/ 244 w 174"/>
              <a:gd name="T23" fmla="*/ 145 h 367"/>
              <a:gd name="T24" fmla="*/ 238 w 174"/>
              <a:gd name="T25" fmla="*/ 118 h 367"/>
              <a:gd name="T26" fmla="*/ 230 w 174"/>
              <a:gd name="T27" fmla="*/ 92 h 367"/>
              <a:gd name="T28" fmla="*/ 221 w 174"/>
              <a:gd name="T29" fmla="*/ 71 h 367"/>
              <a:gd name="T30" fmla="*/ 208 w 174"/>
              <a:gd name="T31" fmla="*/ 51 h 367"/>
              <a:gd name="T32" fmla="*/ 194 w 174"/>
              <a:gd name="T33" fmla="*/ 33 h 367"/>
              <a:gd name="T34" fmla="*/ 179 w 174"/>
              <a:gd name="T35" fmla="*/ 19 h 367"/>
              <a:gd name="T36" fmla="*/ 162 w 174"/>
              <a:gd name="T37" fmla="*/ 8 h 367"/>
              <a:gd name="T38" fmla="*/ 144 w 174"/>
              <a:gd name="T39" fmla="*/ 2 h 367"/>
              <a:gd name="T40" fmla="*/ 123 w 174"/>
              <a:gd name="T41" fmla="*/ 0 h 367"/>
              <a:gd name="T42" fmla="*/ 103 w 174"/>
              <a:gd name="T43" fmla="*/ 2 h 367"/>
              <a:gd name="T44" fmla="*/ 84 w 174"/>
              <a:gd name="T45" fmla="*/ 8 h 367"/>
              <a:gd name="T46" fmla="*/ 68 w 174"/>
              <a:gd name="T47" fmla="*/ 19 h 367"/>
              <a:gd name="T48" fmla="*/ 52 w 174"/>
              <a:gd name="T49" fmla="*/ 33 h 367"/>
              <a:gd name="T50" fmla="*/ 38 w 174"/>
              <a:gd name="T51" fmla="*/ 51 h 367"/>
              <a:gd name="T52" fmla="*/ 24 w 174"/>
              <a:gd name="T53" fmla="*/ 71 h 367"/>
              <a:gd name="T54" fmla="*/ 14 w 174"/>
              <a:gd name="T55" fmla="*/ 92 h 367"/>
              <a:gd name="T56" fmla="*/ 8 w 174"/>
              <a:gd name="T57" fmla="*/ 118 h 367"/>
              <a:gd name="T58" fmla="*/ 3 w 174"/>
              <a:gd name="T59" fmla="*/ 145 h 367"/>
              <a:gd name="T60" fmla="*/ 0 w 174"/>
              <a:gd name="T61" fmla="*/ 171 h 367"/>
              <a:gd name="T62" fmla="*/ 3 w 174"/>
              <a:gd name="T63" fmla="*/ 200 h 367"/>
              <a:gd name="T64" fmla="*/ 8 w 174"/>
              <a:gd name="T65" fmla="*/ 227 h 367"/>
              <a:gd name="T66" fmla="*/ 14 w 174"/>
              <a:gd name="T67" fmla="*/ 251 h 367"/>
              <a:gd name="T68" fmla="*/ 24 w 174"/>
              <a:gd name="T69" fmla="*/ 274 h 367"/>
              <a:gd name="T70" fmla="*/ 38 w 174"/>
              <a:gd name="T71" fmla="*/ 294 h 367"/>
              <a:gd name="T72" fmla="*/ 52 w 174"/>
              <a:gd name="T73" fmla="*/ 312 h 367"/>
              <a:gd name="T74" fmla="*/ 68 w 174"/>
              <a:gd name="T75" fmla="*/ 324 h 367"/>
              <a:gd name="T76" fmla="*/ 84 w 174"/>
              <a:gd name="T77" fmla="*/ 336 h 367"/>
              <a:gd name="T78" fmla="*/ 103 w 174"/>
              <a:gd name="T79" fmla="*/ 342 h 367"/>
              <a:gd name="T80" fmla="*/ 123 w 174"/>
              <a:gd name="T81" fmla="*/ 344 h 367"/>
              <a:gd name="T82" fmla="*/ 123 w 174"/>
              <a:gd name="T83" fmla="*/ 344 h 367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174"/>
              <a:gd name="T127" fmla="*/ 0 h 367"/>
              <a:gd name="T128" fmla="*/ 174 w 174"/>
              <a:gd name="T129" fmla="*/ 367 h 367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174" h="367">
                <a:moveTo>
                  <a:pt x="87" y="366"/>
                </a:moveTo>
                <a:lnTo>
                  <a:pt x="102" y="364"/>
                </a:lnTo>
                <a:lnTo>
                  <a:pt x="115" y="357"/>
                </a:lnTo>
                <a:lnTo>
                  <a:pt x="127" y="345"/>
                </a:lnTo>
                <a:lnTo>
                  <a:pt x="138" y="332"/>
                </a:lnTo>
                <a:lnTo>
                  <a:pt x="148" y="313"/>
                </a:lnTo>
                <a:lnTo>
                  <a:pt x="157" y="292"/>
                </a:lnTo>
                <a:lnTo>
                  <a:pt x="163" y="267"/>
                </a:lnTo>
                <a:lnTo>
                  <a:pt x="169" y="242"/>
                </a:lnTo>
                <a:lnTo>
                  <a:pt x="173" y="213"/>
                </a:lnTo>
                <a:lnTo>
                  <a:pt x="173" y="182"/>
                </a:lnTo>
                <a:lnTo>
                  <a:pt x="173" y="154"/>
                </a:lnTo>
                <a:lnTo>
                  <a:pt x="169" y="125"/>
                </a:lnTo>
                <a:lnTo>
                  <a:pt x="163" y="98"/>
                </a:lnTo>
                <a:lnTo>
                  <a:pt x="157" y="75"/>
                </a:lnTo>
                <a:lnTo>
                  <a:pt x="148" y="54"/>
                </a:lnTo>
                <a:lnTo>
                  <a:pt x="138" y="35"/>
                </a:lnTo>
                <a:lnTo>
                  <a:pt x="127" y="20"/>
                </a:lnTo>
                <a:lnTo>
                  <a:pt x="115" y="8"/>
                </a:lnTo>
                <a:lnTo>
                  <a:pt x="102" y="2"/>
                </a:lnTo>
                <a:lnTo>
                  <a:pt x="87" y="0"/>
                </a:lnTo>
                <a:lnTo>
                  <a:pt x="73" y="2"/>
                </a:lnTo>
                <a:lnTo>
                  <a:pt x="60" y="8"/>
                </a:lnTo>
                <a:lnTo>
                  <a:pt x="48" y="20"/>
                </a:lnTo>
                <a:lnTo>
                  <a:pt x="37" y="35"/>
                </a:lnTo>
                <a:lnTo>
                  <a:pt x="27" y="54"/>
                </a:lnTo>
                <a:lnTo>
                  <a:pt x="17" y="75"/>
                </a:lnTo>
                <a:lnTo>
                  <a:pt x="10" y="98"/>
                </a:lnTo>
                <a:lnTo>
                  <a:pt x="6" y="125"/>
                </a:lnTo>
                <a:lnTo>
                  <a:pt x="2" y="154"/>
                </a:lnTo>
                <a:lnTo>
                  <a:pt x="0" y="182"/>
                </a:lnTo>
                <a:lnTo>
                  <a:pt x="2" y="213"/>
                </a:lnTo>
                <a:lnTo>
                  <a:pt x="6" y="242"/>
                </a:lnTo>
                <a:lnTo>
                  <a:pt x="10" y="267"/>
                </a:lnTo>
                <a:lnTo>
                  <a:pt x="17" y="292"/>
                </a:lnTo>
                <a:lnTo>
                  <a:pt x="27" y="313"/>
                </a:lnTo>
                <a:lnTo>
                  <a:pt x="37" y="332"/>
                </a:lnTo>
                <a:lnTo>
                  <a:pt x="48" y="345"/>
                </a:lnTo>
                <a:lnTo>
                  <a:pt x="60" y="357"/>
                </a:lnTo>
                <a:lnTo>
                  <a:pt x="73" y="364"/>
                </a:lnTo>
                <a:lnTo>
                  <a:pt x="87" y="366"/>
                </a:lnTo>
              </a:path>
            </a:pathLst>
          </a:custGeom>
          <a:solidFill>
            <a:srgbClr val="FFE6CD"/>
          </a:solidFill>
          <a:ln w="28575" cap="rnd" cmpd="sng">
            <a:solidFill>
              <a:srgbClr val="EB75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01" name="Line 28"/>
          <p:cNvSpPr>
            <a:spLocks noChangeShapeType="1"/>
          </p:cNvSpPr>
          <p:nvPr/>
        </p:nvSpPr>
        <p:spPr bwMode="auto">
          <a:xfrm>
            <a:off x="4397375" y="4738688"/>
            <a:ext cx="554038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2" name="Rectangle 29"/>
          <p:cNvSpPr>
            <a:spLocks noChangeArrowheads="1"/>
          </p:cNvSpPr>
          <p:nvPr/>
        </p:nvSpPr>
        <p:spPr bwMode="auto">
          <a:xfrm>
            <a:off x="4591050" y="3654425"/>
            <a:ext cx="4191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ALUSrc</a:t>
            </a:r>
            <a:endParaRPr lang="en-US" sz="5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03" name="Line 30"/>
          <p:cNvSpPr>
            <a:spLocks noChangeShapeType="1"/>
          </p:cNvSpPr>
          <p:nvPr/>
        </p:nvSpPr>
        <p:spPr bwMode="auto">
          <a:xfrm flipH="1" flipV="1">
            <a:off x="4397375" y="2822575"/>
            <a:ext cx="577850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4" name="Freeform 31"/>
          <p:cNvSpPr>
            <a:spLocks/>
          </p:cNvSpPr>
          <p:nvPr/>
        </p:nvSpPr>
        <p:spPr bwMode="auto">
          <a:xfrm>
            <a:off x="4637088" y="3921125"/>
            <a:ext cx="41275" cy="38100"/>
          </a:xfrm>
          <a:custGeom>
            <a:avLst/>
            <a:gdLst>
              <a:gd name="T0" fmla="*/ 11 w 26"/>
              <a:gd name="T1" fmla="*/ 23 h 24"/>
              <a:gd name="T2" fmla="*/ 13 w 26"/>
              <a:gd name="T3" fmla="*/ 23 h 24"/>
              <a:gd name="T4" fmla="*/ 15 w 26"/>
              <a:gd name="T5" fmla="*/ 23 h 24"/>
              <a:gd name="T6" fmla="*/ 17 w 26"/>
              <a:gd name="T7" fmla="*/ 23 h 24"/>
              <a:gd name="T8" fmla="*/ 19 w 26"/>
              <a:gd name="T9" fmla="*/ 21 h 24"/>
              <a:gd name="T10" fmla="*/ 21 w 26"/>
              <a:gd name="T11" fmla="*/ 21 h 24"/>
              <a:gd name="T12" fmla="*/ 21 w 26"/>
              <a:gd name="T13" fmla="*/ 19 h 24"/>
              <a:gd name="T14" fmla="*/ 23 w 26"/>
              <a:gd name="T15" fmla="*/ 17 h 24"/>
              <a:gd name="T16" fmla="*/ 23 w 26"/>
              <a:gd name="T17" fmla="*/ 15 h 24"/>
              <a:gd name="T18" fmla="*/ 23 w 26"/>
              <a:gd name="T19" fmla="*/ 14 h 24"/>
              <a:gd name="T20" fmla="*/ 25 w 26"/>
              <a:gd name="T21" fmla="*/ 12 h 24"/>
              <a:gd name="T22" fmla="*/ 23 w 26"/>
              <a:gd name="T23" fmla="*/ 10 h 24"/>
              <a:gd name="T24" fmla="*/ 23 w 26"/>
              <a:gd name="T25" fmla="*/ 10 h 24"/>
              <a:gd name="T26" fmla="*/ 23 w 26"/>
              <a:gd name="T27" fmla="*/ 8 h 24"/>
              <a:gd name="T28" fmla="*/ 21 w 26"/>
              <a:gd name="T29" fmla="*/ 6 h 24"/>
              <a:gd name="T30" fmla="*/ 21 w 26"/>
              <a:gd name="T31" fmla="*/ 4 h 24"/>
              <a:gd name="T32" fmla="*/ 19 w 26"/>
              <a:gd name="T33" fmla="*/ 4 h 24"/>
              <a:gd name="T34" fmla="*/ 17 w 26"/>
              <a:gd name="T35" fmla="*/ 2 h 24"/>
              <a:gd name="T36" fmla="*/ 15 w 26"/>
              <a:gd name="T37" fmla="*/ 2 h 24"/>
              <a:gd name="T38" fmla="*/ 13 w 26"/>
              <a:gd name="T39" fmla="*/ 2 h 24"/>
              <a:gd name="T40" fmla="*/ 11 w 26"/>
              <a:gd name="T41" fmla="*/ 0 h 24"/>
              <a:gd name="T42" fmla="*/ 11 w 26"/>
              <a:gd name="T43" fmla="*/ 2 h 24"/>
              <a:gd name="T44" fmla="*/ 9 w 26"/>
              <a:gd name="T45" fmla="*/ 2 h 24"/>
              <a:gd name="T46" fmla="*/ 8 w 26"/>
              <a:gd name="T47" fmla="*/ 2 h 24"/>
              <a:gd name="T48" fmla="*/ 6 w 26"/>
              <a:gd name="T49" fmla="*/ 4 h 24"/>
              <a:gd name="T50" fmla="*/ 4 w 26"/>
              <a:gd name="T51" fmla="*/ 4 h 24"/>
              <a:gd name="T52" fmla="*/ 4 w 26"/>
              <a:gd name="T53" fmla="*/ 6 h 24"/>
              <a:gd name="T54" fmla="*/ 2 w 26"/>
              <a:gd name="T55" fmla="*/ 8 h 24"/>
              <a:gd name="T56" fmla="*/ 2 w 26"/>
              <a:gd name="T57" fmla="*/ 10 h 24"/>
              <a:gd name="T58" fmla="*/ 2 w 26"/>
              <a:gd name="T59" fmla="*/ 10 h 24"/>
              <a:gd name="T60" fmla="*/ 0 w 26"/>
              <a:gd name="T61" fmla="*/ 12 h 24"/>
              <a:gd name="T62" fmla="*/ 2 w 26"/>
              <a:gd name="T63" fmla="*/ 14 h 24"/>
              <a:gd name="T64" fmla="*/ 2 w 26"/>
              <a:gd name="T65" fmla="*/ 15 h 24"/>
              <a:gd name="T66" fmla="*/ 2 w 26"/>
              <a:gd name="T67" fmla="*/ 17 h 24"/>
              <a:gd name="T68" fmla="*/ 4 w 26"/>
              <a:gd name="T69" fmla="*/ 19 h 24"/>
              <a:gd name="T70" fmla="*/ 4 w 26"/>
              <a:gd name="T71" fmla="*/ 21 h 24"/>
              <a:gd name="T72" fmla="*/ 6 w 26"/>
              <a:gd name="T73" fmla="*/ 21 h 24"/>
              <a:gd name="T74" fmla="*/ 8 w 26"/>
              <a:gd name="T75" fmla="*/ 23 h 24"/>
              <a:gd name="T76" fmla="*/ 9 w 26"/>
              <a:gd name="T77" fmla="*/ 23 h 24"/>
              <a:gd name="T78" fmla="*/ 11 w 26"/>
              <a:gd name="T79" fmla="*/ 23 h 24"/>
              <a:gd name="T80" fmla="*/ 11 w 26"/>
              <a:gd name="T81" fmla="*/ 23 h 24"/>
              <a:gd name="T82" fmla="*/ 11 w 26"/>
              <a:gd name="T83" fmla="*/ 23 h 24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26"/>
              <a:gd name="T127" fmla="*/ 0 h 24"/>
              <a:gd name="T128" fmla="*/ 26 w 26"/>
              <a:gd name="T129" fmla="*/ 24 h 24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26" h="24">
                <a:moveTo>
                  <a:pt x="11" y="23"/>
                </a:moveTo>
                <a:lnTo>
                  <a:pt x="13" y="23"/>
                </a:lnTo>
                <a:lnTo>
                  <a:pt x="15" y="23"/>
                </a:lnTo>
                <a:lnTo>
                  <a:pt x="17" y="23"/>
                </a:lnTo>
                <a:lnTo>
                  <a:pt x="19" y="21"/>
                </a:lnTo>
                <a:lnTo>
                  <a:pt x="21" y="21"/>
                </a:lnTo>
                <a:lnTo>
                  <a:pt x="21" y="19"/>
                </a:lnTo>
                <a:lnTo>
                  <a:pt x="23" y="17"/>
                </a:lnTo>
                <a:lnTo>
                  <a:pt x="23" y="15"/>
                </a:lnTo>
                <a:lnTo>
                  <a:pt x="23" y="14"/>
                </a:lnTo>
                <a:lnTo>
                  <a:pt x="25" y="12"/>
                </a:lnTo>
                <a:lnTo>
                  <a:pt x="23" y="10"/>
                </a:lnTo>
                <a:lnTo>
                  <a:pt x="23" y="8"/>
                </a:lnTo>
                <a:lnTo>
                  <a:pt x="21" y="6"/>
                </a:lnTo>
                <a:lnTo>
                  <a:pt x="21" y="4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3" y="2"/>
                </a:lnTo>
                <a:lnTo>
                  <a:pt x="11" y="0"/>
                </a:lnTo>
                <a:lnTo>
                  <a:pt x="11" y="2"/>
                </a:lnTo>
                <a:lnTo>
                  <a:pt x="9" y="2"/>
                </a:lnTo>
                <a:lnTo>
                  <a:pt x="8" y="2"/>
                </a:lnTo>
                <a:lnTo>
                  <a:pt x="6" y="4"/>
                </a:lnTo>
                <a:lnTo>
                  <a:pt x="4" y="4"/>
                </a:lnTo>
                <a:lnTo>
                  <a:pt x="4" y="6"/>
                </a:lnTo>
                <a:lnTo>
                  <a:pt x="2" y="8"/>
                </a:lnTo>
                <a:lnTo>
                  <a:pt x="2" y="10"/>
                </a:lnTo>
                <a:lnTo>
                  <a:pt x="0" y="12"/>
                </a:lnTo>
                <a:lnTo>
                  <a:pt x="2" y="14"/>
                </a:lnTo>
                <a:lnTo>
                  <a:pt x="2" y="15"/>
                </a:lnTo>
                <a:lnTo>
                  <a:pt x="2" y="17"/>
                </a:lnTo>
                <a:lnTo>
                  <a:pt x="4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9" y="23"/>
                </a:lnTo>
                <a:lnTo>
                  <a:pt x="11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05" name="Line 32"/>
          <p:cNvSpPr>
            <a:spLocks noChangeShapeType="1"/>
          </p:cNvSpPr>
          <p:nvPr/>
        </p:nvSpPr>
        <p:spPr bwMode="auto">
          <a:xfrm>
            <a:off x="4737100" y="3449638"/>
            <a:ext cx="3175" cy="128905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6" name="Freeform 33"/>
          <p:cNvSpPr>
            <a:spLocks/>
          </p:cNvSpPr>
          <p:nvPr/>
        </p:nvSpPr>
        <p:spPr bwMode="auto">
          <a:xfrm>
            <a:off x="4722813" y="4249738"/>
            <a:ext cx="38100" cy="38100"/>
          </a:xfrm>
          <a:custGeom>
            <a:avLst/>
            <a:gdLst>
              <a:gd name="T0" fmla="*/ 9 w 24"/>
              <a:gd name="T1" fmla="*/ 23 h 24"/>
              <a:gd name="T2" fmla="*/ 13 w 24"/>
              <a:gd name="T3" fmla="*/ 23 h 24"/>
              <a:gd name="T4" fmla="*/ 15 w 24"/>
              <a:gd name="T5" fmla="*/ 23 h 24"/>
              <a:gd name="T6" fmla="*/ 15 w 24"/>
              <a:gd name="T7" fmla="*/ 21 h 24"/>
              <a:gd name="T8" fmla="*/ 17 w 24"/>
              <a:gd name="T9" fmla="*/ 21 h 24"/>
              <a:gd name="T10" fmla="*/ 19 w 24"/>
              <a:gd name="T11" fmla="*/ 19 h 24"/>
              <a:gd name="T12" fmla="*/ 21 w 24"/>
              <a:gd name="T13" fmla="*/ 19 h 24"/>
              <a:gd name="T14" fmla="*/ 21 w 24"/>
              <a:gd name="T15" fmla="*/ 17 h 24"/>
              <a:gd name="T16" fmla="*/ 21 w 24"/>
              <a:gd name="T17" fmla="*/ 15 h 24"/>
              <a:gd name="T18" fmla="*/ 23 w 24"/>
              <a:gd name="T19" fmla="*/ 13 h 24"/>
              <a:gd name="T20" fmla="*/ 23 w 24"/>
              <a:gd name="T21" fmla="*/ 12 h 24"/>
              <a:gd name="T22" fmla="*/ 23 w 24"/>
              <a:gd name="T23" fmla="*/ 10 h 24"/>
              <a:gd name="T24" fmla="*/ 21 w 24"/>
              <a:gd name="T25" fmla="*/ 8 h 24"/>
              <a:gd name="T26" fmla="*/ 21 w 24"/>
              <a:gd name="T27" fmla="*/ 6 h 24"/>
              <a:gd name="T28" fmla="*/ 21 w 24"/>
              <a:gd name="T29" fmla="*/ 6 h 24"/>
              <a:gd name="T30" fmla="*/ 19 w 24"/>
              <a:gd name="T31" fmla="*/ 4 h 24"/>
              <a:gd name="T32" fmla="*/ 17 w 24"/>
              <a:gd name="T33" fmla="*/ 2 h 24"/>
              <a:gd name="T34" fmla="*/ 15 w 24"/>
              <a:gd name="T35" fmla="*/ 2 h 24"/>
              <a:gd name="T36" fmla="*/ 15 w 24"/>
              <a:gd name="T37" fmla="*/ 0 h 24"/>
              <a:gd name="T38" fmla="*/ 13 w 24"/>
              <a:gd name="T39" fmla="*/ 0 h 24"/>
              <a:gd name="T40" fmla="*/ 11 w 24"/>
              <a:gd name="T41" fmla="*/ 0 h 24"/>
              <a:gd name="T42" fmla="*/ 9 w 24"/>
              <a:gd name="T43" fmla="*/ 0 h 24"/>
              <a:gd name="T44" fmla="*/ 7 w 24"/>
              <a:gd name="T45" fmla="*/ 0 h 24"/>
              <a:gd name="T46" fmla="*/ 5 w 24"/>
              <a:gd name="T47" fmla="*/ 2 h 24"/>
              <a:gd name="T48" fmla="*/ 3 w 24"/>
              <a:gd name="T49" fmla="*/ 2 h 24"/>
              <a:gd name="T50" fmla="*/ 2 w 24"/>
              <a:gd name="T51" fmla="*/ 4 h 24"/>
              <a:gd name="T52" fmla="*/ 2 w 24"/>
              <a:gd name="T53" fmla="*/ 6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3 h 24"/>
              <a:gd name="T64" fmla="*/ 0 w 24"/>
              <a:gd name="T65" fmla="*/ 15 h 24"/>
              <a:gd name="T66" fmla="*/ 0 w 24"/>
              <a:gd name="T67" fmla="*/ 17 h 24"/>
              <a:gd name="T68" fmla="*/ 2 w 24"/>
              <a:gd name="T69" fmla="*/ 19 h 24"/>
              <a:gd name="T70" fmla="*/ 2 w 24"/>
              <a:gd name="T71" fmla="*/ 19 h 24"/>
              <a:gd name="T72" fmla="*/ 3 w 24"/>
              <a:gd name="T73" fmla="*/ 21 h 24"/>
              <a:gd name="T74" fmla="*/ 5 w 24"/>
              <a:gd name="T75" fmla="*/ 21 h 24"/>
              <a:gd name="T76" fmla="*/ 7 w 24"/>
              <a:gd name="T77" fmla="*/ 23 h 24"/>
              <a:gd name="T78" fmla="*/ 9 w 24"/>
              <a:gd name="T79" fmla="*/ 23 h 24"/>
              <a:gd name="T80" fmla="*/ 11 w 24"/>
              <a:gd name="T81" fmla="*/ 23 h 24"/>
              <a:gd name="T82" fmla="*/ 11 w 24"/>
              <a:gd name="T83" fmla="*/ 23 h 24"/>
              <a:gd name="T84" fmla="*/ 9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9" y="23"/>
                </a:moveTo>
                <a:lnTo>
                  <a:pt x="13" y="23"/>
                </a:lnTo>
                <a:lnTo>
                  <a:pt x="15" y="23"/>
                </a:lnTo>
                <a:lnTo>
                  <a:pt x="15" y="21"/>
                </a:lnTo>
                <a:lnTo>
                  <a:pt x="17" y="21"/>
                </a:lnTo>
                <a:lnTo>
                  <a:pt x="19" y="19"/>
                </a:lnTo>
                <a:lnTo>
                  <a:pt x="21" y="19"/>
                </a:lnTo>
                <a:lnTo>
                  <a:pt x="21" y="17"/>
                </a:lnTo>
                <a:lnTo>
                  <a:pt x="21" y="15"/>
                </a:lnTo>
                <a:lnTo>
                  <a:pt x="23" y="13"/>
                </a:lnTo>
                <a:lnTo>
                  <a:pt x="23" y="12"/>
                </a:lnTo>
                <a:lnTo>
                  <a:pt x="23" y="10"/>
                </a:lnTo>
                <a:lnTo>
                  <a:pt x="21" y="8"/>
                </a:lnTo>
                <a:lnTo>
                  <a:pt x="21" y="6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5" y="0"/>
                </a:lnTo>
                <a:lnTo>
                  <a:pt x="13" y="0"/>
                </a:lnTo>
                <a:lnTo>
                  <a:pt x="11" y="0"/>
                </a:lnTo>
                <a:lnTo>
                  <a:pt x="9" y="0"/>
                </a:lnTo>
                <a:lnTo>
                  <a:pt x="7" y="0"/>
                </a:lnTo>
                <a:lnTo>
                  <a:pt x="5" y="2"/>
                </a:lnTo>
                <a:lnTo>
                  <a:pt x="3" y="2"/>
                </a:lnTo>
                <a:lnTo>
                  <a:pt x="2" y="4"/>
                </a:lnTo>
                <a:lnTo>
                  <a:pt x="2" y="6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3" y="21"/>
                </a:lnTo>
                <a:lnTo>
                  <a:pt x="5" y="21"/>
                </a:lnTo>
                <a:lnTo>
                  <a:pt x="7" y="23"/>
                </a:lnTo>
                <a:lnTo>
                  <a:pt x="9" y="23"/>
                </a:lnTo>
                <a:lnTo>
                  <a:pt x="11" y="23"/>
                </a:lnTo>
                <a:lnTo>
                  <a:pt x="9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07" name="Freeform 34"/>
          <p:cNvSpPr>
            <a:spLocks/>
          </p:cNvSpPr>
          <p:nvPr/>
        </p:nvSpPr>
        <p:spPr bwMode="auto">
          <a:xfrm>
            <a:off x="4722813" y="4721225"/>
            <a:ext cx="38100" cy="38100"/>
          </a:xfrm>
          <a:custGeom>
            <a:avLst/>
            <a:gdLst>
              <a:gd name="T0" fmla="*/ 9 w 24"/>
              <a:gd name="T1" fmla="*/ 23 h 24"/>
              <a:gd name="T2" fmla="*/ 13 w 24"/>
              <a:gd name="T3" fmla="*/ 23 h 24"/>
              <a:gd name="T4" fmla="*/ 15 w 24"/>
              <a:gd name="T5" fmla="*/ 23 h 24"/>
              <a:gd name="T6" fmla="*/ 15 w 24"/>
              <a:gd name="T7" fmla="*/ 23 h 24"/>
              <a:gd name="T8" fmla="*/ 17 w 24"/>
              <a:gd name="T9" fmla="*/ 21 h 24"/>
              <a:gd name="T10" fmla="*/ 19 w 24"/>
              <a:gd name="T11" fmla="*/ 19 h 24"/>
              <a:gd name="T12" fmla="*/ 19 w 24"/>
              <a:gd name="T13" fmla="*/ 19 h 24"/>
              <a:gd name="T14" fmla="*/ 21 w 24"/>
              <a:gd name="T15" fmla="*/ 17 h 24"/>
              <a:gd name="T16" fmla="*/ 21 w 24"/>
              <a:gd name="T17" fmla="*/ 15 h 24"/>
              <a:gd name="T18" fmla="*/ 23 w 24"/>
              <a:gd name="T19" fmla="*/ 13 h 24"/>
              <a:gd name="T20" fmla="*/ 23 w 24"/>
              <a:gd name="T21" fmla="*/ 11 h 24"/>
              <a:gd name="T22" fmla="*/ 23 w 24"/>
              <a:gd name="T23" fmla="*/ 10 h 24"/>
              <a:gd name="T24" fmla="*/ 21 w 24"/>
              <a:gd name="T25" fmla="*/ 8 h 24"/>
              <a:gd name="T26" fmla="*/ 21 w 24"/>
              <a:gd name="T27" fmla="*/ 6 h 24"/>
              <a:gd name="T28" fmla="*/ 19 w 24"/>
              <a:gd name="T29" fmla="*/ 6 h 24"/>
              <a:gd name="T30" fmla="*/ 19 w 24"/>
              <a:gd name="T31" fmla="*/ 4 h 24"/>
              <a:gd name="T32" fmla="*/ 17 w 24"/>
              <a:gd name="T33" fmla="*/ 2 h 24"/>
              <a:gd name="T34" fmla="*/ 15 w 24"/>
              <a:gd name="T35" fmla="*/ 2 h 24"/>
              <a:gd name="T36" fmla="*/ 15 w 24"/>
              <a:gd name="T37" fmla="*/ 0 h 24"/>
              <a:gd name="T38" fmla="*/ 13 w 24"/>
              <a:gd name="T39" fmla="*/ 0 h 24"/>
              <a:gd name="T40" fmla="*/ 11 w 24"/>
              <a:gd name="T41" fmla="*/ 0 h 24"/>
              <a:gd name="T42" fmla="*/ 9 w 24"/>
              <a:gd name="T43" fmla="*/ 0 h 24"/>
              <a:gd name="T44" fmla="*/ 7 w 24"/>
              <a:gd name="T45" fmla="*/ 0 h 24"/>
              <a:gd name="T46" fmla="*/ 5 w 24"/>
              <a:gd name="T47" fmla="*/ 2 h 24"/>
              <a:gd name="T48" fmla="*/ 3 w 24"/>
              <a:gd name="T49" fmla="*/ 2 h 24"/>
              <a:gd name="T50" fmla="*/ 2 w 24"/>
              <a:gd name="T51" fmla="*/ 4 h 24"/>
              <a:gd name="T52" fmla="*/ 2 w 24"/>
              <a:gd name="T53" fmla="*/ 6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1 h 24"/>
              <a:gd name="T62" fmla="*/ 0 w 24"/>
              <a:gd name="T63" fmla="*/ 13 h 24"/>
              <a:gd name="T64" fmla="*/ 0 w 24"/>
              <a:gd name="T65" fmla="*/ 15 h 24"/>
              <a:gd name="T66" fmla="*/ 0 w 24"/>
              <a:gd name="T67" fmla="*/ 17 h 24"/>
              <a:gd name="T68" fmla="*/ 2 w 24"/>
              <a:gd name="T69" fmla="*/ 19 h 24"/>
              <a:gd name="T70" fmla="*/ 2 w 24"/>
              <a:gd name="T71" fmla="*/ 19 h 24"/>
              <a:gd name="T72" fmla="*/ 3 w 24"/>
              <a:gd name="T73" fmla="*/ 21 h 24"/>
              <a:gd name="T74" fmla="*/ 5 w 24"/>
              <a:gd name="T75" fmla="*/ 23 h 24"/>
              <a:gd name="T76" fmla="*/ 7 w 24"/>
              <a:gd name="T77" fmla="*/ 23 h 24"/>
              <a:gd name="T78" fmla="*/ 9 w 24"/>
              <a:gd name="T79" fmla="*/ 23 h 24"/>
              <a:gd name="T80" fmla="*/ 11 w 24"/>
              <a:gd name="T81" fmla="*/ 23 h 24"/>
              <a:gd name="T82" fmla="*/ 11 w 24"/>
              <a:gd name="T83" fmla="*/ 23 h 24"/>
              <a:gd name="T84" fmla="*/ 9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9" y="23"/>
                </a:moveTo>
                <a:lnTo>
                  <a:pt x="13" y="23"/>
                </a:lnTo>
                <a:lnTo>
                  <a:pt x="15" y="23"/>
                </a:lnTo>
                <a:lnTo>
                  <a:pt x="17" y="21"/>
                </a:lnTo>
                <a:lnTo>
                  <a:pt x="19" y="19"/>
                </a:lnTo>
                <a:lnTo>
                  <a:pt x="21" y="17"/>
                </a:lnTo>
                <a:lnTo>
                  <a:pt x="21" y="15"/>
                </a:lnTo>
                <a:lnTo>
                  <a:pt x="23" y="13"/>
                </a:lnTo>
                <a:lnTo>
                  <a:pt x="23" y="11"/>
                </a:lnTo>
                <a:lnTo>
                  <a:pt x="23" y="10"/>
                </a:lnTo>
                <a:lnTo>
                  <a:pt x="21" y="8"/>
                </a:lnTo>
                <a:lnTo>
                  <a:pt x="21" y="6"/>
                </a:lnTo>
                <a:lnTo>
                  <a:pt x="19" y="6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5" y="0"/>
                </a:lnTo>
                <a:lnTo>
                  <a:pt x="13" y="0"/>
                </a:lnTo>
                <a:lnTo>
                  <a:pt x="11" y="0"/>
                </a:lnTo>
                <a:lnTo>
                  <a:pt x="9" y="0"/>
                </a:lnTo>
                <a:lnTo>
                  <a:pt x="7" y="0"/>
                </a:lnTo>
                <a:lnTo>
                  <a:pt x="5" y="2"/>
                </a:lnTo>
                <a:lnTo>
                  <a:pt x="3" y="2"/>
                </a:lnTo>
                <a:lnTo>
                  <a:pt x="2" y="4"/>
                </a:lnTo>
                <a:lnTo>
                  <a:pt x="2" y="6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3" y="21"/>
                </a:lnTo>
                <a:lnTo>
                  <a:pt x="5" y="23"/>
                </a:lnTo>
                <a:lnTo>
                  <a:pt x="7" y="23"/>
                </a:lnTo>
                <a:lnTo>
                  <a:pt x="9" y="23"/>
                </a:lnTo>
                <a:lnTo>
                  <a:pt x="11" y="23"/>
                </a:lnTo>
                <a:lnTo>
                  <a:pt x="9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08" name="Line 35"/>
          <p:cNvSpPr>
            <a:spLocks noChangeShapeType="1"/>
          </p:cNvSpPr>
          <p:nvPr/>
        </p:nvSpPr>
        <p:spPr bwMode="auto">
          <a:xfrm flipH="1" flipV="1">
            <a:off x="4800600" y="4694238"/>
            <a:ext cx="55563" cy="904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9" name="Rectangle 36"/>
          <p:cNvSpPr>
            <a:spLocks noChangeArrowheads="1"/>
          </p:cNvSpPr>
          <p:nvPr/>
        </p:nvSpPr>
        <p:spPr bwMode="auto">
          <a:xfrm>
            <a:off x="4725988" y="4568825"/>
            <a:ext cx="227013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600" b="1">
                <a:solidFill>
                  <a:srgbClr val="000000"/>
                </a:solidFill>
                <a:latin typeface="Arial" charset="0"/>
              </a:rPr>
              <a:t>6</a:t>
            </a:r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10" name="Line 37"/>
          <p:cNvSpPr>
            <a:spLocks noChangeShapeType="1"/>
          </p:cNvSpPr>
          <p:nvPr/>
        </p:nvSpPr>
        <p:spPr bwMode="auto">
          <a:xfrm flipH="1" flipV="1">
            <a:off x="4400550" y="3630613"/>
            <a:ext cx="698500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11" name="Freeform 38"/>
          <p:cNvSpPr>
            <a:spLocks/>
          </p:cNvSpPr>
          <p:nvPr/>
        </p:nvSpPr>
        <p:spPr bwMode="auto">
          <a:xfrm>
            <a:off x="4654550" y="3940175"/>
            <a:ext cx="1412875" cy="450850"/>
          </a:xfrm>
          <a:custGeom>
            <a:avLst/>
            <a:gdLst>
              <a:gd name="T0" fmla="*/ 889 w 935"/>
              <a:gd name="T1" fmla="*/ 283 h 284"/>
              <a:gd name="T2" fmla="*/ 0 w 935"/>
              <a:gd name="T3" fmla="*/ 283 h 284"/>
              <a:gd name="T4" fmla="*/ 0 w 935"/>
              <a:gd name="T5" fmla="*/ 0 h 284"/>
              <a:gd name="T6" fmla="*/ 0 60000 65536"/>
              <a:gd name="T7" fmla="*/ 0 60000 65536"/>
              <a:gd name="T8" fmla="*/ 0 60000 65536"/>
              <a:gd name="T9" fmla="*/ 0 w 935"/>
              <a:gd name="T10" fmla="*/ 0 h 284"/>
              <a:gd name="T11" fmla="*/ 935 w 935"/>
              <a:gd name="T12" fmla="*/ 284 h 28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35" h="284">
                <a:moveTo>
                  <a:pt x="934" y="283"/>
                </a:moveTo>
                <a:lnTo>
                  <a:pt x="0" y="283"/>
                </a:lnTo>
                <a:lnTo>
                  <a:pt x="0" y="0"/>
                </a:lnTo>
              </a:path>
            </a:pathLst>
          </a:custGeom>
          <a:noFill/>
          <a:ln w="12700" cap="rnd" cmpd="sng">
            <a:solidFill>
              <a:srgbClr val="000000"/>
            </a:solidFill>
            <a:prstDash val="solid"/>
            <a:round/>
            <a:headEnd type="triangl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12" name="Freeform 39"/>
          <p:cNvSpPr>
            <a:spLocks/>
          </p:cNvSpPr>
          <p:nvPr/>
        </p:nvSpPr>
        <p:spPr bwMode="auto">
          <a:xfrm>
            <a:off x="6067425" y="2662238"/>
            <a:ext cx="147638" cy="2820988"/>
          </a:xfrm>
          <a:custGeom>
            <a:avLst/>
            <a:gdLst>
              <a:gd name="T0" fmla="*/ 90 w 93"/>
              <a:gd name="T1" fmla="*/ 1776 h 1777"/>
              <a:gd name="T2" fmla="*/ 92 w 93"/>
              <a:gd name="T3" fmla="*/ 0 h 1777"/>
              <a:gd name="T4" fmla="*/ 0 w 93"/>
              <a:gd name="T5" fmla="*/ 0 h 1777"/>
              <a:gd name="T6" fmla="*/ 0 w 93"/>
              <a:gd name="T7" fmla="*/ 1776 h 1777"/>
              <a:gd name="T8" fmla="*/ 92 w 93"/>
              <a:gd name="T9" fmla="*/ 1776 h 1777"/>
              <a:gd name="T10" fmla="*/ 92 w 93"/>
              <a:gd name="T11" fmla="*/ 1776 h 177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"/>
              <a:gd name="T19" fmla="*/ 0 h 1777"/>
              <a:gd name="T20" fmla="*/ 93 w 93"/>
              <a:gd name="T21" fmla="*/ 1777 h 177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" h="1777">
                <a:moveTo>
                  <a:pt x="90" y="1776"/>
                </a:moveTo>
                <a:lnTo>
                  <a:pt x="92" y="0"/>
                </a:lnTo>
                <a:lnTo>
                  <a:pt x="0" y="0"/>
                </a:lnTo>
                <a:lnTo>
                  <a:pt x="0" y="1776"/>
                </a:lnTo>
                <a:lnTo>
                  <a:pt x="92" y="1776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713" name="Freeform 40"/>
          <p:cNvSpPr>
            <a:spLocks/>
          </p:cNvSpPr>
          <p:nvPr/>
        </p:nvSpPr>
        <p:spPr bwMode="auto">
          <a:xfrm>
            <a:off x="4983163" y="2722563"/>
            <a:ext cx="579438" cy="669925"/>
          </a:xfrm>
          <a:custGeom>
            <a:avLst/>
            <a:gdLst>
              <a:gd name="T0" fmla="*/ 0 w 301"/>
              <a:gd name="T1" fmla="*/ 0 h 422"/>
              <a:gd name="T2" fmla="*/ 0 w 301"/>
              <a:gd name="T3" fmla="*/ 170 h 422"/>
              <a:gd name="T4" fmla="*/ 75 w 301"/>
              <a:gd name="T5" fmla="*/ 210 h 422"/>
              <a:gd name="T6" fmla="*/ 0 w 301"/>
              <a:gd name="T7" fmla="*/ 251 h 422"/>
              <a:gd name="T8" fmla="*/ 0 w 301"/>
              <a:gd name="T9" fmla="*/ 421 h 422"/>
              <a:gd name="T10" fmla="*/ 364 w 301"/>
              <a:gd name="T11" fmla="*/ 285 h 422"/>
              <a:gd name="T12" fmla="*/ 364 w 301"/>
              <a:gd name="T13" fmla="*/ 138 h 422"/>
              <a:gd name="T14" fmla="*/ 0 w 301"/>
              <a:gd name="T15" fmla="*/ 0 h 422"/>
              <a:gd name="T16" fmla="*/ 0 w 301"/>
              <a:gd name="T17" fmla="*/ 0 h 42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01"/>
              <a:gd name="T28" fmla="*/ 0 h 422"/>
              <a:gd name="T29" fmla="*/ 301 w 301"/>
              <a:gd name="T30" fmla="*/ 422 h 42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01" h="422">
                <a:moveTo>
                  <a:pt x="0" y="0"/>
                </a:moveTo>
                <a:lnTo>
                  <a:pt x="0" y="170"/>
                </a:lnTo>
                <a:lnTo>
                  <a:pt x="62" y="210"/>
                </a:lnTo>
                <a:lnTo>
                  <a:pt x="0" y="251"/>
                </a:lnTo>
                <a:lnTo>
                  <a:pt x="0" y="421"/>
                </a:lnTo>
                <a:lnTo>
                  <a:pt x="300" y="285"/>
                </a:lnTo>
                <a:lnTo>
                  <a:pt x="300" y="138"/>
                </a:lnTo>
                <a:lnTo>
                  <a:pt x="0" y="0"/>
                </a:lnTo>
              </a:path>
            </a:pathLst>
          </a:custGeom>
          <a:solidFill>
            <a:srgbClr val="CCFF99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14" name="Freeform 41"/>
          <p:cNvSpPr>
            <a:spLocks/>
          </p:cNvSpPr>
          <p:nvPr/>
        </p:nvSpPr>
        <p:spPr bwMode="auto">
          <a:xfrm>
            <a:off x="5094288" y="3525838"/>
            <a:ext cx="620713" cy="727075"/>
          </a:xfrm>
          <a:custGeom>
            <a:avLst/>
            <a:gdLst>
              <a:gd name="T0" fmla="*/ 0 w 300"/>
              <a:gd name="T1" fmla="*/ 0 h 422"/>
              <a:gd name="T2" fmla="*/ 0 w 300"/>
              <a:gd name="T3" fmla="*/ 186 h 422"/>
              <a:gd name="T4" fmla="*/ 80 w 300"/>
              <a:gd name="T5" fmla="*/ 229 h 422"/>
              <a:gd name="T6" fmla="*/ 0 w 300"/>
              <a:gd name="T7" fmla="*/ 272 h 422"/>
              <a:gd name="T8" fmla="*/ 0 w 300"/>
              <a:gd name="T9" fmla="*/ 457 h 422"/>
              <a:gd name="T10" fmla="*/ 390 w 300"/>
              <a:gd name="T11" fmla="*/ 309 h 422"/>
              <a:gd name="T12" fmla="*/ 390 w 300"/>
              <a:gd name="T13" fmla="*/ 148 h 422"/>
              <a:gd name="T14" fmla="*/ 0 w 300"/>
              <a:gd name="T15" fmla="*/ 0 h 422"/>
              <a:gd name="T16" fmla="*/ 0 w 300"/>
              <a:gd name="T17" fmla="*/ 0 h 42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00"/>
              <a:gd name="T28" fmla="*/ 0 h 422"/>
              <a:gd name="T29" fmla="*/ 300 w 300"/>
              <a:gd name="T30" fmla="*/ 422 h 42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00" h="422">
                <a:moveTo>
                  <a:pt x="0" y="0"/>
                </a:moveTo>
                <a:lnTo>
                  <a:pt x="0" y="171"/>
                </a:lnTo>
                <a:lnTo>
                  <a:pt x="61" y="211"/>
                </a:lnTo>
                <a:lnTo>
                  <a:pt x="0" y="251"/>
                </a:lnTo>
                <a:lnTo>
                  <a:pt x="0" y="421"/>
                </a:lnTo>
                <a:lnTo>
                  <a:pt x="299" y="285"/>
                </a:lnTo>
                <a:lnTo>
                  <a:pt x="299" y="136"/>
                </a:lnTo>
                <a:lnTo>
                  <a:pt x="0" y="0"/>
                </a:lnTo>
              </a:path>
            </a:pathLst>
          </a:custGeom>
          <a:solidFill>
            <a:srgbClr val="CCFF99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15" name="Freeform 42"/>
          <p:cNvSpPr>
            <a:spLocks/>
          </p:cNvSpPr>
          <p:nvPr/>
        </p:nvSpPr>
        <p:spPr bwMode="auto">
          <a:xfrm>
            <a:off x="4627563" y="3063875"/>
            <a:ext cx="239713" cy="379413"/>
          </a:xfrm>
          <a:custGeom>
            <a:avLst/>
            <a:gdLst>
              <a:gd name="T0" fmla="*/ 73 w 151"/>
              <a:gd name="T1" fmla="*/ 236 h 239"/>
              <a:gd name="T2" fmla="*/ 86 w 151"/>
              <a:gd name="T3" fmla="*/ 236 h 239"/>
              <a:gd name="T4" fmla="*/ 98 w 151"/>
              <a:gd name="T5" fmla="*/ 232 h 239"/>
              <a:gd name="T6" fmla="*/ 109 w 151"/>
              <a:gd name="T7" fmla="*/ 224 h 239"/>
              <a:gd name="T8" fmla="*/ 119 w 151"/>
              <a:gd name="T9" fmla="*/ 215 h 239"/>
              <a:gd name="T10" fmla="*/ 129 w 151"/>
              <a:gd name="T11" fmla="*/ 203 h 239"/>
              <a:gd name="T12" fmla="*/ 134 w 151"/>
              <a:gd name="T13" fmla="*/ 188 h 239"/>
              <a:gd name="T14" fmla="*/ 142 w 151"/>
              <a:gd name="T15" fmla="*/ 172 h 239"/>
              <a:gd name="T16" fmla="*/ 146 w 151"/>
              <a:gd name="T17" fmla="*/ 155 h 239"/>
              <a:gd name="T18" fmla="*/ 150 w 151"/>
              <a:gd name="T19" fmla="*/ 138 h 239"/>
              <a:gd name="T20" fmla="*/ 150 w 151"/>
              <a:gd name="T21" fmla="*/ 119 h 239"/>
              <a:gd name="T22" fmla="*/ 150 w 151"/>
              <a:gd name="T23" fmla="*/ 100 h 239"/>
              <a:gd name="T24" fmla="*/ 146 w 151"/>
              <a:gd name="T25" fmla="*/ 80 h 239"/>
              <a:gd name="T26" fmla="*/ 142 w 151"/>
              <a:gd name="T27" fmla="*/ 63 h 239"/>
              <a:gd name="T28" fmla="*/ 134 w 151"/>
              <a:gd name="T29" fmla="*/ 48 h 239"/>
              <a:gd name="T30" fmla="*/ 129 w 151"/>
              <a:gd name="T31" fmla="*/ 34 h 239"/>
              <a:gd name="T32" fmla="*/ 119 w 151"/>
              <a:gd name="T33" fmla="*/ 23 h 239"/>
              <a:gd name="T34" fmla="*/ 109 w 151"/>
              <a:gd name="T35" fmla="*/ 13 h 239"/>
              <a:gd name="T36" fmla="*/ 98 w 151"/>
              <a:gd name="T37" fmla="*/ 6 h 239"/>
              <a:gd name="T38" fmla="*/ 86 w 151"/>
              <a:gd name="T39" fmla="*/ 0 h 239"/>
              <a:gd name="T40" fmla="*/ 75 w 151"/>
              <a:gd name="T41" fmla="*/ 0 h 239"/>
              <a:gd name="T42" fmla="*/ 62 w 151"/>
              <a:gd name="T43" fmla="*/ 0 h 239"/>
              <a:gd name="T44" fmla="*/ 50 w 151"/>
              <a:gd name="T45" fmla="*/ 6 h 239"/>
              <a:gd name="T46" fmla="*/ 40 w 151"/>
              <a:gd name="T47" fmla="*/ 13 h 239"/>
              <a:gd name="T48" fmla="*/ 31 w 151"/>
              <a:gd name="T49" fmla="*/ 23 h 239"/>
              <a:gd name="T50" fmla="*/ 21 w 151"/>
              <a:gd name="T51" fmla="*/ 34 h 239"/>
              <a:gd name="T52" fmla="*/ 14 w 151"/>
              <a:gd name="T53" fmla="*/ 48 h 239"/>
              <a:gd name="T54" fmla="*/ 8 w 151"/>
              <a:gd name="T55" fmla="*/ 63 h 239"/>
              <a:gd name="T56" fmla="*/ 4 w 151"/>
              <a:gd name="T57" fmla="*/ 80 h 239"/>
              <a:gd name="T58" fmla="*/ 0 w 151"/>
              <a:gd name="T59" fmla="*/ 100 h 239"/>
              <a:gd name="T60" fmla="*/ 0 w 151"/>
              <a:gd name="T61" fmla="*/ 119 h 239"/>
              <a:gd name="T62" fmla="*/ 0 w 151"/>
              <a:gd name="T63" fmla="*/ 138 h 239"/>
              <a:gd name="T64" fmla="*/ 4 w 151"/>
              <a:gd name="T65" fmla="*/ 155 h 239"/>
              <a:gd name="T66" fmla="*/ 8 w 151"/>
              <a:gd name="T67" fmla="*/ 172 h 239"/>
              <a:gd name="T68" fmla="*/ 14 w 151"/>
              <a:gd name="T69" fmla="*/ 188 h 239"/>
              <a:gd name="T70" fmla="*/ 21 w 151"/>
              <a:gd name="T71" fmla="*/ 203 h 239"/>
              <a:gd name="T72" fmla="*/ 31 w 151"/>
              <a:gd name="T73" fmla="*/ 215 h 239"/>
              <a:gd name="T74" fmla="*/ 40 w 151"/>
              <a:gd name="T75" fmla="*/ 224 h 239"/>
              <a:gd name="T76" fmla="*/ 50 w 151"/>
              <a:gd name="T77" fmla="*/ 232 h 239"/>
              <a:gd name="T78" fmla="*/ 62 w 151"/>
              <a:gd name="T79" fmla="*/ 236 h 239"/>
              <a:gd name="T80" fmla="*/ 75 w 151"/>
              <a:gd name="T81" fmla="*/ 238 h 239"/>
              <a:gd name="T82" fmla="*/ 75 w 151"/>
              <a:gd name="T83" fmla="*/ 238 h 23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151"/>
              <a:gd name="T127" fmla="*/ 0 h 239"/>
              <a:gd name="T128" fmla="*/ 151 w 151"/>
              <a:gd name="T129" fmla="*/ 239 h 239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151" h="239">
                <a:moveTo>
                  <a:pt x="73" y="236"/>
                </a:moveTo>
                <a:lnTo>
                  <a:pt x="86" y="236"/>
                </a:lnTo>
                <a:lnTo>
                  <a:pt x="98" y="232"/>
                </a:lnTo>
                <a:lnTo>
                  <a:pt x="109" y="224"/>
                </a:lnTo>
                <a:lnTo>
                  <a:pt x="119" y="215"/>
                </a:lnTo>
                <a:lnTo>
                  <a:pt x="129" y="203"/>
                </a:lnTo>
                <a:lnTo>
                  <a:pt x="134" y="188"/>
                </a:lnTo>
                <a:lnTo>
                  <a:pt x="142" y="172"/>
                </a:lnTo>
                <a:lnTo>
                  <a:pt x="146" y="155"/>
                </a:lnTo>
                <a:lnTo>
                  <a:pt x="150" y="138"/>
                </a:lnTo>
                <a:lnTo>
                  <a:pt x="150" y="119"/>
                </a:lnTo>
                <a:lnTo>
                  <a:pt x="150" y="100"/>
                </a:lnTo>
                <a:lnTo>
                  <a:pt x="146" y="80"/>
                </a:lnTo>
                <a:lnTo>
                  <a:pt x="142" y="63"/>
                </a:lnTo>
                <a:lnTo>
                  <a:pt x="134" y="48"/>
                </a:lnTo>
                <a:lnTo>
                  <a:pt x="129" y="34"/>
                </a:lnTo>
                <a:lnTo>
                  <a:pt x="119" y="23"/>
                </a:lnTo>
                <a:lnTo>
                  <a:pt x="109" y="13"/>
                </a:lnTo>
                <a:lnTo>
                  <a:pt x="98" y="6"/>
                </a:lnTo>
                <a:lnTo>
                  <a:pt x="86" y="0"/>
                </a:lnTo>
                <a:lnTo>
                  <a:pt x="75" y="0"/>
                </a:lnTo>
                <a:lnTo>
                  <a:pt x="62" y="0"/>
                </a:lnTo>
                <a:lnTo>
                  <a:pt x="50" y="6"/>
                </a:lnTo>
                <a:lnTo>
                  <a:pt x="40" y="13"/>
                </a:lnTo>
                <a:lnTo>
                  <a:pt x="31" y="23"/>
                </a:lnTo>
                <a:lnTo>
                  <a:pt x="21" y="34"/>
                </a:lnTo>
                <a:lnTo>
                  <a:pt x="14" y="48"/>
                </a:lnTo>
                <a:lnTo>
                  <a:pt x="8" y="63"/>
                </a:lnTo>
                <a:lnTo>
                  <a:pt x="4" y="80"/>
                </a:lnTo>
                <a:lnTo>
                  <a:pt x="0" y="100"/>
                </a:lnTo>
                <a:lnTo>
                  <a:pt x="0" y="119"/>
                </a:lnTo>
                <a:lnTo>
                  <a:pt x="0" y="138"/>
                </a:lnTo>
                <a:lnTo>
                  <a:pt x="4" y="155"/>
                </a:lnTo>
                <a:lnTo>
                  <a:pt x="8" y="172"/>
                </a:lnTo>
                <a:lnTo>
                  <a:pt x="14" y="188"/>
                </a:lnTo>
                <a:lnTo>
                  <a:pt x="21" y="203"/>
                </a:lnTo>
                <a:lnTo>
                  <a:pt x="31" y="215"/>
                </a:lnTo>
                <a:lnTo>
                  <a:pt x="40" y="224"/>
                </a:lnTo>
                <a:lnTo>
                  <a:pt x="50" y="232"/>
                </a:lnTo>
                <a:lnTo>
                  <a:pt x="62" y="236"/>
                </a:lnTo>
                <a:lnTo>
                  <a:pt x="75" y="238"/>
                </a:lnTo>
              </a:path>
            </a:pathLst>
          </a:custGeom>
          <a:solidFill>
            <a:srgbClr val="EAEAEA"/>
          </a:solidFill>
          <a:ln w="285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16" name="Rectangle 43"/>
          <p:cNvSpPr>
            <a:spLocks noChangeArrowheads="1"/>
          </p:cNvSpPr>
          <p:nvPr/>
        </p:nvSpPr>
        <p:spPr bwMode="auto">
          <a:xfrm>
            <a:off x="5114925" y="3963988"/>
            <a:ext cx="312738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ALU</a:t>
            </a: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17" name="Rectangle 44"/>
          <p:cNvSpPr>
            <a:spLocks noChangeArrowheads="1"/>
          </p:cNvSpPr>
          <p:nvPr/>
        </p:nvSpPr>
        <p:spPr bwMode="auto">
          <a:xfrm>
            <a:off x="5419725" y="3900488"/>
            <a:ext cx="277813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 b="1">
                <a:solidFill>
                  <a:srgbClr val="000000"/>
                </a:solidFill>
                <a:latin typeface="Arial" charset="0"/>
              </a:rPr>
              <a:t>result</a:t>
            </a:r>
            <a:endParaRPr lang="en-US" sz="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18" name="Rectangle 45"/>
          <p:cNvSpPr>
            <a:spLocks noChangeArrowheads="1"/>
          </p:cNvSpPr>
          <p:nvPr/>
        </p:nvSpPr>
        <p:spPr bwMode="auto">
          <a:xfrm>
            <a:off x="5473700" y="3752850"/>
            <a:ext cx="220663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 b="1">
                <a:solidFill>
                  <a:srgbClr val="000000"/>
                </a:solidFill>
                <a:latin typeface="Arial" charset="0"/>
              </a:rPr>
              <a:t>Zero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19" name="Rectangle 46"/>
          <p:cNvSpPr>
            <a:spLocks noChangeArrowheads="1"/>
          </p:cNvSpPr>
          <p:nvPr/>
        </p:nvSpPr>
        <p:spPr bwMode="auto">
          <a:xfrm>
            <a:off x="5268913" y="2900363"/>
            <a:ext cx="277813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 b="1">
                <a:solidFill>
                  <a:srgbClr val="000000"/>
                </a:solidFill>
                <a:latin typeface="Arial" charset="0"/>
              </a:rPr>
              <a:t>Add </a:t>
            </a:r>
          </a:p>
          <a:p>
            <a:r>
              <a:rPr lang="en-US" sz="800" b="1">
                <a:solidFill>
                  <a:srgbClr val="000000"/>
                </a:solidFill>
                <a:latin typeface="Arial" charset="0"/>
              </a:rPr>
              <a:t>result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20" name="Rectangle 47"/>
          <p:cNvSpPr>
            <a:spLocks noChangeArrowheads="1"/>
          </p:cNvSpPr>
          <p:nvPr/>
        </p:nvSpPr>
        <p:spPr bwMode="auto">
          <a:xfrm>
            <a:off x="5000625" y="3109913"/>
            <a:ext cx="2968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Add</a:t>
            </a: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21" name="Rectangle 48"/>
          <p:cNvSpPr>
            <a:spLocks noChangeArrowheads="1"/>
          </p:cNvSpPr>
          <p:nvPr/>
        </p:nvSpPr>
        <p:spPr bwMode="auto">
          <a:xfrm>
            <a:off x="4657725" y="3162300"/>
            <a:ext cx="188913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600" b="1">
                <a:solidFill>
                  <a:srgbClr val="000000"/>
                </a:solidFill>
                <a:latin typeface="Arial" charset="0"/>
              </a:rPr>
              <a:t>Shift </a:t>
            </a:r>
          </a:p>
          <a:p>
            <a:r>
              <a:rPr lang="en-US" sz="600" b="1">
                <a:solidFill>
                  <a:srgbClr val="000000"/>
                </a:solidFill>
                <a:latin typeface="Arial" charset="0"/>
              </a:rPr>
              <a:t>left 2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22" name="Line 49"/>
          <p:cNvSpPr>
            <a:spLocks noChangeShapeType="1"/>
          </p:cNvSpPr>
          <p:nvPr/>
        </p:nvSpPr>
        <p:spPr bwMode="auto">
          <a:xfrm flipH="1" flipV="1">
            <a:off x="4995863" y="4095750"/>
            <a:ext cx="103188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3" name="Line 50"/>
          <p:cNvSpPr>
            <a:spLocks noChangeShapeType="1"/>
          </p:cNvSpPr>
          <p:nvPr/>
        </p:nvSpPr>
        <p:spPr bwMode="auto">
          <a:xfrm flipH="1" flipV="1">
            <a:off x="4391025" y="3938588"/>
            <a:ext cx="460375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4" name="Line 51"/>
          <p:cNvSpPr>
            <a:spLocks noChangeShapeType="1"/>
          </p:cNvSpPr>
          <p:nvPr/>
        </p:nvSpPr>
        <p:spPr bwMode="auto">
          <a:xfrm flipH="1" flipV="1">
            <a:off x="4740275" y="4262438"/>
            <a:ext cx="112713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5" name="Line 52"/>
          <p:cNvSpPr>
            <a:spLocks noChangeShapeType="1"/>
          </p:cNvSpPr>
          <p:nvPr/>
        </p:nvSpPr>
        <p:spPr bwMode="auto">
          <a:xfrm flipH="1">
            <a:off x="5568950" y="3052763"/>
            <a:ext cx="488950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6" name="Line 53"/>
          <p:cNvSpPr>
            <a:spLocks noChangeShapeType="1"/>
          </p:cNvSpPr>
          <p:nvPr/>
        </p:nvSpPr>
        <p:spPr bwMode="auto">
          <a:xfrm flipH="1" flipV="1">
            <a:off x="5707063" y="3981450"/>
            <a:ext cx="360363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7" name="Line 54"/>
          <p:cNvSpPr>
            <a:spLocks noChangeShapeType="1"/>
          </p:cNvSpPr>
          <p:nvPr/>
        </p:nvSpPr>
        <p:spPr bwMode="auto">
          <a:xfrm flipH="1">
            <a:off x="4386263" y="5097463"/>
            <a:ext cx="40322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8" name="Line 55"/>
          <p:cNvSpPr>
            <a:spLocks noChangeShapeType="1"/>
          </p:cNvSpPr>
          <p:nvPr/>
        </p:nvSpPr>
        <p:spPr bwMode="auto">
          <a:xfrm flipH="1" flipV="1">
            <a:off x="4391025" y="5408613"/>
            <a:ext cx="403225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9" name="Rectangle 56"/>
          <p:cNvSpPr>
            <a:spLocks noChangeArrowheads="1"/>
          </p:cNvSpPr>
          <p:nvPr/>
        </p:nvSpPr>
        <p:spPr bwMode="auto">
          <a:xfrm>
            <a:off x="4964113" y="4583113"/>
            <a:ext cx="360363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800" b="1">
                <a:solidFill>
                  <a:srgbClr val="EB7500"/>
                </a:solidFill>
                <a:latin typeface="Arial" charset="0"/>
              </a:rPr>
              <a:t>ALU</a:t>
            </a:r>
          </a:p>
          <a:p>
            <a:pPr algn="ctr"/>
            <a:r>
              <a:rPr lang="en-US" sz="800" b="1">
                <a:solidFill>
                  <a:srgbClr val="EB7500"/>
                </a:solidFill>
                <a:latin typeface="Arial" charset="0"/>
              </a:rPr>
              <a:t>Control</a:t>
            </a:r>
            <a:endParaRPr lang="en-US" sz="5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30" name="Rectangle 57"/>
          <p:cNvSpPr>
            <a:spLocks noChangeArrowheads="1"/>
          </p:cNvSpPr>
          <p:nvPr/>
        </p:nvSpPr>
        <p:spPr bwMode="auto">
          <a:xfrm>
            <a:off x="5021263" y="5070475"/>
            <a:ext cx="3937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ALUOp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31" name="Rectangle 58"/>
          <p:cNvSpPr>
            <a:spLocks noChangeArrowheads="1"/>
          </p:cNvSpPr>
          <p:nvPr/>
        </p:nvSpPr>
        <p:spPr bwMode="auto">
          <a:xfrm>
            <a:off x="4891088" y="5492750"/>
            <a:ext cx="40005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RegDst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32" name="Line 59"/>
          <p:cNvSpPr>
            <a:spLocks noChangeShapeType="1"/>
          </p:cNvSpPr>
          <p:nvPr/>
        </p:nvSpPr>
        <p:spPr bwMode="auto">
          <a:xfrm flipH="1">
            <a:off x="4945063" y="5262563"/>
            <a:ext cx="111442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33" name="Line 60"/>
          <p:cNvSpPr>
            <a:spLocks noChangeShapeType="1"/>
          </p:cNvSpPr>
          <p:nvPr/>
        </p:nvSpPr>
        <p:spPr bwMode="auto">
          <a:xfrm flipH="1" flipV="1">
            <a:off x="4867275" y="3248025"/>
            <a:ext cx="112713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34" name="Rectangle 61"/>
          <p:cNvSpPr>
            <a:spLocks noChangeArrowheads="1"/>
          </p:cNvSpPr>
          <p:nvPr/>
        </p:nvSpPr>
        <p:spPr bwMode="auto">
          <a:xfrm>
            <a:off x="3408363" y="3121025"/>
            <a:ext cx="50165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RegWrite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35" name="Rectangle 62"/>
          <p:cNvSpPr>
            <a:spLocks noChangeArrowheads="1"/>
          </p:cNvSpPr>
          <p:nvPr/>
        </p:nvSpPr>
        <p:spPr bwMode="auto">
          <a:xfrm>
            <a:off x="3276600" y="3387725"/>
            <a:ext cx="215900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Read</a:t>
            </a:r>
          </a:p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reg 1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36" name="Rectangle 63"/>
          <p:cNvSpPr>
            <a:spLocks noChangeArrowheads="1"/>
          </p:cNvSpPr>
          <p:nvPr/>
        </p:nvSpPr>
        <p:spPr bwMode="auto">
          <a:xfrm>
            <a:off x="3275013" y="3625850"/>
            <a:ext cx="215900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Read</a:t>
            </a:r>
          </a:p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reg 2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37" name="Rectangle 64"/>
          <p:cNvSpPr>
            <a:spLocks noChangeArrowheads="1"/>
          </p:cNvSpPr>
          <p:nvPr/>
        </p:nvSpPr>
        <p:spPr bwMode="auto">
          <a:xfrm>
            <a:off x="3286125" y="3878263"/>
            <a:ext cx="223838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Write</a:t>
            </a:r>
          </a:p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reg</a:t>
            </a:r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38" name="Rectangle 65"/>
          <p:cNvSpPr>
            <a:spLocks noChangeArrowheads="1"/>
          </p:cNvSpPr>
          <p:nvPr/>
        </p:nvSpPr>
        <p:spPr bwMode="auto">
          <a:xfrm>
            <a:off x="3290888" y="4121150"/>
            <a:ext cx="223838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Write</a:t>
            </a:r>
          </a:p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data</a:t>
            </a:r>
            <a:endParaRPr lang="en-US" sz="7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39" name="Rectangle 66"/>
          <p:cNvSpPr>
            <a:spLocks noChangeArrowheads="1"/>
          </p:cNvSpPr>
          <p:nvPr/>
        </p:nvSpPr>
        <p:spPr bwMode="auto">
          <a:xfrm>
            <a:off x="3776663" y="3540125"/>
            <a:ext cx="285750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>
                <a:solidFill>
                  <a:srgbClr val="000000"/>
                </a:solidFill>
                <a:latin typeface="Arial" charset="0"/>
              </a:rPr>
              <a:t>Read</a:t>
            </a:r>
          </a:p>
          <a:p>
            <a:pPr>
              <a:lnSpc>
                <a:spcPct val="90000"/>
              </a:lnSpc>
            </a:pPr>
            <a:r>
              <a:rPr lang="en-US" sz="800">
                <a:solidFill>
                  <a:srgbClr val="000000"/>
                </a:solidFill>
                <a:latin typeface="Arial" charset="0"/>
              </a:rPr>
              <a:t>data 1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0" name="Rectangle 67"/>
          <p:cNvSpPr>
            <a:spLocks noChangeArrowheads="1"/>
          </p:cNvSpPr>
          <p:nvPr/>
        </p:nvSpPr>
        <p:spPr bwMode="auto">
          <a:xfrm>
            <a:off x="3762375" y="3816350"/>
            <a:ext cx="285750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>
                <a:solidFill>
                  <a:srgbClr val="000000"/>
                </a:solidFill>
                <a:latin typeface="Arial" charset="0"/>
              </a:rPr>
              <a:t>Read</a:t>
            </a:r>
          </a:p>
          <a:p>
            <a:pPr>
              <a:lnSpc>
                <a:spcPct val="90000"/>
              </a:lnSpc>
            </a:pPr>
            <a:r>
              <a:rPr lang="en-US" sz="800">
                <a:solidFill>
                  <a:srgbClr val="000000"/>
                </a:solidFill>
                <a:latin typeface="Arial" charset="0"/>
              </a:rPr>
              <a:t>data 2</a:t>
            </a:r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1" name="Rectangle 68"/>
          <p:cNvSpPr>
            <a:spLocks noChangeArrowheads="1"/>
          </p:cNvSpPr>
          <p:nvPr/>
        </p:nvSpPr>
        <p:spPr bwMode="auto">
          <a:xfrm rot="16200000">
            <a:off x="3178175" y="3741737"/>
            <a:ext cx="914400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Register File</a:t>
            </a: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2" name="Rectangle 69"/>
          <p:cNvSpPr>
            <a:spLocks noChangeArrowheads="1"/>
          </p:cNvSpPr>
          <p:nvPr/>
        </p:nvSpPr>
        <p:spPr bwMode="auto">
          <a:xfrm>
            <a:off x="3148013" y="4598988"/>
            <a:ext cx="3048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[15-0]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3" name="Rectangle 70"/>
          <p:cNvSpPr>
            <a:spLocks noChangeArrowheads="1"/>
          </p:cNvSpPr>
          <p:nvPr/>
        </p:nvSpPr>
        <p:spPr bwMode="auto">
          <a:xfrm>
            <a:off x="3143250" y="4949825"/>
            <a:ext cx="3683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[20-16]</a:t>
            </a:r>
            <a:endParaRPr lang="en-US" sz="9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4" name="Rectangle 71"/>
          <p:cNvSpPr>
            <a:spLocks noChangeArrowheads="1"/>
          </p:cNvSpPr>
          <p:nvPr/>
        </p:nvSpPr>
        <p:spPr bwMode="auto">
          <a:xfrm>
            <a:off x="3148013" y="5254625"/>
            <a:ext cx="3683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[15-11]</a:t>
            </a:r>
            <a:endParaRPr lang="en-US" sz="9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5" name="Freeform 72"/>
          <p:cNvSpPr>
            <a:spLocks/>
          </p:cNvSpPr>
          <p:nvPr/>
        </p:nvSpPr>
        <p:spPr bwMode="auto">
          <a:xfrm>
            <a:off x="2967038" y="4719638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6 w 24"/>
              <a:gd name="T5" fmla="*/ 23 h 24"/>
              <a:gd name="T6" fmla="*/ 16 w 24"/>
              <a:gd name="T7" fmla="*/ 21 h 24"/>
              <a:gd name="T8" fmla="*/ 18 w 24"/>
              <a:gd name="T9" fmla="*/ 21 h 24"/>
              <a:gd name="T10" fmla="*/ 20 w 24"/>
              <a:gd name="T11" fmla="*/ 19 h 24"/>
              <a:gd name="T12" fmla="*/ 22 w 24"/>
              <a:gd name="T13" fmla="*/ 18 h 24"/>
              <a:gd name="T14" fmla="*/ 22 w 24"/>
              <a:gd name="T15" fmla="*/ 18 h 24"/>
              <a:gd name="T16" fmla="*/ 22 w 24"/>
              <a:gd name="T17" fmla="*/ 16 h 24"/>
              <a:gd name="T18" fmla="*/ 23 w 24"/>
              <a:gd name="T19" fmla="*/ 14 h 24"/>
              <a:gd name="T20" fmla="*/ 23 w 24"/>
              <a:gd name="T21" fmla="*/ 12 h 24"/>
              <a:gd name="T22" fmla="*/ 23 w 24"/>
              <a:gd name="T23" fmla="*/ 10 h 24"/>
              <a:gd name="T24" fmla="*/ 22 w 24"/>
              <a:gd name="T25" fmla="*/ 8 h 24"/>
              <a:gd name="T26" fmla="*/ 22 w 24"/>
              <a:gd name="T27" fmla="*/ 6 h 24"/>
              <a:gd name="T28" fmla="*/ 22 w 24"/>
              <a:gd name="T29" fmla="*/ 4 h 24"/>
              <a:gd name="T30" fmla="*/ 20 w 24"/>
              <a:gd name="T31" fmla="*/ 4 h 24"/>
              <a:gd name="T32" fmla="*/ 18 w 24"/>
              <a:gd name="T33" fmla="*/ 2 h 24"/>
              <a:gd name="T34" fmla="*/ 16 w 24"/>
              <a:gd name="T35" fmla="*/ 2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2 w 24"/>
              <a:gd name="T51" fmla="*/ 4 h 24"/>
              <a:gd name="T52" fmla="*/ 2 w 24"/>
              <a:gd name="T53" fmla="*/ 4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4 h 24"/>
              <a:gd name="T64" fmla="*/ 0 w 24"/>
              <a:gd name="T65" fmla="*/ 16 h 24"/>
              <a:gd name="T66" fmla="*/ 0 w 24"/>
              <a:gd name="T67" fmla="*/ 18 h 24"/>
              <a:gd name="T68" fmla="*/ 2 w 24"/>
              <a:gd name="T69" fmla="*/ 18 h 24"/>
              <a:gd name="T70" fmla="*/ 2 w 24"/>
              <a:gd name="T71" fmla="*/ 19 h 24"/>
              <a:gd name="T72" fmla="*/ 4 w 24"/>
              <a:gd name="T73" fmla="*/ 21 h 24"/>
              <a:gd name="T74" fmla="*/ 6 w 24"/>
              <a:gd name="T75" fmla="*/ 21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6" y="21"/>
                </a:lnTo>
                <a:lnTo>
                  <a:pt x="18" y="21"/>
                </a:lnTo>
                <a:lnTo>
                  <a:pt x="20" y="19"/>
                </a:lnTo>
                <a:lnTo>
                  <a:pt x="22" y="18"/>
                </a:lnTo>
                <a:lnTo>
                  <a:pt x="22" y="16"/>
                </a:lnTo>
                <a:lnTo>
                  <a:pt x="23" y="14"/>
                </a:lnTo>
                <a:lnTo>
                  <a:pt x="23" y="12"/>
                </a:lnTo>
                <a:lnTo>
                  <a:pt x="23" y="10"/>
                </a:lnTo>
                <a:lnTo>
                  <a:pt x="22" y="8"/>
                </a:lnTo>
                <a:lnTo>
                  <a:pt x="22" y="6"/>
                </a:lnTo>
                <a:lnTo>
                  <a:pt x="22" y="4"/>
                </a:lnTo>
                <a:lnTo>
                  <a:pt x="20" y="4"/>
                </a:lnTo>
                <a:lnTo>
                  <a:pt x="18" y="2"/>
                </a:lnTo>
                <a:lnTo>
                  <a:pt x="16" y="2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2" y="4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4"/>
                </a:lnTo>
                <a:lnTo>
                  <a:pt x="0" y="16"/>
                </a:lnTo>
                <a:lnTo>
                  <a:pt x="0" y="18"/>
                </a:lnTo>
                <a:lnTo>
                  <a:pt x="2" y="18"/>
                </a:lnTo>
                <a:lnTo>
                  <a:pt x="2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46" name="Freeform 73"/>
          <p:cNvSpPr>
            <a:spLocks/>
          </p:cNvSpPr>
          <p:nvPr/>
        </p:nvSpPr>
        <p:spPr bwMode="auto">
          <a:xfrm>
            <a:off x="3700463" y="4443413"/>
            <a:ext cx="341313" cy="582613"/>
          </a:xfrm>
          <a:custGeom>
            <a:avLst/>
            <a:gdLst>
              <a:gd name="T0" fmla="*/ 107 w 173"/>
              <a:gd name="T1" fmla="*/ 366 h 367"/>
              <a:gd name="T2" fmla="*/ 123 w 173"/>
              <a:gd name="T3" fmla="*/ 364 h 367"/>
              <a:gd name="T4" fmla="*/ 140 w 173"/>
              <a:gd name="T5" fmla="*/ 357 h 367"/>
              <a:gd name="T6" fmla="*/ 157 w 173"/>
              <a:gd name="T7" fmla="*/ 345 h 367"/>
              <a:gd name="T8" fmla="*/ 172 w 173"/>
              <a:gd name="T9" fmla="*/ 332 h 367"/>
              <a:gd name="T10" fmla="*/ 183 w 173"/>
              <a:gd name="T11" fmla="*/ 313 h 367"/>
              <a:gd name="T12" fmla="*/ 193 w 173"/>
              <a:gd name="T13" fmla="*/ 292 h 367"/>
              <a:gd name="T14" fmla="*/ 203 w 173"/>
              <a:gd name="T15" fmla="*/ 267 h 367"/>
              <a:gd name="T16" fmla="*/ 209 w 173"/>
              <a:gd name="T17" fmla="*/ 242 h 367"/>
              <a:gd name="T18" fmla="*/ 214 w 173"/>
              <a:gd name="T19" fmla="*/ 213 h 367"/>
              <a:gd name="T20" fmla="*/ 214 w 173"/>
              <a:gd name="T21" fmla="*/ 182 h 367"/>
              <a:gd name="T22" fmla="*/ 214 w 173"/>
              <a:gd name="T23" fmla="*/ 154 h 367"/>
              <a:gd name="T24" fmla="*/ 209 w 173"/>
              <a:gd name="T25" fmla="*/ 125 h 367"/>
              <a:gd name="T26" fmla="*/ 203 w 173"/>
              <a:gd name="T27" fmla="*/ 98 h 367"/>
              <a:gd name="T28" fmla="*/ 193 w 173"/>
              <a:gd name="T29" fmla="*/ 75 h 367"/>
              <a:gd name="T30" fmla="*/ 183 w 173"/>
              <a:gd name="T31" fmla="*/ 54 h 367"/>
              <a:gd name="T32" fmla="*/ 172 w 173"/>
              <a:gd name="T33" fmla="*/ 35 h 367"/>
              <a:gd name="T34" fmla="*/ 157 w 173"/>
              <a:gd name="T35" fmla="*/ 20 h 367"/>
              <a:gd name="T36" fmla="*/ 140 w 173"/>
              <a:gd name="T37" fmla="*/ 8 h 367"/>
              <a:gd name="T38" fmla="*/ 123 w 173"/>
              <a:gd name="T39" fmla="*/ 2 h 367"/>
              <a:gd name="T40" fmla="*/ 107 w 173"/>
              <a:gd name="T41" fmla="*/ 0 h 367"/>
              <a:gd name="T42" fmla="*/ 91 w 173"/>
              <a:gd name="T43" fmla="*/ 2 h 367"/>
              <a:gd name="T44" fmla="*/ 73 w 173"/>
              <a:gd name="T45" fmla="*/ 8 h 367"/>
              <a:gd name="T46" fmla="*/ 57 w 173"/>
              <a:gd name="T47" fmla="*/ 20 h 367"/>
              <a:gd name="T48" fmla="*/ 45 w 173"/>
              <a:gd name="T49" fmla="*/ 35 h 367"/>
              <a:gd name="T50" fmla="*/ 31 w 173"/>
              <a:gd name="T51" fmla="*/ 54 h 367"/>
              <a:gd name="T52" fmla="*/ 21 w 173"/>
              <a:gd name="T53" fmla="*/ 75 h 367"/>
              <a:gd name="T54" fmla="*/ 11 w 173"/>
              <a:gd name="T55" fmla="*/ 98 h 367"/>
              <a:gd name="T56" fmla="*/ 5 w 173"/>
              <a:gd name="T57" fmla="*/ 125 h 367"/>
              <a:gd name="T58" fmla="*/ 2 w 173"/>
              <a:gd name="T59" fmla="*/ 154 h 367"/>
              <a:gd name="T60" fmla="*/ 0 w 173"/>
              <a:gd name="T61" fmla="*/ 182 h 367"/>
              <a:gd name="T62" fmla="*/ 2 w 173"/>
              <a:gd name="T63" fmla="*/ 213 h 367"/>
              <a:gd name="T64" fmla="*/ 5 w 173"/>
              <a:gd name="T65" fmla="*/ 242 h 367"/>
              <a:gd name="T66" fmla="*/ 11 w 173"/>
              <a:gd name="T67" fmla="*/ 267 h 367"/>
              <a:gd name="T68" fmla="*/ 21 w 173"/>
              <a:gd name="T69" fmla="*/ 292 h 367"/>
              <a:gd name="T70" fmla="*/ 31 w 173"/>
              <a:gd name="T71" fmla="*/ 313 h 367"/>
              <a:gd name="T72" fmla="*/ 45 w 173"/>
              <a:gd name="T73" fmla="*/ 332 h 367"/>
              <a:gd name="T74" fmla="*/ 57 w 173"/>
              <a:gd name="T75" fmla="*/ 345 h 367"/>
              <a:gd name="T76" fmla="*/ 73 w 173"/>
              <a:gd name="T77" fmla="*/ 357 h 367"/>
              <a:gd name="T78" fmla="*/ 91 w 173"/>
              <a:gd name="T79" fmla="*/ 364 h 367"/>
              <a:gd name="T80" fmla="*/ 107 w 173"/>
              <a:gd name="T81" fmla="*/ 366 h 367"/>
              <a:gd name="T82" fmla="*/ 107 w 173"/>
              <a:gd name="T83" fmla="*/ 366 h 367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173"/>
              <a:gd name="T127" fmla="*/ 0 h 367"/>
              <a:gd name="T128" fmla="*/ 173 w 173"/>
              <a:gd name="T129" fmla="*/ 367 h 367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173" h="367">
                <a:moveTo>
                  <a:pt x="86" y="366"/>
                </a:moveTo>
                <a:lnTo>
                  <a:pt x="99" y="364"/>
                </a:lnTo>
                <a:lnTo>
                  <a:pt x="113" y="357"/>
                </a:lnTo>
                <a:lnTo>
                  <a:pt x="126" y="345"/>
                </a:lnTo>
                <a:lnTo>
                  <a:pt x="138" y="332"/>
                </a:lnTo>
                <a:lnTo>
                  <a:pt x="147" y="313"/>
                </a:lnTo>
                <a:lnTo>
                  <a:pt x="155" y="292"/>
                </a:lnTo>
                <a:lnTo>
                  <a:pt x="163" y="267"/>
                </a:lnTo>
                <a:lnTo>
                  <a:pt x="168" y="242"/>
                </a:lnTo>
                <a:lnTo>
                  <a:pt x="172" y="213"/>
                </a:lnTo>
                <a:lnTo>
                  <a:pt x="172" y="182"/>
                </a:lnTo>
                <a:lnTo>
                  <a:pt x="172" y="154"/>
                </a:lnTo>
                <a:lnTo>
                  <a:pt x="168" y="125"/>
                </a:lnTo>
                <a:lnTo>
                  <a:pt x="163" y="98"/>
                </a:lnTo>
                <a:lnTo>
                  <a:pt x="155" y="75"/>
                </a:lnTo>
                <a:lnTo>
                  <a:pt x="147" y="54"/>
                </a:lnTo>
                <a:lnTo>
                  <a:pt x="138" y="35"/>
                </a:lnTo>
                <a:lnTo>
                  <a:pt x="126" y="20"/>
                </a:lnTo>
                <a:lnTo>
                  <a:pt x="113" y="8"/>
                </a:lnTo>
                <a:lnTo>
                  <a:pt x="99" y="2"/>
                </a:lnTo>
                <a:lnTo>
                  <a:pt x="86" y="0"/>
                </a:lnTo>
                <a:lnTo>
                  <a:pt x="73" y="2"/>
                </a:lnTo>
                <a:lnTo>
                  <a:pt x="59" y="8"/>
                </a:lnTo>
                <a:lnTo>
                  <a:pt x="46" y="20"/>
                </a:lnTo>
                <a:lnTo>
                  <a:pt x="36" y="35"/>
                </a:lnTo>
                <a:lnTo>
                  <a:pt x="25" y="54"/>
                </a:lnTo>
                <a:lnTo>
                  <a:pt x="17" y="75"/>
                </a:lnTo>
                <a:lnTo>
                  <a:pt x="9" y="98"/>
                </a:lnTo>
                <a:lnTo>
                  <a:pt x="4" y="125"/>
                </a:lnTo>
                <a:lnTo>
                  <a:pt x="2" y="154"/>
                </a:lnTo>
                <a:lnTo>
                  <a:pt x="0" y="182"/>
                </a:lnTo>
                <a:lnTo>
                  <a:pt x="2" y="213"/>
                </a:lnTo>
                <a:lnTo>
                  <a:pt x="4" y="242"/>
                </a:lnTo>
                <a:lnTo>
                  <a:pt x="9" y="267"/>
                </a:lnTo>
                <a:lnTo>
                  <a:pt x="17" y="292"/>
                </a:lnTo>
                <a:lnTo>
                  <a:pt x="25" y="313"/>
                </a:lnTo>
                <a:lnTo>
                  <a:pt x="36" y="332"/>
                </a:lnTo>
                <a:lnTo>
                  <a:pt x="46" y="345"/>
                </a:lnTo>
                <a:lnTo>
                  <a:pt x="59" y="357"/>
                </a:lnTo>
                <a:lnTo>
                  <a:pt x="73" y="364"/>
                </a:lnTo>
                <a:lnTo>
                  <a:pt x="86" y="366"/>
                </a:lnTo>
              </a:path>
            </a:pathLst>
          </a:custGeom>
          <a:solidFill>
            <a:srgbClr val="EAEAEA"/>
          </a:solidFill>
          <a:ln w="285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47" name="Rectangle 74"/>
          <p:cNvSpPr>
            <a:spLocks noChangeArrowheads="1"/>
          </p:cNvSpPr>
          <p:nvPr/>
        </p:nvSpPr>
        <p:spPr bwMode="auto">
          <a:xfrm>
            <a:off x="3708400" y="4578350"/>
            <a:ext cx="32861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800" b="1">
                <a:solidFill>
                  <a:srgbClr val="000000"/>
                </a:solidFill>
                <a:latin typeface="Arial" charset="0"/>
              </a:rPr>
              <a:t>Sign</a:t>
            </a:r>
          </a:p>
          <a:p>
            <a:pPr algn="ctr">
              <a:lnSpc>
                <a:spcPct val="90000"/>
              </a:lnSpc>
            </a:pPr>
            <a:r>
              <a:rPr lang="en-US" sz="800" b="1">
                <a:solidFill>
                  <a:srgbClr val="000000"/>
                </a:solidFill>
                <a:latin typeface="Arial" charset="0"/>
              </a:rPr>
              <a:t>extend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8" name="Rectangle 75"/>
          <p:cNvSpPr>
            <a:spLocks noChangeArrowheads="1"/>
          </p:cNvSpPr>
          <p:nvPr/>
        </p:nvSpPr>
        <p:spPr bwMode="auto">
          <a:xfrm>
            <a:off x="3505200" y="4576763"/>
            <a:ext cx="1270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16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9" name="Rectangle 76"/>
          <p:cNvSpPr>
            <a:spLocks noChangeArrowheads="1"/>
          </p:cNvSpPr>
          <p:nvPr/>
        </p:nvSpPr>
        <p:spPr bwMode="auto">
          <a:xfrm>
            <a:off x="4062413" y="4583113"/>
            <a:ext cx="1270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32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50" name="Line 77"/>
          <p:cNvSpPr>
            <a:spLocks noChangeShapeType="1"/>
          </p:cNvSpPr>
          <p:nvPr/>
        </p:nvSpPr>
        <p:spPr bwMode="auto">
          <a:xfrm flipH="1">
            <a:off x="2979738" y="3743325"/>
            <a:ext cx="2730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1" name="Line 78"/>
          <p:cNvSpPr>
            <a:spLocks noChangeShapeType="1"/>
          </p:cNvSpPr>
          <p:nvPr/>
        </p:nvSpPr>
        <p:spPr bwMode="auto">
          <a:xfrm flipH="1">
            <a:off x="2976563" y="3482975"/>
            <a:ext cx="28098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2" name="Line 79"/>
          <p:cNvSpPr>
            <a:spLocks noChangeShapeType="1"/>
          </p:cNvSpPr>
          <p:nvPr/>
        </p:nvSpPr>
        <p:spPr bwMode="auto">
          <a:xfrm flipH="1">
            <a:off x="4071938" y="3630613"/>
            <a:ext cx="176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3" name="Line 80"/>
          <p:cNvSpPr>
            <a:spLocks noChangeShapeType="1"/>
          </p:cNvSpPr>
          <p:nvPr/>
        </p:nvSpPr>
        <p:spPr bwMode="auto">
          <a:xfrm flipH="1">
            <a:off x="4071938" y="3938588"/>
            <a:ext cx="176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4" name="Line 81"/>
          <p:cNvSpPr>
            <a:spLocks noChangeShapeType="1"/>
          </p:cNvSpPr>
          <p:nvPr/>
        </p:nvSpPr>
        <p:spPr bwMode="auto">
          <a:xfrm flipH="1">
            <a:off x="3656013" y="3268663"/>
            <a:ext cx="1588" cy="80963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5" name="Rectangle 82"/>
          <p:cNvSpPr>
            <a:spLocks noChangeArrowheads="1"/>
          </p:cNvSpPr>
          <p:nvPr/>
        </p:nvSpPr>
        <p:spPr bwMode="auto">
          <a:xfrm>
            <a:off x="4125913" y="2463800"/>
            <a:ext cx="3984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ID/EX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56" name="Rectangle 83"/>
          <p:cNvSpPr>
            <a:spLocks noChangeArrowheads="1"/>
          </p:cNvSpPr>
          <p:nvPr/>
        </p:nvSpPr>
        <p:spPr bwMode="auto">
          <a:xfrm>
            <a:off x="5856288" y="2455863"/>
            <a:ext cx="6016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EX/MEM</a:t>
            </a:r>
            <a:endParaRPr lang="en-US" sz="800" b="1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57" name="Rectangle 84"/>
          <p:cNvSpPr>
            <a:spLocks noChangeArrowheads="1"/>
          </p:cNvSpPr>
          <p:nvPr/>
        </p:nvSpPr>
        <p:spPr bwMode="auto">
          <a:xfrm>
            <a:off x="7581900" y="2446338"/>
            <a:ext cx="6524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MEM/WB</a:t>
            </a:r>
          </a:p>
        </p:txBody>
      </p:sp>
      <p:sp>
        <p:nvSpPr>
          <p:cNvPr id="28758" name="Rectangle 85"/>
          <p:cNvSpPr>
            <a:spLocks noChangeArrowheads="1"/>
          </p:cNvSpPr>
          <p:nvPr/>
        </p:nvSpPr>
        <p:spPr bwMode="auto">
          <a:xfrm rot="16200000" flipH="1">
            <a:off x="2520950" y="3460750"/>
            <a:ext cx="655638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000" b="1">
                <a:solidFill>
                  <a:srgbClr val="000000"/>
                </a:solidFill>
                <a:latin typeface="Arial" charset="0"/>
              </a:rPr>
              <a:t>Instruction</a:t>
            </a:r>
            <a:endParaRPr lang="en-US" sz="7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59" name="Freeform 86"/>
          <p:cNvSpPr>
            <a:spLocks/>
          </p:cNvSpPr>
          <p:nvPr/>
        </p:nvSpPr>
        <p:spPr bwMode="auto">
          <a:xfrm>
            <a:off x="6396038" y="3960813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4 w 24"/>
              <a:gd name="T5" fmla="*/ 23 h 24"/>
              <a:gd name="T6" fmla="*/ 16 w 24"/>
              <a:gd name="T7" fmla="*/ 23 h 24"/>
              <a:gd name="T8" fmla="*/ 18 w 24"/>
              <a:gd name="T9" fmla="*/ 21 h 24"/>
              <a:gd name="T10" fmla="*/ 20 w 24"/>
              <a:gd name="T11" fmla="*/ 19 h 24"/>
              <a:gd name="T12" fmla="*/ 20 w 24"/>
              <a:gd name="T13" fmla="*/ 19 h 24"/>
              <a:gd name="T14" fmla="*/ 21 w 24"/>
              <a:gd name="T15" fmla="*/ 17 h 24"/>
              <a:gd name="T16" fmla="*/ 21 w 24"/>
              <a:gd name="T17" fmla="*/ 15 h 24"/>
              <a:gd name="T18" fmla="*/ 23 w 24"/>
              <a:gd name="T19" fmla="*/ 13 h 24"/>
              <a:gd name="T20" fmla="*/ 23 w 24"/>
              <a:gd name="T21" fmla="*/ 12 h 24"/>
              <a:gd name="T22" fmla="*/ 23 w 24"/>
              <a:gd name="T23" fmla="*/ 10 h 24"/>
              <a:gd name="T24" fmla="*/ 21 w 24"/>
              <a:gd name="T25" fmla="*/ 8 h 24"/>
              <a:gd name="T26" fmla="*/ 21 w 24"/>
              <a:gd name="T27" fmla="*/ 6 h 24"/>
              <a:gd name="T28" fmla="*/ 20 w 24"/>
              <a:gd name="T29" fmla="*/ 6 h 24"/>
              <a:gd name="T30" fmla="*/ 20 w 24"/>
              <a:gd name="T31" fmla="*/ 4 h 24"/>
              <a:gd name="T32" fmla="*/ 18 w 24"/>
              <a:gd name="T33" fmla="*/ 2 h 24"/>
              <a:gd name="T34" fmla="*/ 16 w 24"/>
              <a:gd name="T35" fmla="*/ 2 h 24"/>
              <a:gd name="T36" fmla="*/ 14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2 w 24"/>
              <a:gd name="T51" fmla="*/ 4 h 24"/>
              <a:gd name="T52" fmla="*/ 2 w 24"/>
              <a:gd name="T53" fmla="*/ 6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3 h 24"/>
              <a:gd name="T64" fmla="*/ 0 w 24"/>
              <a:gd name="T65" fmla="*/ 15 h 24"/>
              <a:gd name="T66" fmla="*/ 0 w 24"/>
              <a:gd name="T67" fmla="*/ 17 h 24"/>
              <a:gd name="T68" fmla="*/ 2 w 24"/>
              <a:gd name="T69" fmla="*/ 19 h 24"/>
              <a:gd name="T70" fmla="*/ 2 w 24"/>
              <a:gd name="T71" fmla="*/ 19 h 24"/>
              <a:gd name="T72" fmla="*/ 4 w 24"/>
              <a:gd name="T73" fmla="*/ 21 h 24"/>
              <a:gd name="T74" fmla="*/ 6 w 24"/>
              <a:gd name="T75" fmla="*/ 23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8" y="21"/>
                </a:lnTo>
                <a:lnTo>
                  <a:pt x="20" y="19"/>
                </a:lnTo>
                <a:lnTo>
                  <a:pt x="21" y="17"/>
                </a:lnTo>
                <a:lnTo>
                  <a:pt x="21" y="15"/>
                </a:lnTo>
                <a:lnTo>
                  <a:pt x="23" y="13"/>
                </a:lnTo>
                <a:lnTo>
                  <a:pt x="23" y="12"/>
                </a:lnTo>
                <a:lnTo>
                  <a:pt x="23" y="10"/>
                </a:lnTo>
                <a:lnTo>
                  <a:pt x="21" y="8"/>
                </a:lnTo>
                <a:lnTo>
                  <a:pt x="21" y="6"/>
                </a:lnTo>
                <a:lnTo>
                  <a:pt x="20" y="6"/>
                </a:lnTo>
                <a:lnTo>
                  <a:pt x="20" y="4"/>
                </a:lnTo>
                <a:lnTo>
                  <a:pt x="18" y="2"/>
                </a:lnTo>
                <a:lnTo>
                  <a:pt x="16" y="2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2" y="4"/>
                </a:lnTo>
                <a:lnTo>
                  <a:pt x="2" y="6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4" y="21"/>
                </a:lnTo>
                <a:lnTo>
                  <a:pt x="6" y="23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60" name="Line 87"/>
          <p:cNvSpPr>
            <a:spLocks noChangeShapeType="1"/>
          </p:cNvSpPr>
          <p:nvPr/>
        </p:nvSpPr>
        <p:spPr bwMode="auto">
          <a:xfrm flipH="1">
            <a:off x="6221413" y="4386263"/>
            <a:ext cx="39687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61" name="Freeform 88"/>
          <p:cNvSpPr>
            <a:spLocks/>
          </p:cNvSpPr>
          <p:nvPr/>
        </p:nvSpPr>
        <p:spPr bwMode="auto">
          <a:xfrm>
            <a:off x="6415088" y="3979863"/>
            <a:ext cx="1433513" cy="969963"/>
          </a:xfrm>
          <a:custGeom>
            <a:avLst/>
            <a:gdLst>
              <a:gd name="T0" fmla="*/ 902 w 1318"/>
              <a:gd name="T1" fmla="*/ 608 h 410"/>
              <a:gd name="T2" fmla="*/ 0 w 1318"/>
              <a:gd name="T3" fmla="*/ 610 h 410"/>
              <a:gd name="T4" fmla="*/ 0 w 1318"/>
              <a:gd name="T5" fmla="*/ 0 h 410"/>
              <a:gd name="T6" fmla="*/ 0 60000 65536"/>
              <a:gd name="T7" fmla="*/ 0 60000 65536"/>
              <a:gd name="T8" fmla="*/ 0 60000 65536"/>
              <a:gd name="T9" fmla="*/ 0 w 1318"/>
              <a:gd name="T10" fmla="*/ 0 h 410"/>
              <a:gd name="T11" fmla="*/ 1318 w 1318"/>
              <a:gd name="T12" fmla="*/ 410 h 41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18" h="410">
                <a:moveTo>
                  <a:pt x="1317" y="408"/>
                </a:moveTo>
                <a:lnTo>
                  <a:pt x="0" y="409"/>
                </a:lnTo>
                <a:lnTo>
                  <a:pt x="0" y="0"/>
                </a:lnTo>
              </a:path>
            </a:pathLst>
          </a:custGeom>
          <a:noFill/>
          <a:ln w="12700" cap="rnd" cmpd="sng">
            <a:solidFill>
              <a:srgbClr val="000000"/>
            </a:solidFill>
            <a:prstDash val="solid"/>
            <a:round/>
            <a:headEnd type="triangl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62" name="Line 89"/>
          <p:cNvSpPr>
            <a:spLocks noChangeShapeType="1"/>
          </p:cNvSpPr>
          <p:nvPr/>
        </p:nvSpPr>
        <p:spPr bwMode="auto">
          <a:xfrm>
            <a:off x="6218238" y="5267325"/>
            <a:ext cx="1625600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63" name="Line 90"/>
          <p:cNvSpPr>
            <a:spLocks noChangeShapeType="1"/>
          </p:cNvSpPr>
          <p:nvPr/>
        </p:nvSpPr>
        <p:spPr bwMode="auto">
          <a:xfrm flipH="1">
            <a:off x="6221413" y="3979863"/>
            <a:ext cx="401638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64" name="Line 91"/>
          <p:cNvSpPr>
            <a:spLocks noChangeShapeType="1"/>
          </p:cNvSpPr>
          <p:nvPr/>
        </p:nvSpPr>
        <p:spPr bwMode="auto">
          <a:xfrm flipH="1">
            <a:off x="7605713" y="3971925"/>
            <a:ext cx="246063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65" name="Line 92"/>
          <p:cNvSpPr>
            <a:spLocks noChangeShapeType="1"/>
          </p:cNvSpPr>
          <p:nvPr/>
        </p:nvSpPr>
        <p:spPr bwMode="auto">
          <a:xfrm flipH="1" flipV="1">
            <a:off x="7115175" y="3559175"/>
            <a:ext cx="1588" cy="10477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8766" name="Group 188"/>
          <p:cNvGrpSpPr>
            <a:grpSpLocks/>
          </p:cNvGrpSpPr>
          <p:nvPr/>
        </p:nvGrpSpPr>
        <p:grpSpPr bwMode="auto">
          <a:xfrm>
            <a:off x="6629400" y="3425825"/>
            <a:ext cx="966788" cy="1427163"/>
            <a:chOff x="4176" y="2158"/>
            <a:chExt cx="609" cy="899"/>
          </a:xfrm>
        </p:grpSpPr>
        <p:sp>
          <p:nvSpPr>
            <p:cNvPr id="28851" name="Line 94"/>
            <p:cNvSpPr>
              <a:spLocks noChangeShapeType="1"/>
            </p:cNvSpPr>
            <p:nvPr/>
          </p:nvSpPr>
          <p:spPr bwMode="auto">
            <a:xfrm flipH="1">
              <a:off x="4488" y="2868"/>
              <a:ext cx="1" cy="10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852" name="Rectangle 95"/>
            <p:cNvSpPr>
              <a:spLocks noChangeArrowheads="1"/>
            </p:cNvSpPr>
            <p:nvPr/>
          </p:nvSpPr>
          <p:spPr bwMode="auto">
            <a:xfrm>
              <a:off x="4313" y="2971"/>
              <a:ext cx="340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MemRead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8853" name="Rectangle 96"/>
            <p:cNvSpPr>
              <a:spLocks noChangeArrowheads="1"/>
            </p:cNvSpPr>
            <p:nvPr/>
          </p:nvSpPr>
          <p:spPr bwMode="auto">
            <a:xfrm>
              <a:off x="4303" y="2158"/>
              <a:ext cx="344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 dirty="0" err="1">
                  <a:solidFill>
                    <a:srgbClr val="EB7500"/>
                  </a:solidFill>
                  <a:latin typeface="Arial" charset="0"/>
                </a:rPr>
                <a:t>MemWrite</a:t>
              </a:r>
              <a:endParaRPr lang="en-US" sz="900" dirty="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8854" name="Rectangle 97"/>
            <p:cNvSpPr>
              <a:spLocks noChangeArrowheads="1"/>
            </p:cNvSpPr>
            <p:nvPr/>
          </p:nvSpPr>
          <p:spPr bwMode="auto">
            <a:xfrm>
              <a:off x="4176" y="2313"/>
              <a:ext cx="609" cy="552"/>
            </a:xfrm>
            <a:prstGeom prst="rect">
              <a:avLst/>
            </a:prstGeom>
            <a:solidFill>
              <a:srgbClr val="FFFFCC"/>
            </a:solidFill>
            <a:ln w="19050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855" name="Rectangle 98"/>
            <p:cNvSpPr>
              <a:spLocks noChangeArrowheads="1"/>
            </p:cNvSpPr>
            <p:nvPr/>
          </p:nvSpPr>
          <p:spPr bwMode="auto">
            <a:xfrm>
              <a:off x="4190" y="2476"/>
              <a:ext cx="264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56" name="Rectangle 99"/>
            <p:cNvSpPr>
              <a:spLocks noChangeArrowheads="1"/>
            </p:cNvSpPr>
            <p:nvPr/>
          </p:nvSpPr>
          <p:spPr bwMode="auto">
            <a:xfrm>
              <a:off x="4192" y="2697"/>
              <a:ext cx="16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57" name="Rectangle 100"/>
            <p:cNvSpPr>
              <a:spLocks noChangeArrowheads="1"/>
            </p:cNvSpPr>
            <p:nvPr/>
          </p:nvSpPr>
          <p:spPr bwMode="auto">
            <a:xfrm>
              <a:off x="4593" y="2409"/>
              <a:ext cx="172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58" name="Rectangle 101"/>
            <p:cNvSpPr>
              <a:spLocks noChangeArrowheads="1"/>
            </p:cNvSpPr>
            <p:nvPr/>
          </p:nvSpPr>
          <p:spPr bwMode="auto">
            <a:xfrm>
              <a:off x="4398" y="2628"/>
              <a:ext cx="367" cy="2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Data</a:t>
              </a:r>
            </a:p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</p:grpSp>
      <p:sp>
        <p:nvSpPr>
          <p:cNvPr id="28767" name="Freeform 102"/>
          <p:cNvSpPr>
            <a:spLocks/>
          </p:cNvSpPr>
          <p:nvPr/>
        </p:nvSpPr>
        <p:spPr bwMode="auto">
          <a:xfrm>
            <a:off x="6342063" y="3194050"/>
            <a:ext cx="114300" cy="114300"/>
          </a:xfrm>
          <a:custGeom>
            <a:avLst/>
            <a:gdLst>
              <a:gd name="T0" fmla="*/ 0 w 72"/>
              <a:gd name="T1" fmla="*/ 0 h 72"/>
              <a:gd name="T2" fmla="*/ 2 w 72"/>
              <a:gd name="T3" fmla="*/ 71 h 72"/>
              <a:gd name="T4" fmla="*/ 71 w 72"/>
              <a:gd name="T5" fmla="*/ 71 h 72"/>
              <a:gd name="T6" fmla="*/ 0 60000 65536"/>
              <a:gd name="T7" fmla="*/ 0 60000 65536"/>
              <a:gd name="T8" fmla="*/ 0 60000 65536"/>
              <a:gd name="T9" fmla="*/ 0 w 72"/>
              <a:gd name="T10" fmla="*/ 0 h 72"/>
              <a:gd name="T11" fmla="*/ 72 w 72"/>
              <a:gd name="T12" fmla="*/ 72 h 7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2" h="72">
                <a:moveTo>
                  <a:pt x="0" y="0"/>
                </a:moveTo>
                <a:lnTo>
                  <a:pt x="2" y="71"/>
                </a:lnTo>
                <a:lnTo>
                  <a:pt x="71" y="71"/>
                </a:lnTo>
              </a:path>
            </a:pathLst>
          </a:custGeom>
          <a:noFill/>
          <a:ln w="12700" cap="rnd" cmpd="sng">
            <a:solidFill>
              <a:srgbClr val="EB75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68" name="Freeform 103"/>
          <p:cNvSpPr>
            <a:spLocks/>
          </p:cNvSpPr>
          <p:nvPr/>
        </p:nvSpPr>
        <p:spPr bwMode="auto">
          <a:xfrm>
            <a:off x="6232525" y="3429000"/>
            <a:ext cx="223838" cy="363538"/>
          </a:xfrm>
          <a:custGeom>
            <a:avLst/>
            <a:gdLst>
              <a:gd name="T0" fmla="*/ 0 w 141"/>
              <a:gd name="T1" fmla="*/ 228 h 229"/>
              <a:gd name="T2" fmla="*/ 71 w 141"/>
              <a:gd name="T3" fmla="*/ 228 h 229"/>
              <a:gd name="T4" fmla="*/ 71 w 141"/>
              <a:gd name="T5" fmla="*/ 0 h 229"/>
              <a:gd name="T6" fmla="*/ 140 w 141"/>
              <a:gd name="T7" fmla="*/ 0 h 229"/>
              <a:gd name="T8" fmla="*/ 0 60000 65536"/>
              <a:gd name="T9" fmla="*/ 0 60000 65536"/>
              <a:gd name="T10" fmla="*/ 0 60000 65536"/>
              <a:gd name="T11" fmla="*/ 0 60000 65536"/>
              <a:gd name="T12" fmla="*/ 0 w 141"/>
              <a:gd name="T13" fmla="*/ 0 h 229"/>
              <a:gd name="T14" fmla="*/ 141 w 141"/>
              <a:gd name="T15" fmla="*/ 229 h 2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1" h="229">
                <a:moveTo>
                  <a:pt x="0" y="228"/>
                </a:moveTo>
                <a:lnTo>
                  <a:pt x="71" y="228"/>
                </a:lnTo>
                <a:lnTo>
                  <a:pt x="71" y="0"/>
                </a:lnTo>
                <a:lnTo>
                  <a:pt x="140" y="0"/>
                </a:lnTo>
              </a:path>
            </a:pathLst>
          </a:custGeom>
          <a:noFill/>
          <a:ln w="12700" cap="rnd" cmpd="sng">
            <a:solidFill>
              <a:srgbClr val="EB75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69" name="Freeform 104"/>
          <p:cNvSpPr>
            <a:spLocks/>
          </p:cNvSpPr>
          <p:nvPr/>
        </p:nvSpPr>
        <p:spPr bwMode="auto">
          <a:xfrm>
            <a:off x="6454775" y="3273425"/>
            <a:ext cx="230188" cy="193675"/>
          </a:xfrm>
          <a:custGeom>
            <a:avLst/>
            <a:gdLst>
              <a:gd name="T0" fmla="*/ 85 w 145"/>
              <a:gd name="T1" fmla="*/ 119 h 122"/>
              <a:gd name="T2" fmla="*/ 96 w 145"/>
              <a:gd name="T3" fmla="*/ 119 h 122"/>
              <a:gd name="T4" fmla="*/ 104 w 145"/>
              <a:gd name="T5" fmla="*/ 117 h 122"/>
              <a:gd name="T6" fmla="*/ 113 w 145"/>
              <a:gd name="T7" fmla="*/ 113 h 122"/>
              <a:gd name="T8" fmla="*/ 121 w 145"/>
              <a:gd name="T9" fmla="*/ 107 h 122"/>
              <a:gd name="T10" fmla="*/ 127 w 145"/>
              <a:gd name="T11" fmla="*/ 102 h 122"/>
              <a:gd name="T12" fmla="*/ 132 w 145"/>
              <a:gd name="T13" fmla="*/ 96 h 122"/>
              <a:gd name="T14" fmla="*/ 138 w 145"/>
              <a:gd name="T15" fmla="*/ 88 h 122"/>
              <a:gd name="T16" fmla="*/ 142 w 145"/>
              <a:gd name="T17" fmla="*/ 79 h 122"/>
              <a:gd name="T18" fmla="*/ 144 w 145"/>
              <a:gd name="T19" fmla="*/ 69 h 122"/>
              <a:gd name="T20" fmla="*/ 144 w 145"/>
              <a:gd name="T21" fmla="*/ 60 h 122"/>
              <a:gd name="T22" fmla="*/ 144 w 145"/>
              <a:gd name="T23" fmla="*/ 50 h 122"/>
              <a:gd name="T24" fmla="*/ 142 w 145"/>
              <a:gd name="T25" fmla="*/ 40 h 122"/>
              <a:gd name="T26" fmla="*/ 138 w 145"/>
              <a:gd name="T27" fmla="*/ 33 h 122"/>
              <a:gd name="T28" fmla="*/ 132 w 145"/>
              <a:gd name="T29" fmla="*/ 25 h 122"/>
              <a:gd name="T30" fmla="*/ 127 w 145"/>
              <a:gd name="T31" fmla="*/ 17 h 122"/>
              <a:gd name="T32" fmla="*/ 121 w 145"/>
              <a:gd name="T33" fmla="*/ 12 h 122"/>
              <a:gd name="T34" fmla="*/ 113 w 145"/>
              <a:gd name="T35" fmla="*/ 6 h 122"/>
              <a:gd name="T36" fmla="*/ 104 w 145"/>
              <a:gd name="T37" fmla="*/ 2 h 122"/>
              <a:gd name="T38" fmla="*/ 96 w 145"/>
              <a:gd name="T39" fmla="*/ 0 h 122"/>
              <a:gd name="T40" fmla="*/ 86 w 145"/>
              <a:gd name="T41" fmla="*/ 0 h 122"/>
              <a:gd name="T42" fmla="*/ 0 w 145"/>
              <a:gd name="T43" fmla="*/ 0 h 122"/>
              <a:gd name="T44" fmla="*/ 0 w 145"/>
              <a:gd name="T45" fmla="*/ 121 h 122"/>
              <a:gd name="T46" fmla="*/ 86 w 145"/>
              <a:gd name="T47" fmla="*/ 121 h 122"/>
              <a:gd name="T48" fmla="*/ 86 w 145"/>
              <a:gd name="T49" fmla="*/ 121 h 12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145"/>
              <a:gd name="T76" fmla="*/ 0 h 122"/>
              <a:gd name="T77" fmla="*/ 145 w 145"/>
              <a:gd name="T78" fmla="*/ 122 h 122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145" h="122">
                <a:moveTo>
                  <a:pt x="85" y="119"/>
                </a:moveTo>
                <a:lnTo>
                  <a:pt x="96" y="119"/>
                </a:lnTo>
                <a:lnTo>
                  <a:pt x="104" y="117"/>
                </a:lnTo>
                <a:lnTo>
                  <a:pt x="113" y="113"/>
                </a:lnTo>
                <a:lnTo>
                  <a:pt x="121" y="107"/>
                </a:lnTo>
                <a:lnTo>
                  <a:pt x="127" y="102"/>
                </a:lnTo>
                <a:lnTo>
                  <a:pt x="132" y="96"/>
                </a:lnTo>
                <a:lnTo>
                  <a:pt x="138" y="88"/>
                </a:lnTo>
                <a:lnTo>
                  <a:pt x="142" y="79"/>
                </a:lnTo>
                <a:lnTo>
                  <a:pt x="144" y="69"/>
                </a:lnTo>
                <a:lnTo>
                  <a:pt x="144" y="60"/>
                </a:lnTo>
                <a:lnTo>
                  <a:pt x="144" y="50"/>
                </a:lnTo>
                <a:lnTo>
                  <a:pt x="142" y="40"/>
                </a:lnTo>
                <a:lnTo>
                  <a:pt x="138" y="33"/>
                </a:lnTo>
                <a:lnTo>
                  <a:pt x="132" y="25"/>
                </a:lnTo>
                <a:lnTo>
                  <a:pt x="127" y="17"/>
                </a:lnTo>
                <a:lnTo>
                  <a:pt x="121" y="12"/>
                </a:lnTo>
                <a:lnTo>
                  <a:pt x="113" y="6"/>
                </a:lnTo>
                <a:lnTo>
                  <a:pt x="104" y="2"/>
                </a:lnTo>
                <a:lnTo>
                  <a:pt x="96" y="0"/>
                </a:lnTo>
                <a:lnTo>
                  <a:pt x="86" y="0"/>
                </a:lnTo>
                <a:lnTo>
                  <a:pt x="0" y="0"/>
                </a:lnTo>
                <a:lnTo>
                  <a:pt x="0" y="121"/>
                </a:lnTo>
                <a:lnTo>
                  <a:pt x="86" y="121"/>
                </a:lnTo>
              </a:path>
            </a:pathLst>
          </a:custGeom>
          <a:solidFill>
            <a:srgbClr val="FFE6CD"/>
          </a:solidFill>
          <a:ln w="19050" cap="rnd" cmpd="sng">
            <a:solidFill>
              <a:srgbClr val="EB75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70" name="Rectangle 105"/>
          <p:cNvSpPr>
            <a:spLocks noChangeArrowheads="1"/>
          </p:cNvSpPr>
          <p:nvPr/>
        </p:nvSpPr>
        <p:spPr bwMode="auto">
          <a:xfrm>
            <a:off x="6308725" y="3067050"/>
            <a:ext cx="3937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Branch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71" name="Rectangle 106"/>
          <p:cNvSpPr>
            <a:spLocks noChangeArrowheads="1"/>
          </p:cNvSpPr>
          <p:nvPr/>
        </p:nvSpPr>
        <p:spPr bwMode="auto">
          <a:xfrm>
            <a:off x="6819900" y="2130425"/>
            <a:ext cx="3429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PCSrc</a:t>
            </a:r>
          </a:p>
        </p:txBody>
      </p:sp>
      <p:sp>
        <p:nvSpPr>
          <p:cNvPr id="28772" name="Line 107"/>
          <p:cNvSpPr>
            <a:spLocks noChangeShapeType="1"/>
          </p:cNvSpPr>
          <p:nvPr/>
        </p:nvSpPr>
        <p:spPr bwMode="auto">
          <a:xfrm>
            <a:off x="2830513" y="5657850"/>
            <a:ext cx="53324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3" name="Line 108"/>
          <p:cNvSpPr>
            <a:spLocks noChangeShapeType="1"/>
          </p:cNvSpPr>
          <p:nvPr/>
        </p:nvSpPr>
        <p:spPr bwMode="auto">
          <a:xfrm flipV="1">
            <a:off x="2833688" y="3986213"/>
            <a:ext cx="0" cy="1676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4" name="Line 109"/>
          <p:cNvSpPr>
            <a:spLocks noChangeShapeType="1"/>
          </p:cNvSpPr>
          <p:nvPr/>
        </p:nvSpPr>
        <p:spPr bwMode="auto">
          <a:xfrm>
            <a:off x="2827338" y="3981450"/>
            <a:ext cx="42068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5" name="Line 110"/>
          <p:cNvSpPr>
            <a:spLocks noChangeShapeType="1"/>
          </p:cNvSpPr>
          <p:nvPr/>
        </p:nvSpPr>
        <p:spPr bwMode="auto">
          <a:xfrm>
            <a:off x="3119438" y="4214813"/>
            <a:ext cx="1333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6" name="Line 111"/>
          <p:cNvSpPr>
            <a:spLocks noChangeShapeType="1"/>
          </p:cNvSpPr>
          <p:nvPr/>
        </p:nvSpPr>
        <p:spPr bwMode="auto">
          <a:xfrm flipV="1">
            <a:off x="3124200" y="4214813"/>
            <a:ext cx="0" cy="157162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7" name="Line 112"/>
          <p:cNvSpPr>
            <a:spLocks noChangeShapeType="1"/>
          </p:cNvSpPr>
          <p:nvPr/>
        </p:nvSpPr>
        <p:spPr bwMode="auto">
          <a:xfrm>
            <a:off x="3124200" y="5781675"/>
            <a:ext cx="5295900" cy="63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8" name="Line 113"/>
          <p:cNvSpPr>
            <a:spLocks noChangeShapeType="1"/>
          </p:cNvSpPr>
          <p:nvPr/>
        </p:nvSpPr>
        <p:spPr bwMode="auto">
          <a:xfrm flipV="1">
            <a:off x="8259763" y="3827463"/>
            <a:ext cx="0" cy="80963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9" name="Line 114"/>
          <p:cNvSpPr>
            <a:spLocks noChangeShapeType="1"/>
          </p:cNvSpPr>
          <p:nvPr/>
        </p:nvSpPr>
        <p:spPr bwMode="auto">
          <a:xfrm flipH="1">
            <a:off x="8001000" y="3975100"/>
            <a:ext cx="182563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0" name="Freeform 115"/>
          <p:cNvSpPr>
            <a:spLocks/>
          </p:cNvSpPr>
          <p:nvPr/>
        </p:nvSpPr>
        <p:spPr bwMode="auto">
          <a:xfrm>
            <a:off x="8001000" y="4306888"/>
            <a:ext cx="188913" cy="642938"/>
          </a:xfrm>
          <a:custGeom>
            <a:avLst/>
            <a:gdLst>
              <a:gd name="T0" fmla="*/ 118 w 104"/>
              <a:gd name="T1" fmla="*/ 0 h 204"/>
              <a:gd name="T2" fmla="*/ 60 w 104"/>
              <a:gd name="T3" fmla="*/ 0 h 204"/>
              <a:gd name="T4" fmla="*/ 60 w 104"/>
              <a:gd name="T5" fmla="*/ 403 h 204"/>
              <a:gd name="T6" fmla="*/ 0 w 104"/>
              <a:gd name="T7" fmla="*/ 403 h 204"/>
              <a:gd name="T8" fmla="*/ 0 60000 65536"/>
              <a:gd name="T9" fmla="*/ 0 60000 65536"/>
              <a:gd name="T10" fmla="*/ 0 60000 65536"/>
              <a:gd name="T11" fmla="*/ 0 60000 65536"/>
              <a:gd name="T12" fmla="*/ 0 w 104"/>
              <a:gd name="T13" fmla="*/ 0 h 204"/>
              <a:gd name="T14" fmla="*/ 104 w 104"/>
              <a:gd name="T15" fmla="*/ 204 h 20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4" h="204">
                <a:moveTo>
                  <a:pt x="103" y="0"/>
                </a:moveTo>
                <a:lnTo>
                  <a:pt x="52" y="0"/>
                </a:lnTo>
                <a:lnTo>
                  <a:pt x="52" y="203"/>
                </a:lnTo>
                <a:lnTo>
                  <a:pt x="0" y="203"/>
                </a:lnTo>
              </a:path>
            </a:pathLst>
          </a:custGeom>
          <a:noFill/>
          <a:ln w="12700" cap="rnd" cmpd="sng">
            <a:solidFill>
              <a:srgbClr val="000000"/>
            </a:solidFill>
            <a:prstDash val="solid"/>
            <a:round/>
            <a:headEnd type="triangl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81" name="Rectangle 116"/>
          <p:cNvSpPr>
            <a:spLocks noChangeArrowheads="1"/>
          </p:cNvSpPr>
          <p:nvPr/>
        </p:nvSpPr>
        <p:spPr bwMode="auto">
          <a:xfrm>
            <a:off x="8053388" y="3684588"/>
            <a:ext cx="5842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MemtoReg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82" name="Line 117"/>
          <p:cNvSpPr>
            <a:spLocks noChangeShapeType="1"/>
          </p:cNvSpPr>
          <p:nvPr/>
        </p:nvSpPr>
        <p:spPr bwMode="auto">
          <a:xfrm>
            <a:off x="8005763" y="5267325"/>
            <a:ext cx="152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3" name="Line 118"/>
          <p:cNvSpPr>
            <a:spLocks noChangeShapeType="1"/>
          </p:cNvSpPr>
          <p:nvPr/>
        </p:nvSpPr>
        <p:spPr bwMode="auto">
          <a:xfrm rot="5400000">
            <a:off x="7953375" y="5462588"/>
            <a:ext cx="4000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4" name="Line 119"/>
          <p:cNvSpPr>
            <a:spLocks noChangeShapeType="1"/>
          </p:cNvSpPr>
          <p:nvPr/>
        </p:nvSpPr>
        <p:spPr bwMode="auto">
          <a:xfrm flipV="1">
            <a:off x="8424863" y="4138613"/>
            <a:ext cx="0" cy="16525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5" name="Line 120"/>
          <p:cNvSpPr>
            <a:spLocks noChangeShapeType="1"/>
          </p:cNvSpPr>
          <p:nvPr/>
        </p:nvSpPr>
        <p:spPr bwMode="auto">
          <a:xfrm flipV="1">
            <a:off x="8358188" y="4138613"/>
            <a:ext cx="66675" cy="47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6" name="Freeform 121"/>
          <p:cNvSpPr>
            <a:spLocks/>
          </p:cNvSpPr>
          <p:nvPr/>
        </p:nvSpPr>
        <p:spPr bwMode="auto">
          <a:xfrm>
            <a:off x="1390650" y="2611438"/>
            <a:ext cx="438150" cy="1001713"/>
          </a:xfrm>
          <a:custGeom>
            <a:avLst/>
            <a:gdLst>
              <a:gd name="T0" fmla="*/ 275 w 194"/>
              <a:gd name="T1" fmla="*/ 0 h 631"/>
              <a:gd name="T2" fmla="*/ 0 w 194"/>
              <a:gd name="T3" fmla="*/ 2 h 631"/>
              <a:gd name="T4" fmla="*/ 0 w 194"/>
              <a:gd name="T5" fmla="*/ 630 h 631"/>
              <a:gd name="T6" fmla="*/ 0 60000 65536"/>
              <a:gd name="T7" fmla="*/ 0 60000 65536"/>
              <a:gd name="T8" fmla="*/ 0 60000 65536"/>
              <a:gd name="T9" fmla="*/ 0 w 194"/>
              <a:gd name="T10" fmla="*/ 0 h 631"/>
              <a:gd name="T11" fmla="*/ 194 w 194"/>
              <a:gd name="T12" fmla="*/ 631 h 63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4" h="631">
                <a:moveTo>
                  <a:pt x="193" y="0"/>
                </a:moveTo>
                <a:lnTo>
                  <a:pt x="0" y="2"/>
                </a:lnTo>
                <a:lnTo>
                  <a:pt x="0" y="630"/>
                </a:lnTo>
              </a:path>
            </a:pathLst>
          </a:custGeom>
          <a:noFill/>
          <a:ln w="12700" cap="rnd" cmpd="sng">
            <a:solidFill>
              <a:srgbClr val="000000"/>
            </a:solidFill>
            <a:prstDash val="solid"/>
            <a:round/>
            <a:headEnd type="triangl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87" name="Freeform 122"/>
          <p:cNvSpPr>
            <a:spLocks/>
          </p:cNvSpPr>
          <p:nvPr/>
        </p:nvSpPr>
        <p:spPr bwMode="auto">
          <a:xfrm>
            <a:off x="1371600" y="3592513"/>
            <a:ext cx="38100" cy="38100"/>
          </a:xfrm>
          <a:custGeom>
            <a:avLst/>
            <a:gdLst>
              <a:gd name="T0" fmla="*/ 12 w 24"/>
              <a:gd name="T1" fmla="*/ 21 h 24"/>
              <a:gd name="T2" fmla="*/ 14 w 24"/>
              <a:gd name="T3" fmla="*/ 21 h 24"/>
              <a:gd name="T4" fmla="*/ 16 w 24"/>
              <a:gd name="T5" fmla="*/ 21 h 24"/>
              <a:gd name="T6" fmla="*/ 17 w 24"/>
              <a:gd name="T7" fmla="*/ 21 h 24"/>
              <a:gd name="T8" fmla="*/ 19 w 24"/>
              <a:gd name="T9" fmla="*/ 19 h 24"/>
              <a:gd name="T10" fmla="*/ 19 w 24"/>
              <a:gd name="T11" fmla="*/ 19 h 24"/>
              <a:gd name="T12" fmla="*/ 21 w 24"/>
              <a:gd name="T13" fmla="*/ 18 h 24"/>
              <a:gd name="T14" fmla="*/ 23 w 24"/>
              <a:gd name="T15" fmla="*/ 16 h 24"/>
              <a:gd name="T16" fmla="*/ 23 w 24"/>
              <a:gd name="T17" fmla="*/ 14 h 24"/>
              <a:gd name="T18" fmla="*/ 23 w 24"/>
              <a:gd name="T19" fmla="*/ 14 h 24"/>
              <a:gd name="T20" fmla="*/ 23 w 24"/>
              <a:gd name="T21" fmla="*/ 12 h 24"/>
              <a:gd name="T22" fmla="*/ 23 w 24"/>
              <a:gd name="T23" fmla="*/ 10 h 24"/>
              <a:gd name="T24" fmla="*/ 23 w 24"/>
              <a:gd name="T25" fmla="*/ 8 h 24"/>
              <a:gd name="T26" fmla="*/ 23 w 24"/>
              <a:gd name="T27" fmla="*/ 6 h 24"/>
              <a:gd name="T28" fmla="*/ 21 w 24"/>
              <a:gd name="T29" fmla="*/ 4 h 24"/>
              <a:gd name="T30" fmla="*/ 19 w 24"/>
              <a:gd name="T31" fmla="*/ 2 h 24"/>
              <a:gd name="T32" fmla="*/ 19 w 24"/>
              <a:gd name="T33" fmla="*/ 2 h 24"/>
              <a:gd name="T34" fmla="*/ 17 w 24"/>
              <a:gd name="T35" fmla="*/ 0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0 h 24"/>
              <a:gd name="T48" fmla="*/ 6 w 24"/>
              <a:gd name="T49" fmla="*/ 2 h 24"/>
              <a:gd name="T50" fmla="*/ 4 w 24"/>
              <a:gd name="T51" fmla="*/ 2 h 24"/>
              <a:gd name="T52" fmla="*/ 2 w 24"/>
              <a:gd name="T53" fmla="*/ 4 h 24"/>
              <a:gd name="T54" fmla="*/ 2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4 h 24"/>
              <a:gd name="T64" fmla="*/ 0 w 24"/>
              <a:gd name="T65" fmla="*/ 14 h 24"/>
              <a:gd name="T66" fmla="*/ 2 w 24"/>
              <a:gd name="T67" fmla="*/ 16 h 24"/>
              <a:gd name="T68" fmla="*/ 2 w 24"/>
              <a:gd name="T69" fmla="*/ 18 h 24"/>
              <a:gd name="T70" fmla="*/ 4 w 24"/>
              <a:gd name="T71" fmla="*/ 19 h 24"/>
              <a:gd name="T72" fmla="*/ 6 w 24"/>
              <a:gd name="T73" fmla="*/ 19 h 24"/>
              <a:gd name="T74" fmla="*/ 6 w 24"/>
              <a:gd name="T75" fmla="*/ 21 h 24"/>
              <a:gd name="T76" fmla="*/ 8 w 24"/>
              <a:gd name="T77" fmla="*/ 21 h 24"/>
              <a:gd name="T78" fmla="*/ 10 w 24"/>
              <a:gd name="T79" fmla="*/ 21 h 24"/>
              <a:gd name="T80" fmla="*/ 12 w 24"/>
              <a:gd name="T81" fmla="*/ 23 h 24"/>
              <a:gd name="T82" fmla="*/ 12 w 24"/>
              <a:gd name="T83" fmla="*/ 23 h 24"/>
              <a:gd name="T84" fmla="*/ 12 w 24"/>
              <a:gd name="T85" fmla="*/ 21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2" y="21"/>
                </a:moveTo>
                <a:lnTo>
                  <a:pt x="14" y="21"/>
                </a:lnTo>
                <a:lnTo>
                  <a:pt x="16" y="21"/>
                </a:lnTo>
                <a:lnTo>
                  <a:pt x="17" y="21"/>
                </a:lnTo>
                <a:lnTo>
                  <a:pt x="19" y="19"/>
                </a:lnTo>
                <a:lnTo>
                  <a:pt x="21" y="18"/>
                </a:lnTo>
                <a:lnTo>
                  <a:pt x="23" y="16"/>
                </a:lnTo>
                <a:lnTo>
                  <a:pt x="23" y="14"/>
                </a:lnTo>
                <a:lnTo>
                  <a:pt x="23" y="12"/>
                </a:lnTo>
                <a:lnTo>
                  <a:pt x="23" y="10"/>
                </a:lnTo>
                <a:lnTo>
                  <a:pt x="23" y="8"/>
                </a:lnTo>
                <a:lnTo>
                  <a:pt x="23" y="6"/>
                </a:lnTo>
                <a:lnTo>
                  <a:pt x="21" y="4"/>
                </a:lnTo>
                <a:lnTo>
                  <a:pt x="19" y="2"/>
                </a:lnTo>
                <a:lnTo>
                  <a:pt x="17" y="0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0"/>
                </a:lnTo>
                <a:lnTo>
                  <a:pt x="6" y="2"/>
                </a:lnTo>
                <a:lnTo>
                  <a:pt x="4" y="2"/>
                </a:lnTo>
                <a:lnTo>
                  <a:pt x="2" y="4"/>
                </a:lnTo>
                <a:lnTo>
                  <a:pt x="2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4"/>
                </a:lnTo>
                <a:lnTo>
                  <a:pt x="2" y="16"/>
                </a:lnTo>
                <a:lnTo>
                  <a:pt x="2" y="18"/>
                </a:lnTo>
                <a:lnTo>
                  <a:pt x="4" y="19"/>
                </a:lnTo>
                <a:lnTo>
                  <a:pt x="6" y="19"/>
                </a:lnTo>
                <a:lnTo>
                  <a:pt x="6" y="21"/>
                </a:lnTo>
                <a:lnTo>
                  <a:pt x="8" y="21"/>
                </a:lnTo>
                <a:lnTo>
                  <a:pt x="10" y="21"/>
                </a:lnTo>
                <a:lnTo>
                  <a:pt x="12" y="23"/>
                </a:lnTo>
                <a:lnTo>
                  <a:pt x="12" y="21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88" name="Rectangle 123"/>
          <p:cNvSpPr>
            <a:spLocks noChangeArrowheads="1"/>
          </p:cNvSpPr>
          <p:nvPr/>
        </p:nvSpPr>
        <p:spPr bwMode="auto">
          <a:xfrm>
            <a:off x="1484313" y="2922588"/>
            <a:ext cx="26828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4</a:t>
            </a:r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89" name="Freeform 124"/>
          <p:cNvSpPr>
            <a:spLocks/>
          </p:cNvSpPr>
          <p:nvPr/>
        </p:nvSpPr>
        <p:spPr bwMode="auto">
          <a:xfrm>
            <a:off x="2538413" y="2662238"/>
            <a:ext cx="147638" cy="2820988"/>
          </a:xfrm>
          <a:custGeom>
            <a:avLst/>
            <a:gdLst>
              <a:gd name="T0" fmla="*/ 90 w 93"/>
              <a:gd name="T1" fmla="*/ 1776 h 1777"/>
              <a:gd name="T2" fmla="*/ 92 w 93"/>
              <a:gd name="T3" fmla="*/ 0 h 1777"/>
              <a:gd name="T4" fmla="*/ 0 w 93"/>
              <a:gd name="T5" fmla="*/ 0 h 1777"/>
              <a:gd name="T6" fmla="*/ 0 w 93"/>
              <a:gd name="T7" fmla="*/ 1776 h 1777"/>
              <a:gd name="T8" fmla="*/ 92 w 93"/>
              <a:gd name="T9" fmla="*/ 1776 h 1777"/>
              <a:gd name="T10" fmla="*/ 92 w 93"/>
              <a:gd name="T11" fmla="*/ 1776 h 177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"/>
              <a:gd name="T19" fmla="*/ 0 h 1777"/>
              <a:gd name="T20" fmla="*/ 93 w 93"/>
              <a:gd name="T21" fmla="*/ 1777 h 177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" h="1777">
                <a:moveTo>
                  <a:pt x="90" y="1776"/>
                </a:moveTo>
                <a:lnTo>
                  <a:pt x="92" y="0"/>
                </a:lnTo>
                <a:lnTo>
                  <a:pt x="0" y="0"/>
                </a:lnTo>
                <a:lnTo>
                  <a:pt x="0" y="1776"/>
                </a:lnTo>
                <a:lnTo>
                  <a:pt x="92" y="1776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790" name="Line 125"/>
          <p:cNvSpPr>
            <a:spLocks noChangeShapeType="1"/>
          </p:cNvSpPr>
          <p:nvPr/>
        </p:nvSpPr>
        <p:spPr bwMode="auto">
          <a:xfrm flipH="1" flipV="1">
            <a:off x="2289175" y="2827338"/>
            <a:ext cx="258763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91" name="Freeform 126"/>
          <p:cNvSpPr>
            <a:spLocks/>
          </p:cNvSpPr>
          <p:nvPr/>
        </p:nvSpPr>
        <p:spPr bwMode="auto">
          <a:xfrm>
            <a:off x="2343150" y="2814638"/>
            <a:ext cx="38100" cy="38100"/>
          </a:xfrm>
          <a:custGeom>
            <a:avLst/>
            <a:gdLst>
              <a:gd name="T0" fmla="*/ 9 w 24"/>
              <a:gd name="T1" fmla="*/ 23 h 24"/>
              <a:gd name="T2" fmla="*/ 13 w 24"/>
              <a:gd name="T3" fmla="*/ 23 h 24"/>
              <a:gd name="T4" fmla="*/ 15 w 24"/>
              <a:gd name="T5" fmla="*/ 23 h 24"/>
              <a:gd name="T6" fmla="*/ 15 w 24"/>
              <a:gd name="T7" fmla="*/ 21 h 24"/>
              <a:gd name="T8" fmla="*/ 17 w 24"/>
              <a:gd name="T9" fmla="*/ 21 h 24"/>
              <a:gd name="T10" fmla="*/ 19 w 24"/>
              <a:gd name="T11" fmla="*/ 19 h 24"/>
              <a:gd name="T12" fmla="*/ 19 w 24"/>
              <a:gd name="T13" fmla="*/ 19 h 24"/>
              <a:gd name="T14" fmla="*/ 21 w 24"/>
              <a:gd name="T15" fmla="*/ 17 h 24"/>
              <a:gd name="T16" fmla="*/ 21 w 24"/>
              <a:gd name="T17" fmla="*/ 15 h 24"/>
              <a:gd name="T18" fmla="*/ 23 w 24"/>
              <a:gd name="T19" fmla="*/ 13 h 24"/>
              <a:gd name="T20" fmla="*/ 23 w 24"/>
              <a:gd name="T21" fmla="*/ 11 h 24"/>
              <a:gd name="T22" fmla="*/ 23 w 24"/>
              <a:gd name="T23" fmla="*/ 9 h 24"/>
              <a:gd name="T24" fmla="*/ 21 w 24"/>
              <a:gd name="T25" fmla="*/ 8 h 24"/>
              <a:gd name="T26" fmla="*/ 21 w 24"/>
              <a:gd name="T27" fmla="*/ 6 h 24"/>
              <a:gd name="T28" fmla="*/ 19 w 24"/>
              <a:gd name="T29" fmla="*/ 6 h 24"/>
              <a:gd name="T30" fmla="*/ 19 w 24"/>
              <a:gd name="T31" fmla="*/ 4 h 24"/>
              <a:gd name="T32" fmla="*/ 17 w 24"/>
              <a:gd name="T33" fmla="*/ 2 h 24"/>
              <a:gd name="T34" fmla="*/ 15 w 24"/>
              <a:gd name="T35" fmla="*/ 2 h 24"/>
              <a:gd name="T36" fmla="*/ 15 w 24"/>
              <a:gd name="T37" fmla="*/ 0 h 24"/>
              <a:gd name="T38" fmla="*/ 13 w 24"/>
              <a:gd name="T39" fmla="*/ 0 h 24"/>
              <a:gd name="T40" fmla="*/ 11 w 24"/>
              <a:gd name="T41" fmla="*/ 0 h 24"/>
              <a:gd name="T42" fmla="*/ 9 w 24"/>
              <a:gd name="T43" fmla="*/ 0 h 24"/>
              <a:gd name="T44" fmla="*/ 7 w 24"/>
              <a:gd name="T45" fmla="*/ 0 h 24"/>
              <a:gd name="T46" fmla="*/ 5 w 24"/>
              <a:gd name="T47" fmla="*/ 2 h 24"/>
              <a:gd name="T48" fmla="*/ 4 w 24"/>
              <a:gd name="T49" fmla="*/ 2 h 24"/>
              <a:gd name="T50" fmla="*/ 2 w 24"/>
              <a:gd name="T51" fmla="*/ 4 h 24"/>
              <a:gd name="T52" fmla="*/ 2 w 24"/>
              <a:gd name="T53" fmla="*/ 6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9 h 24"/>
              <a:gd name="T60" fmla="*/ 0 w 24"/>
              <a:gd name="T61" fmla="*/ 11 h 24"/>
              <a:gd name="T62" fmla="*/ 0 w 24"/>
              <a:gd name="T63" fmla="*/ 13 h 24"/>
              <a:gd name="T64" fmla="*/ 0 w 24"/>
              <a:gd name="T65" fmla="*/ 15 h 24"/>
              <a:gd name="T66" fmla="*/ 0 w 24"/>
              <a:gd name="T67" fmla="*/ 17 h 24"/>
              <a:gd name="T68" fmla="*/ 2 w 24"/>
              <a:gd name="T69" fmla="*/ 19 h 24"/>
              <a:gd name="T70" fmla="*/ 2 w 24"/>
              <a:gd name="T71" fmla="*/ 19 h 24"/>
              <a:gd name="T72" fmla="*/ 4 w 24"/>
              <a:gd name="T73" fmla="*/ 21 h 24"/>
              <a:gd name="T74" fmla="*/ 5 w 24"/>
              <a:gd name="T75" fmla="*/ 21 h 24"/>
              <a:gd name="T76" fmla="*/ 7 w 24"/>
              <a:gd name="T77" fmla="*/ 23 h 24"/>
              <a:gd name="T78" fmla="*/ 9 w 24"/>
              <a:gd name="T79" fmla="*/ 23 h 24"/>
              <a:gd name="T80" fmla="*/ 11 w 24"/>
              <a:gd name="T81" fmla="*/ 23 h 24"/>
              <a:gd name="T82" fmla="*/ 11 w 24"/>
              <a:gd name="T83" fmla="*/ 23 h 24"/>
              <a:gd name="T84" fmla="*/ 9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9" y="23"/>
                </a:moveTo>
                <a:lnTo>
                  <a:pt x="13" y="23"/>
                </a:lnTo>
                <a:lnTo>
                  <a:pt x="15" y="23"/>
                </a:lnTo>
                <a:lnTo>
                  <a:pt x="15" y="21"/>
                </a:lnTo>
                <a:lnTo>
                  <a:pt x="17" y="21"/>
                </a:lnTo>
                <a:lnTo>
                  <a:pt x="19" y="19"/>
                </a:lnTo>
                <a:lnTo>
                  <a:pt x="21" y="17"/>
                </a:lnTo>
                <a:lnTo>
                  <a:pt x="21" y="15"/>
                </a:lnTo>
                <a:lnTo>
                  <a:pt x="23" y="13"/>
                </a:lnTo>
                <a:lnTo>
                  <a:pt x="23" y="11"/>
                </a:lnTo>
                <a:lnTo>
                  <a:pt x="23" y="9"/>
                </a:lnTo>
                <a:lnTo>
                  <a:pt x="21" y="8"/>
                </a:lnTo>
                <a:lnTo>
                  <a:pt x="21" y="6"/>
                </a:lnTo>
                <a:lnTo>
                  <a:pt x="19" y="6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5" y="0"/>
                </a:lnTo>
                <a:lnTo>
                  <a:pt x="13" y="0"/>
                </a:lnTo>
                <a:lnTo>
                  <a:pt x="11" y="0"/>
                </a:lnTo>
                <a:lnTo>
                  <a:pt x="9" y="0"/>
                </a:lnTo>
                <a:lnTo>
                  <a:pt x="7" y="0"/>
                </a:lnTo>
                <a:lnTo>
                  <a:pt x="5" y="2"/>
                </a:lnTo>
                <a:lnTo>
                  <a:pt x="4" y="2"/>
                </a:lnTo>
                <a:lnTo>
                  <a:pt x="2" y="4"/>
                </a:lnTo>
                <a:lnTo>
                  <a:pt x="2" y="6"/>
                </a:lnTo>
                <a:lnTo>
                  <a:pt x="0" y="6"/>
                </a:lnTo>
                <a:lnTo>
                  <a:pt x="0" y="8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4" y="21"/>
                </a:lnTo>
                <a:lnTo>
                  <a:pt x="5" y="21"/>
                </a:lnTo>
                <a:lnTo>
                  <a:pt x="7" y="23"/>
                </a:lnTo>
                <a:lnTo>
                  <a:pt x="9" y="23"/>
                </a:lnTo>
                <a:lnTo>
                  <a:pt x="11" y="23"/>
                </a:lnTo>
                <a:lnTo>
                  <a:pt x="9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92" name="Freeform 127"/>
          <p:cNvSpPr>
            <a:spLocks/>
          </p:cNvSpPr>
          <p:nvPr/>
        </p:nvSpPr>
        <p:spPr bwMode="auto">
          <a:xfrm>
            <a:off x="1833563" y="2516188"/>
            <a:ext cx="452438" cy="655638"/>
          </a:xfrm>
          <a:custGeom>
            <a:avLst/>
            <a:gdLst>
              <a:gd name="T0" fmla="*/ 0 w 210"/>
              <a:gd name="T1" fmla="*/ 0 h 413"/>
              <a:gd name="T2" fmla="*/ 0 w 210"/>
              <a:gd name="T3" fmla="*/ 167 h 413"/>
              <a:gd name="T4" fmla="*/ 91 w 210"/>
              <a:gd name="T5" fmla="*/ 207 h 413"/>
              <a:gd name="T6" fmla="*/ 0 w 210"/>
              <a:gd name="T7" fmla="*/ 245 h 413"/>
              <a:gd name="T8" fmla="*/ 0 w 210"/>
              <a:gd name="T9" fmla="*/ 412 h 413"/>
              <a:gd name="T10" fmla="*/ 284 w 210"/>
              <a:gd name="T11" fmla="*/ 286 h 413"/>
              <a:gd name="T12" fmla="*/ 284 w 210"/>
              <a:gd name="T13" fmla="*/ 127 h 413"/>
              <a:gd name="T14" fmla="*/ 0 w 210"/>
              <a:gd name="T15" fmla="*/ 0 h 413"/>
              <a:gd name="T16" fmla="*/ 0 w 210"/>
              <a:gd name="T17" fmla="*/ 0 h 41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10"/>
              <a:gd name="T28" fmla="*/ 0 h 413"/>
              <a:gd name="T29" fmla="*/ 210 w 210"/>
              <a:gd name="T30" fmla="*/ 413 h 41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10" h="413">
                <a:moveTo>
                  <a:pt x="0" y="0"/>
                </a:moveTo>
                <a:lnTo>
                  <a:pt x="0" y="167"/>
                </a:lnTo>
                <a:lnTo>
                  <a:pt x="67" y="207"/>
                </a:lnTo>
                <a:lnTo>
                  <a:pt x="0" y="245"/>
                </a:lnTo>
                <a:lnTo>
                  <a:pt x="0" y="412"/>
                </a:lnTo>
                <a:lnTo>
                  <a:pt x="209" y="286"/>
                </a:lnTo>
                <a:lnTo>
                  <a:pt x="209" y="127"/>
                </a:lnTo>
                <a:lnTo>
                  <a:pt x="0" y="0"/>
                </a:lnTo>
              </a:path>
            </a:pathLst>
          </a:custGeom>
          <a:solidFill>
            <a:srgbClr val="CCFF99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93" name="Line 128"/>
          <p:cNvSpPr>
            <a:spLocks noChangeShapeType="1"/>
          </p:cNvSpPr>
          <p:nvPr/>
        </p:nvSpPr>
        <p:spPr bwMode="auto">
          <a:xfrm flipH="1">
            <a:off x="1668463" y="3060700"/>
            <a:ext cx="16192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94" name="Rectangle 129"/>
          <p:cNvSpPr>
            <a:spLocks noChangeArrowheads="1"/>
          </p:cNvSpPr>
          <p:nvPr/>
        </p:nvSpPr>
        <p:spPr bwMode="auto">
          <a:xfrm>
            <a:off x="1573213" y="4022725"/>
            <a:ext cx="78898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200" b="1">
                <a:solidFill>
                  <a:srgbClr val="000000"/>
                </a:solidFill>
                <a:latin typeface="Arial" charset="0"/>
              </a:rPr>
              <a:t>Instruction</a:t>
            </a:r>
          </a:p>
          <a:p>
            <a:pPr algn="ctr"/>
            <a:r>
              <a:rPr lang="en-US" sz="1200" b="1">
                <a:solidFill>
                  <a:srgbClr val="000000"/>
                </a:solidFill>
                <a:latin typeface="Arial" charset="0"/>
              </a:rPr>
              <a:t>Memory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95" name="Rectangle 131"/>
          <p:cNvSpPr>
            <a:spLocks noChangeArrowheads="1"/>
          </p:cNvSpPr>
          <p:nvPr/>
        </p:nvSpPr>
        <p:spPr bwMode="auto">
          <a:xfrm>
            <a:off x="1566863" y="3557588"/>
            <a:ext cx="4572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Address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96" name="Rectangle 132"/>
          <p:cNvSpPr>
            <a:spLocks noChangeArrowheads="1"/>
          </p:cNvSpPr>
          <p:nvPr/>
        </p:nvSpPr>
        <p:spPr bwMode="auto">
          <a:xfrm>
            <a:off x="1976438" y="2743200"/>
            <a:ext cx="2968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Add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97" name="Rectangle 133"/>
          <p:cNvSpPr>
            <a:spLocks noChangeArrowheads="1"/>
          </p:cNvSpPr>
          <p:nvPr/>
        </p:nvSpPr>
        <p:spPr bwMode="auto">
          <a:xfrm>
            <a:off x="2476500" y="2460625"/>
            <a:ext cx="331788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IF/ID</a:t>
            </a:r>
          </a:p>
        </p:txBody>
      </p:sp>
      <p:grpSp>
        <p:nvGrpSpPr>
          <p:cNvPr id="28798" name="Group 134"/>
          <p:cNvGrpSpPr>
            <a:grpSpLocks/>
          </p:cNvGrpSpPr>
          <p:nvPr/>
        </p:nvGrpSpPr>
        <p:grpSpPr bwMode="auto">
          <a:xfrm>
            <a:off x="1066800" y="3352800"/>
            <a:ext cx="228600" cy="620713"/>
            <a:chOff x="672" y="2112"/>
            <a:chExt cx="144" cy="391"/>
          </a:xfrm>
        </p:grpSpPr>
        <p:sp>
          <p:nvSpPr>
            <p:cNvPr id="28849" name="Freeform 135"/>
            <p:cNvSpPr>
              <a:spLocks/>
            </p:cNvSpPr>
            <p:nvPr/>
          </p:nvSpPr>
          <p:spPr bwMode="auto">
            <a:xfrm>
              <a:off x="672" y="2112"/>
              <a:ext cx="144" cy="391"/>
            </a:xfrm>
            <a:custGeom>
              <a:avLst/>
              <a:gdLst>
                <a:gd name="T0" fmla="*/ 143 w 104"/>
                <a:gd name="T1" fmla="*/ 386 h 245"/>
                <a:gd name="T2" fmla="*/ 143 w 104"/>
                <a:gd name="T3" fmla="*/ 0 h 245"/>
                <a:gd name="T4" fmla="*/ 0 w 104"/>
                <a:gd name="T5" fmla="*/ 0 h 245"/>
                <a:gd name="T6" fmla="*/ 0 w 104"/>
                <a:gd name="T7" fmla="*/ 389 h 245"/>
                <a:gd name="T8" fmla="*/ 143 w 104"/>
                <a:gd name="T9" fmla="*/ 389 h 245"/>
                <a:gd name="T10" fmla="*/ 143 w 104"/>
                <a:gd name="T11" fmla="*/ 389 h 24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4"/>
                <a:gd name="T19" fmla="*/ 0 h 245"/>
                <a:gd name="T20" fmla="*/ 104 w 104"/>
                <a:gd name="T21" fmla="*/ 245 h 24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4" h="245">
                  <a:moveTo>
                    <a:pt x="103" y="242"/>
                  </a:moveTo>
                  <a:lnTo>
                    <a:pt x="103" y="0"/>
                  </a:lnTo>
                  <a:lnTo>
                    <a:pt x="0" y="0"/>
                  </a:lnTo>
                  <a:lnTo>
                    <a:pt x="0" y="244"/>
                  </a:lnTo>
                  <a:lnTo>
                    <a:pt x="103" y="244"/>
                  </a:lnTo>
                </a:path>
              </a:pathLst>
            </a:custGeom>
            <a:solidFill>
              <a:srgbClr val="FFE6CD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50" name="Rectangle 136"/>
            <p:cNvSpPr>
              <a:spLocks noChangeArrowheads="1"/>
            </p:cNvSpPr>
            <p:nvPr/>
          </p:nvSpPr>
          <p:spPr bwMode="auto">
            <a:xfrm>
              <a:off x="682" y="2216"/>
              <a:ext cx="133" cy="115"/>
            </a:xfrm>
            <a:prstGeom prst="rect">
              <a:avLst/>
            </a:prstGeom>
            <a:solidFill>
              <a:srgbClr val="FFE6CD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PC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</p:grpSp>
      <p:sp>
        <p:nvSpPr>
          <p:cNvPr id="28799" name="Line 137"/>
          <p:cNvSpPr>
            <a:spLocks noChangeShapeType="1"/>
          </p:cNvSpPr>
          <p:nvPr/>
        </p:nvSpPr>
        <p:spPr bwMode="auto">
          <a:xfrm flipH="1">
            <a:off x="2428875" y="3886200"/>
            <a:ext cx="114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0" name="Line 138"/>
          <p:cNvSpPr>
            <a:spLocks noChangeShapeType="1"/>
          </p:cNvSpPr>
          <p:nvPr/>
        </p:nvSpPr>
        <p:spPr bwMode="auto">
          <a:xfrm flipV="1">
            <a:off x="2362200" y="2447925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1" name="Line 139"/>
          <p:cNvSpPr>
            <a:spLocks noChangeShapeType="1"/>
          </p:cNvSpPr>
          <p:nvPr/>
        </p:nvSpPr>
        <p:spPr bwMode="auto">
          <a:xfrm flipH="1" flipV="1">
            <a:off x="6481763" y="2149475"/>
            <a:ext cx="0" cy="90963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2" name="Line 140"/>
          <p:cNvSpPr>
            <a:spLocks noChangeShapeType="1"/>
          </p:cNvSpPr>
          <p:nvPr/>
        </p:nvSpPr>
        <p:spPr bwMode="auto">
          <a:xfrm rot="5400000" flipH="1" flipV="1">
            <a:off x="1985963" y="2066925"/>
            <a:ext cx="4763" cy="75723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3" name="Line 141"/>
          <p:cNvSpPr>
            <a:spLocks noChangeShapeType="1"/>
          </p:cNvSpPr>
          <p:nvPr/>
        </p:nvSpPr>
        <p:spPr bwMode="auto">
          <a:xfrm rot="16200000" flipV="1">
            <a:off x="6343650" y="2916237"/>
            <a:ext cx="4763" cy="2714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4" name="Line 142"/>
          <p:cNvSpPr>
            <a:spLocks noChangeShapeType="1"/>
          </p:cNvSpPr>
          <p:nvPr/>
        </p:nvSpPr>
        <p:spPr bwMode="auto">
          <a:xfrm rot="16200000" flipV="1">
            <a:off x="1208088" y="2046287"/>
            <a:ext cx="0" cy="5000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5" name="Line 143"/>
          <p:cNvSpPr>
            <a:spLocks noChangeShapeType="1"/>
          </p:cNvSpPr>
          <p:nvPr/>
        </p:nvSpPr>
        <p:spPr bwMode="auto">
          <a:xfrm flipV="1">
            <a:off x="952500" y="2290763"/>
            <a:ext cx="0" cy="132873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6" name="Line 144"/>
          <p:cNvSpPr>
            <a:spLocks noChangeShapeType="1"/>
          </p:cNvSpPr>
          <p:nvPr/>
        </p:nvSpPr>
        <p:spPr bwMode="auto">
          <a:xfrm rot="16200000" flipV="1">
            <a:off x="1004888" y="3557587"/>
            <a:ext cx="0" cy="1047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8807" name="Group 145"/>
          <p:cNvGrpSpPr>
            <a:grpSpLocks/>
          </p:cNvGrpSpPr>
          <p:nvPr/>
        </p:nvGrpSpPr>
        <p:grpSpPr bwMode="auto">
          <a:xfrm>
            <a:off x="4724400" y="5002213"/>
            <a:ext cx="231775" cy="503238"/>
            <a:chOff x="2976" y="3151"/>
            <a:chExt cx="146" cy="317"/>
          </a:xfrm>
        </p:grpSpPr>
        <p:sp>
          <p:nvSpPr>
            <p:cNvPr id="28845" name="Rectangle 146"/>
            <p:cNvSpPr>
              <a:spLocks noChangeArrowheads="1"/>
            </p:cNvSpPr>
            <p:nvPr/>
          </p:nvSpPr>
          <p:spPr bwMode="auto">
            <a:xfrm>
              <a:off x="2979" y="3151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6" name="Rectangle 147"/>
            <p:cNvSpPr>
              <a:spLocks noChangeArrowheads="1"/>
            </p:cNvSpPr>
            <p:nvPr/>
          </p:nvSpPr>
          <p:spPr bwMode="auto">
            <a:xfrm>
              <a:off x="2976" y="3352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7" name="Rectangle 148"/>
            <p:cNvSpPr>
              <a:spLocks noChangeArrowheads="1"/>
            </p:cNvSpPr>
            <p:nvPr/>
          </p:nvSpPr>
          <p:spPr bwMode="auto">
            <a:xfrm>
              <a:off x="3039" y="3228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8" name="AutoShape 149"/>
            <p:cNvSpPr>
              <a:spLocks noChangeArrowheads="1"/>
            </p:cNvSpPr>
            <p:nvPr/>
          </p:nvSpPr>
          <p:spPr bwMode="auto">
            <a:xfrm rot="5400000">
              <a:off x="2917" y="3261"/>
              <a:ext cx="297" cy="96"/>
            </a:xfrm>
            <a:prstGeom prst="flowChartTerminator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8808" name="Group 150"/>
          <p:cNvGrpSpPr>
            <a:grpSpLocks/>
          </p:cNvGrpSpPr>
          <p:nvPr/>
        </p:nvGrpSpPr>
        <p:grpSpPr bwMode="auto">
          <a:xfrm>
            <a:off x="4781550" y="3863975"/>
            <a:ext cx="246063" cy="488950"/>
            <a:chOff x="3012" y="2434"/>
            <a:chExt cx="155" cy="308"/>
          </a:xfrm>
        </p:grpSpPr>
        <p:sp>
          <p:nvSpPr>
            <p:cNvPr id="28841" name="Rectangle 151"/>
            <p:cNvSpPr>
              <a:spLocks noChangeArrowheads="1"/>
            </p:cNvSpPr>
            <p:nvPr/>
          </p:nvSpPr>
          <p:spPr bwMode="auto">
            <a:xfrm>
              <a:off x="3024" y="2448"/>
              <a:ext cx="143" cy="116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2" name="Rectangle 152"/>
            <p:cNvSpPr>
              <a:spLocks noChangeArrowheads="1"/>
            </p:cNvSpPr>
            <p:nvPr/>
          </p:nvSpPr>
          <p:spPr bwMode="auto">
            <a:xfrm>
              <a:off x="3012" y="2626"/>
              <a:ext cx="143" cy="116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3" name="Rectangle 153"/>
            <p:cNvSpPr>
              <a:spLocks noChangeArrowheads="1"/>
            </p:cNvSpPr>
            <p:nvPr/>
          </p:nvSpPr>
          <p:spPr bwMode="auto">
            <a:xfrm>
              <a:off x="3075" y="2502"/>
              <a:ext cx="57" cy="162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4" name="AutoShape 154"/>
            <p:cNvSpPr>
              <a:spLocks noChangeArrowheads="1"/>
            </p:cNvSpPr>
            <p:nvPr/>
          </p:nvSpPr>
          <p:spPr bwMode="auto">
            <a:xfrm rot="5400000">
              <a:off x="2953" y="2535"/>
              <a:ext cx="297" cy="96"/>
            </a:xfrm>
            <a:prstGeom prst="flowChartTerminator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8809" name="Line 155"/>
          <p:cNvSpPr>
            <a:spLocks noChangeShapeType="1"/>
          </p:cNvSpPr>
          <p:nvPr/>
        </p:nvSpPr>
        <p:spPr bwMode="auto">
          <a:xfrm flipV="1">
            <a:off x="5410200" y="4133850"/>
            <a:ext cx="0" cy="620713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0" name="Line 156"/>
          <p:cNvSpPr>
            <a:spLocks noChangeShapeType="1"/>
          </p:cNvSpPr>
          <p:nvPr/>
        </p:nvSpPr>
        <p:spPr bwMode="auto">
          <a:xfrm rot="5400000" flipV="1">
            <a:off x="5368925" y="4703762"/>
            <a:ext cx="0" cy="82550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8811" name="Group 157"/>
          <p:cNvGrpSpPr>
            <a:grpSpLocks/>
          </p:cNvGrpSpPr>
          <p:nvPr/>
        </p:nvGrpSpPr>
        <p:grpSpPr bwMode="auto">
          <a:xfrm>
            <a:off x="1447800" y="2054225"/>
            <a:ext cx="231775" cy="503238"/>
            <a:chOff x="912" y="1294"/>
            <a:chExt cx="146" cy="317"/>
          </a:xfrm>
        </p:grpSpPr>
        <p:sp>
          <p:nvSpPr>
            <p:cNvPr id="28837" name="Rectangle 158"/>
            <p:cNvSpPr>
              <a:spLocks noChangeArrowheads="1"/>
            </p:cNvSpPr>
            <p:nvPr/>
          </p:nvSpPr>
          <p:spPr bwMode="auto">
            <a:xfrm flipH="1">
              <a:off x="912" y="1294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8" name="Rectangle 159"/>
            <p:cNvSpPr>
              <a:spLocks noChangeArrowheads="1"/>
            </p:cNvSpPr>
            <p:nvPr/>
          </p:nvSpPr>
          <p:spPr bwMode="auto">
            <a:xfrm flipH="1">
              <a:off x="915" y="1495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9" name="Rectangle 160"/>
            <p:cNvSpPr>
              <a:spLocks noChangeArrowheads="1"/>
            </p:cNvSpPr>
            <p:nvPr/>
          </p:nvSpPr>
          <p:spPr bwMode="auto">
            <a:xfrm flipH="1">
              <a:off x="938" y="1371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0" name="AutoShape 161"/>
            <p:cNvSpPr>
              <a:spLocks noChangeArrowheads="1"/>
            </p:cNvSpPr>
            <p:nvPr/>
          </p:nvSpPr>
          <p:spPr bwMode="auto">
            <a:xfrm rot="16200000" flipH="1">
              <a:off x="819" y="1404"/>
              <a:ext cx="297" cy="96"/>
            </a:xfrm>
            <a:prstGeom prst="flowChartTerminator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8812" name="Group 187"/>
          <p:cNvGrpSpPr>
            <a:grpSpLocks/>
          </p:cNvGrpSpPr>
          <p:nvPr/>
        </p:nvGrpSpPr>
        <p:grpSpPr bwMode="auto">
          <a:xfrm>
            <a:off x="8129588" y="3883025"/>
            <a:ext cx="231775" cy="503238"/>
            <a:chOff x="5121" y="2446"/>
            <a:chExt cx="146" cy="317"/>
          </a:xfrm>
        </p:grpSpPr>
        <p:sp>
          <p:nvSpPr>
            <p:cNvPr id="28833" name="AutoShape 166"/>
            <p:cNvSpPr>
              <a:spLocks noChangeArrowheads="1"/>
            </p:cNvSpPr>
            <p:nvPr/>
          </p:nvSpPr>
          <p:spPr bwMode="auto">
            <a:xfrm rot="5400000">
              <a:off x="5062" y="2556"/>
              <a:ext cx="297" cy="96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834" name="Rectangle 163"/>
            <p:cNvSpPr>
              <a:spLocks noChangeArrowheads="1"/>
            </p:cNvSpPr>
            <p:nvPr/>
          </p:nvSpPr>
          <p:spPr bwMode="auto">
            <a:xfrm>
              <a:off x="5124" y="2446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5" name="Rectangle 164"/>
            <p:cNvSpPr>
              <a:spLocks noChangeArrowheads="1"/>
            </p:cNvSpPr>
            <p:nvPr/>
          </p:nvSpPr>
          <p:spPr bwMode="auto">
            <a:xfrm>
              <a:off x="5121" y="2647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6" name="Rectangle 165"/>
            <p:cNvSpPr>
              <a:spLocks noChangeArrowheads="1"/>
            </p:cNvSpPr>
            <p:nvPr/>
          </p:nvSpPr>
          <p:spPr bwMode="auto">
            <a:xfrm>
              <a:off x="5184" y="2523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</p:grpSp>
      <p:sp>
        <p:nvSpPr>
          <p:cNvPr id="28813" name="Rectangle 167"/>
          <p:cNvSpPr>
            <a:spLocks noChangeArrowheads="1"/>
          </p:cNvSpPr>
          <p:nvPr/>
        </p:nvSpPr>
        <p:spPr bwMode="auto">
          <a:xfrm>
            <a:off x="1781175" y="3822700"/>
            <a:ext cx="59055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Instruction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814" name="Line 168"/>
          <p:cNvSpPr>
            <a:spLocks noChangeShapeType="1"/>
          </p:cNvSpPr>
          <p:nvPr/>
        </p:nvSpPr>
        <p:spPr bwMode="auto">
          <a:xfrm flipV="1">
            <a:off x="2981325" y="3478213"/>
            <a:ext cx="0" cy="19288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5" name="Line 169"/>
          <p:cNvSpPr>
            <a:spLocks noChangeShapeType="1"/>
          </p:cNvSpPr>
          <p:nvPr/>
        </p:nvSpPr>
        <p:spPr bwMode="auto">
          <a:xfrm flipV="1">
            <a:off x="2982913" y="5402263"/>
            <a:ext cx="12604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6" name="Line 170"/>
          <p:cNvSpPr>
            <a:spLocks noChangeShapeType="1"/>
          </p:cNvSpPr>
          <p:nvPr/>
        </p:nvSpPr>
        <p:spPr bwMode="auto">
          <a:xfrm flipH="1">
            <a:off x="1614488" y="2149475"/>
            <a:ext cx="4876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7" name="Line 171"/>
          <p:cNvSpPr>
            <a:spLocks noChangeShapeType="1"/>
          </p:cNvSpPr>
          <p:nvPr/>
        </p:nvSpPr>
        <p:spPr bwMode="auto">
          <a:xfrm flipV="1">
            <a:off x="6681788" y="3363913"/>
            <a:ext cx="103188" cy="317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8" name="Line 172"/>
          <p:cNvSpPr>
            <a:spLocks noChangeShapeType="1"/>
          </p:cNvSpPr>
          <p:nvPr/>
        </p:nvSpPr>
        <p:spPr bwMode="auto">
          <a:xfrm rot="16200000" flipH="1" flipV="1">
            <a:off x="6042025" y="2636837"/>
            <a:ext cx="1470025" cy="1588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9" name="Line 173"/>
          <p:cNvSpPr>
            <a:spLocks noChangeShapeType="1"/>
          </p:cNvSpPr>
          <p:nvPr/>
        </p:nvSpPr>
        <p:spPr bwMode="auto">
          <a:xfrm>
            <a:off x="1524000" y="1901825"/>
            <a:ext cx="5257800" cy="0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20" name="Line 174"/>
          <p:cNvSpPr>
            <a:spLocks noChangeShapeType="1"/>
          </p:cNvSpPr>
          <p:nvPr/>
        </p:nvSpPr>
        <p:spPr bwMode="auto">
          <a:xfrm rot="16200000" flipH="1" flipV="1">
            <a:off x="1444625" y="1985962"/>
            <a:ext cx="169863" cy="1588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" name="Группа 2"/>
          <p:cNvGrpSpPr/>
          <p:nvPr/>
        </p:nvGrpSpPr>
        <p:grpSpPr>
          <a:xfrm>
            <a:off x="4114800" y="2692400"/>
            <a:ext cx="360363" cy="2174875"/>
            <a:chOff x="4114800" y="2692400"/>
            <a:chExt cx="360363" cy="2174875"/>
          </a:xfrm>
        </p:grpSpPr>
        <p:sp>
          <p:nvSpPr>
            <p:cNvPr id="28821" name="Rectangle 175"/>
            <p:cNvSpPr>
              <a:spLocks noChangeArrowheads="1"/>
            </p:cNvSpPr>
            <p:nvPr/>
          </p:nvSpPr>
          <p:spPr bwMode="auto">
            <a:xfrm>
              <a:off x="4176713" y="3505200"/>
              <a:ext cx="258763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R4</a:t>
              </a:r>
              <a:endParaRPr lang="en-US" sz="1000" b="1" dirty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22" name="Rectangle 176"/>
            <p:cNvSpPr>
              <a:spLocks noChangeArrowheads="1"/>
            </p:cNvSpPr>
            <p:nvPr/>
          </p:nvSpPr>
          <p:spPr bwMode="auto">
            <a:xfrm>
              <a:off x="4176713" y="3810000"/>
              <a:ext cx="258763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R5</a:t>
              </a:r>
              <a:endParaRPr lang="en-US" sz="10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24" name="Rectangle 178"/>
            <p:cNvSpPr>
              <a:spLocks noChangeArrowheads="1"/>
            </p:cNvSpPr>
            <p:nvPr/>
          </p:nvSpPr>
          <p:spPr bwMode="auto">
            <a:xfrm>
              <a:off x="4203700" y="4622800"/>
              <a:ext cx="225425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27</a:t>
              </a:r>
              <a:endParaRPr lang="en-US" sz="10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25" name="Rectangle 179"/>
            <p:cNvSpPr>
              <a:spLocks noChangeArrowheads="1"/>
            </p:cNvSpPr>
            <p:nvPr/>
          </p:nvSpPr>
          <p:spPr bwMode="auto">
            <a:xfrm>
              <a:off x="4268788" y="2692400"/>
              <a:ext cx="112713" cy="244475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8</a:t>
              </a:r>
            </a:p>
          </p:txBody>
        </p:sp>
        <p:sp>
          <p:nvSpPr>
            <p:cNvPr id="28828" name="Rectangle 182"/>
            <p:cNvSpPr>
              <a:spLocks noChangeArrowheads="1"/>
            </p:cNvSpPr>
            <p:nvPr/>
          </p:nvSpPr>
          <p:spPr bwMode="auto">
            <a:xfrm>
              <a:off x="4114800" y="2971800"/>
              <a:ext cx="360363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 err="1">
                  <a:solidFill>
                    <a:srgbClr val="0000FF"/>
                  </a:solidFill>
                  <a:latin typeface="Arial" charset="0"/>
                </a:rPr>
                <a:t>beq</a:t>
              </a:r>
              <a:endParaRPr lang="en-US" sz="1600" b="1" dirty="0">
                <a:latin typeface="Courier New" pitchFamily="49" charset="0"/>
              </a:endParaRPr>
            </a:p>
          </p:txBody>
        </p:sp>
      </p:grpSp>
      <p:grpSp>
        <p:nvGrpSpPr>
          <p:cNvPr id="6" name="Группа 5"/>
          <p:cNvGrpSpPr/>
          <p:nvPr/>
        </p:nvGrpSpPr>
        <p:grpSpPr>
          <a:xfrm>
            <a:off x="1066800" y="2717800"/>
            <a:ext cx="1731963" cy="1211421"/>
            <a:chOff x="1066800" y="2717800"/>
            <a:chExt cx="1731963" cy="1211421"/>
          </a:xfrm>
        </p:grpSpPr>
        <p:sp>
          <p:nvSpPr>
            <p:cNvPr id="28826" name="Rectangle 180"/>
            <p:cNvSpPr>
              <a:spLocks noChangeArrowheads="1"/>
            </p:cNvSpPr>
            <p:nvPr/>
          </p:nvSpPr>
          <p:spPr bwMode="auto">
            <a:xfrm>
              <a:off x="2501900" y="2717800"/>
              <a:ext cx="225425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12</a:t>
              </a:r>
            </a:p>
          </p:txBody>
        </p:sp>
        <p:sp>
          <p:nvSpPr>
            <p:cNvPr id="28827" name="Rectangle 181"/>
            <p:cNvSpPr>
              <a:spLocks noChangeArrowheads="1"/>
            </p:cNvSpPr>
            <p:nvPr/>
          </p:nvSpPr>
          <p:spPr bwMode="auto">
            <a:xfrm>
              <a:off x="1066800" y="3683000"/>
              <a:ext cx="2276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 smtClean="0">
                  <a:solidFill>
                    <a:srgbClr val="0000FF"/>
                  </a:solidFill>
                  <a:latin typeface="Arial" charset="0"/>
                </a:rPr>
                <a:t>12</a:t>
              </a:r>
              <a:endParaRPr lang="en-US" sz="1600" b="1" dirty="0">
                <a:solidFill>
                  <a:srgbClr val="0000FF"/>
                </a:solidFill>
                <a:latin typeface="Arial" charset="0"/>
              </a:endParaRPr>
            </a:p>
          </p:txBody>
        </p:sp>
        <p:sp>
          <p:nvSpPr>
            <p:cNvPr id="28829" name="Rectangle 183"/>
            <p:cNvSpPr>
              <a:spLocks noChangeArrowheads="1"/>
            </p:cNvSpPr>
            <p:nvPr/>
          </p:nvSpPr>
          <p:spPr bwMode="auto">
            <a:xfrm>
              <a:off x="2438400" y="2971800"/>
              <a:ext cx="360363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and</a:t>
              </a:r>
              <a:endParaRPr lang="en-US" sz="1600" b="1" dirty="0">
                <a:latin typeface="Courier New" pitchFamily="49" charset="0"/>
              </a:endParaRPr>
            </a:p>
          </p:txBody>
        </p:sp>
      </p:grpSp>
      <p:grpSp>
        <p:nvGrpSpPr>
          <p:cNvPr id="5" name="Группа 4"/>
          <p:cNvGrpSpPr/>
          <p:nvPr/>
        </p:nvGrpSpPr>
        <p:grpSpPr>
          <a:xfrm>
            <a:off x="4330700" y="3505200"/>
            <a:ext cx="3117850" cy="2738438"/>
            <a:chOff x="4330700" y="3505200"/>
            <a:chExt cx="3117850" cy="2738438"/>
          </a:xfrm>
        </p:grpSpPr>
        <p:sp>
          <p:nvSpPr>
            <p:cNvPr id="28677" name="Text Box 5"/>
            <p:cNvSpPr txBox="1">
              <a:spLocks noChangeArrowheads="1"/>
            </p:cNvSpPr>
            <p:nvPr/>
          </p:nvSpPr>
          <p:spPr bwMode="auto">
            <a:xfrm>
              <a:off x="4330700" y="5876925"/>
              <a:ext cx="3117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800" b="1">
                  <a:solidFill>
                    <a:srgbClr val="0000FF"/>
                  </a:solidFill>
                  <a:latin typeface="Arial" charset="0"/>
                </a:rPr>
                <a:t>Calculate branch condition</a:t>
              </a:r>
              <a:endParaRPr lang="en-US" b="1">
                <a:solidFill>
                  <a:srgbClr val="0000FF"/>
                </a:solidFill>
                <a:latin typeface="Arial" charset="0"/>
              </a:endParaRPr>
            </a:p>
          </p:txBody>
        </p:sp>
        <p:sp>
          <p:nvSpPr>
            <p:cNvPr id="28823" name="Rectangle 177"/>
            <p:cNvSpPr>
              <a:spLocks noChangeArrowheads="1"/>
            </p:cNvSpPr>
            <p:nvPr/>
          </p:nvSpPr>
          <p:spPr bwMode="auto">
            <a:xfrm>
              <a:off x="5240338" y="3505200"/>
              <a:ext cx="169863" cy="60960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4000" b="1" dirty="0">
                  <a:solidFill>
                    <a:srgbClr val="0000FF"/>
                  </a:solidFill>
                  <a:latin typeface="Arial" charset="0"/>
                </a:rPr>
                <a:t>-</a:t>
              </a:r>
              <a:endParaRPr lang="en-US" sz="1000" b="1" dirty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0" name="Line 184"/>
            <p:cNvSpPr>
              <a:spLocks noChangeShapeType="1"/>
            </p:cNvSpPr>
            <p:nvPr/>
          </p:nvSpPr>
          <p:spPr bwMode="auto">
            <a:xfrm flipH="1" flipV="1">
              <a:off x="5410200" y="4038600"/>
              <a:ext cx="457200" cy="1905000"/>
            </a:xfrm>
            <a:prstGeom prst="line">
              <a:avLst/>
            </a:prstGeom>
            <a:noFill/>
            <a:ln w="28575">
              <a:solidFill>
                <a:srgbClr val="3366FF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" name="Группа 3"/>
          <p:cNvGrpSpPr/>
          <p:nvPr/>
        </p:nvGrpSpPr>
        <p:grpSpPr>
          <a:xfrm>
            <a:off x="3733800" y="2133600"/>
            <a:ext cx="2724150" cy="762000"/>
            <a:chOff x="3733800" y="2133600"/>
            <a:chExt cx="2724150" cy="762000"/>
          </a:xfrm>
        </p:grpSpPr>
        <p:sp>
          <p:nvSpPr>
            <p:cNvPr id="28831" name="Text Box 185"/>
            <p:cNvSpPr txBox="1">
              <a:spLocks noChangeArrowheads="1"/>
            </p:cNvSpPr>
            <p:nvPr/>
          </p:nvSpPr>
          <p:spPr bwMode="auto">
            <a:xfrm>
              <a:off x="3733800" y="2133600"/>
              <a:ext cx="2724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800" b="1">
                  <a:solidFill>
                    <a:srgbClr val="0000FF"/>
                  </a:solidFill>
                  <a:latin typeface="Arial" charset="0"/>
                </a:rPr>
                <a:t>Calculate branch target</a:t>
              </a:r>
              <a:endParaRPr lang="en-US" b="1">
                <a:solidFill>
                  <a:srgbClr val="0000FF"/>
                </a:solidFill>
                <a:latin typeface="Arial" charset="0"/>
              </a:endParaRPr>
            </a:p>
          </p:txBody>
        </p:sp>
        <p:sp>
          <p:nvSpPr>
            <p:cNvPr id="28832" name="Line 186"/>
            <p:cNvSpPr>
              <a:spLocks noChangeShapeType="1"/>
            </p:cNvSpPr>
            <p:nvPr/>
          </p:nvSpPr>
          <p:spPr bwMode="auto">
            <a:xfrm>
              <a:off x="5029200" y="2514600"/>
              <a:ext cx="152400" cy="381000"/>
            </a:xfrm>
            <a:prstGeom prst="line">
              <a:avLst/>
            </a:prstGeom>
            <a:noFill/>
            <a:ln w="28575">
              <a:solidFill>
                <a:srgbClr val="3366FF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" name="Прямоугольник 1"/>
          <p:cNvSpPr/>
          <p:nvPr/>
        </p:nvSpPr>
        <p:spPr>
          <a:xfrm>
            <a:off x="2743200" y="829270"/>
            <a:ext cx="6553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if(R4 - R5 == 0)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then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(PC + 4) +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SignExt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(27)*4; 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else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PC+4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7044080"/>
      </p:ext>
    </p:extLst>
  </p:cSld>
  <p:clrMapOvr>
    <a:masterClrMapping/>
  </p:clrMapOvr>
  <p:transition advTm="75994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86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6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8675" grpId="0"/>
      <p:bldP spid="28676" grpId="0"/>
    </p:bldLst>
  </p:timing>
  <p:extLst>
    <p:ext uri="{3A86A75C-4F4B-4683-9AE1-C65F6400EC91}">
      <p14:laserTraceLst xmlns:p14="http://schemas.microsoft.com/office/powerpoint/2010/main">
        <p14:tracePtLst>
          <p14:tracePt t="18418" x="4759325" y="4152900"/>
          <p14:tracePt t="18838" x="4751388" y="4152900"/>
          <p14:tracePt t="18847" x="4705350" y="4116388"/>
          <p14:tracePt t="18857" x="4537075" y="4019550"/>
          <p14:tracePt t="18867" x="4340225" y="3938588"/>
          <p14:tracePt t="18884" x="4170363" y="3894138"/>
          <p14:tracePt t="18900" x="4089400" y="3884613"/>
          <p14:tracePt t="18917" x="4044950" y="3867150"/>
          <p14:tracePt t="18935" x="3990975" y="3849688"/>
          <p14:tracePt t="18951" x="3946525" y="3822700"/>
          <p14:tracePt t="18967" x="3919538" y="3805238"/>
          <p14:tracePt t="19001" x="3919538" y="3795713"/>
          <p14:tracePt t="19023" x="3911600" y="3778250"/>
          <p14:tracePt t="19055" x="3894138" y="3733800"/>
          <p14:tracePt t="19063" x="3875088" y="3662363"/>
          <p14:tracePt t="19070" x="3840163" y="3581400"/>
          <p14:tracePt t="19084" x="3751263" y="3357563"/>
          <p14:tracePt t="19102" x="3714750" y="3278188"/>
          <p14:tracePt t="19118" x="3687763" y="3214688"/>
          <p14:tracePt t="19134" x="3643313" y="3160713"/>
          <p14:tracePt t="19150" x="3581400" y="3108325"/>
          <p14:tracePt t="19167" x="3446463" y="3027363"/>
          <p14:tracePt t="19184" x="3268663" y="2911475"/>
          <p14:tracePt t="19200" x="3062288" y="2778125"/>
          <p14:tracePt t="19216" x="2660650" y="2643188"/>
          <p14:tracePt t="19235" x="2446338" y="2554288"/>
          <p14:tracePt t="19252" x="2251075" y="2509838"/>
          <p14:tracePt t="19267" x="2108200" y="2492375"/>
          <p14:tracePt t="19284" x="2000250" y="2465388"/>
          <p14:tracePt t="19300" x="1901825" y="2465388"/>
          <p14:tracePt t="19317" x="1866900" y="2446338"/>
          <p14:tracePt t="19334" x="1847850" y="2438400"/>
          <p14:tracePt t="19349" x="1847850" y="2428875"/>
          <p14:tracePt t="19366" x="1830388" y="2420938"/>
          <p14:tracePt t="19382" x="1812925" y="2411413"/>
          <p14:tracePt t="19399" x="1803400" y="2411413"/>
          <p14:tracePt t="19416" x="1785938" y="2401888"/>
          <p14:tracePt t="19433" x="1776413" y="2393950"/>
          <p14:tracePt t="19450" x="1758950" y="2384425"/>
          <p14:tracePt t="19466" x="1714500" y="2366963"/>
          <p14:tracePt t="19482" x="1643063" y="2349500"/>
          <p14:tracePt t="19500" x="1608138" y="2349500"/>
          <p14:tracePt t="19516" x="1562100" y="2374900"/>
          <p14:tracePt t="19533" x="1509713" y="2411413"/>
          <p14:tracePt t="19549" x="1455738" y="2482850"/>
          <p14:tracePt t="19566" x="1411288" y="2536825"/>
          <p14:tracePt t="19582" x="1374775" y="2598738"/>
          <p14:tracePt t="19599" x="1357313" y="2652713"/>
          <p14:tracePt t="19616" x="1339850" y="2706688"/>
          <p14:tracePt t="19632" x="1312863" y="2786063"/>
          <p14:tracePt t="19650" x="1303338" y="2803525"/>
          <p14:tracePt t="19667" x="1295400" y="2822575"/>
          <p14:tracePt t="19684" x="1295400" y="2830513"/>
          <p14:tracePt t="19700" x="1295400" y="2840038"/>
          <p14:tracePt t="19717" x="1285875" y="2849563"/>
          <p14:tracePt t="19829" x="1276350" y="2867025"/>
          <p14:tracePt t="19838" x="1268413" y="2894013"/>
          <p14:tracePt t="19850" x="1250950" y="2946400"/>
          <p14:tracePt t="19867" x="1241425" y="2982913"/>
          <p14:tracePt t="19883" x="1223963" y="3054350"/>
          <p14:tracePt t="19900" x="1214438" y="3108325"/>
          <p14:tracePt t="19916" x="1204913" y="3125788"/>
          <p14:tracePt t="19933" x="1187450" y="3135313"/>
          <p14:tracePt t="19950" x="1169988" y="3152775"/>
          <p14:tracePt t="19967" x="1160463" y="3160713"/>
          <p14:tracePt t="19983" x="1133475" y="3187700"/>
          <p14:tracePt t="20001" x="1125538" y="3187700"/>
          <p14:tracePt t="20017" x="1116013" y="3206750"/>
          <p14:tracePt t="20034" x="1089025" y="3224213"/>
          <p14:tracePt t="20050" x="1054100" y="3259138"/>
          <p14:tracePt t="20066" x="1009650" y="3278188"/>
          <p14:tracePt t="20083" x="982663" y="3313113"/>
          <p14:tracePt t="20100" x="946150" y="3340100"/>
          <p14:tracePt t="20116" x="938213" y="3349625"/>
          <p14:tracePt t="20133" x="911225" y="3367088"/>
          <p14:tracePt t="20166" x="911225" y="3375025"/>
          <p14:tracePt t="20315" x="911225" y="3384550"/>
          <p14:tracePt t="20324" x="911225" y="3394075"/>
          <p14:tracePt t="20334" x="893763" y="3429000"/>
          <p14:tracePt t="20350" x="874713" y="3482975"/>
          <p14:tracePt t="20366" x="857250" y="3536950"/>
          <p14:tracePt t="20383" x="857250" y="3598863"/>
          <p14:tracePt t="20400" x="857250" y="3635375"/>
          <p14:tracePt t="20416" x="857250" y="3662363"/>
          <p14:tracePt t="20434" x="857250" y="3687763"/>
          <p14:tracePt t="20450" x="857250" y="3714750"/>
          <p14:tracePt t="20467" x="857250" y="3768725"/>
          <p14:tracePt t="20484" x="857250" y="3813175"/>
          <p14:tracePt t="20500" x="847725" y="3857625"/>
          <p14:tracePt t="20516" x="830263" y="3938588"/>
          <p14:tracePt t="20533" x="822325" y="3973513"/>
          <p14:tracePt t="20550" x="822325" y="4019550"/>
          <p14:tracePt t="20567" x="822325" y="4071938"/>
          <p14:tracePt t="20583" x="822325" y="4116388"/>
          <p14:tracePt t="20600" x="830263" y="4162425"/>
          <p14:tracePt t="20617" x="901700" y="4268788"/>
          <p14:tracePt t="20635" x="965200" y="4322763"/>
          <p14:tracePt t="20651" x="1044575" y="4376738"/>
          <p14:tracePt t="20666" x="1098550" y="4394200"/>
          <p14:tracePt t="20683" x="1125538" y="4411663"/>
          <p14:tracePt t="20700" x="1133475" y="4421188"/>
          <p14:tracePt t="20716" x="1152525" y="4421188"/>
          <p14:tracePt t="20733" x="1187450" y="4421188"/>
          <p14:tracePt t="20751" x="1231900" y="4402138"/>
          <p14:tracePt t="20766" x="1303338" y="4376738"/>
          <p14:tracePt t="20783" x="1384300" y="4349750"/>
          <p14:tracePt t="20800" x="1455738" y="4313238"/>
          <p14:tracePt t="20816" x="1500188" y="4268788"/>
          <p14:tracePt t="20833" x="1562100" y="4224338"/>
          <p14:tracePt t="20850" x="1616075" y="4197350"/>
          <p14:tracePt t="20866" x="1625600" y="4179888"/>
          <p14:tracePt t="20883" x="1660525" y="4135438"/>
          <p14:tracePt t="20900" x="1679575" y="4090988"/>
          <p14:tracePt t="20916" x="1687513" y="4044950"/>
          <p14:tracePt t="20933" x="1697038" y="4000500"/>
          <p14:tracePt t="20950" x="1697038" y="3948113"/>
          <p14:tracePt t="20966" x="1697038" y="3902075"/>
          <p14:tracePt t="20983" x="1697038" y="3857625"/>
          <p14:tracePt t="21000" x="1687513" y="3830638"/>
          <p14:tracePt t="21016" x="1670050" y="3805238"/>
          <p14:tracePt t="21033" x="1652588" y="3759200"/>
          <p14:tracePt t="21051" x="1633538" y="3751263"/>
          <p14:tracePt t="21066" x="1625600" y="3714750"/>
          <p14:tracePt t="21083" x="1608138" y="3679825"/>
          <p14:tracePt t="21100" x="1589088" y="3625850"/>
          <p14:tracePt t="21116" x="1571625" y="3581400"/>
          <p14:tracePt t="21133" x="1562100" y="3544888"/>
          <p14:tracePt t="21150" x="1544638" y="3517900"/>
          <p14:tracePt t="21167" x="1536700" y="3509963"/>
          <p14:tracePt t="21183" x="1517650" y="3500438"/>
          <p14:tracePt t="21200" x="1490663" y="3473450"/>
          <p14:tracePt t="21216" x="1465263" y="3465513"/>
          <p14:tracePt t="21233" x="1419225" y="3438525"/>
          <p14:tracePt t="21251" x="1384300" y="3421063"/>
          <p14:tracePt t="21266" x="1339850" y="3402013"/>
          <p14:tracePt t="21283" x="1268413" y="3367088"/>
          <p14:tracePt t="21301" x="1214438" y="3349625"/>
          <p14:tracePt t="21316" x="1160463" y="3330575"/>
          <p14:tracePt t="21333" x="1089025" y="3313113"/>
          <p14:tracePt t="21349" x="1009650" y="3303588"/>
          <p14:tracePt t="21366" x="938213" y="3295650"/>
          <p14:tracePt t="21383" x="884238" y="3278188"/>
          <p14:tracePt t="21399" x="830263" y="3268663"/>
          <p14:tracePt t="21417" x="803275" y="3268663"/>
          <p14:tracePt t="21434" x="795338" y="3268663"/>
          <p14:tracePt t="21450" x="776288" y="3268663"/>
          <p14:tracePt t="21467" x="741363" y="3278188"/>
          <p14:tracePt t="21484" x="723900" y="3286125"/>
          <p14:tracePt t="21500" x="704850" y="3313113"/>
          <p14:tracePt t="21517" x="633413" y="3384550"/>
          <p14:tracePt t="21535" x="581025" y="3438525"/>
          <p14:tracePt t="21551" x="554038" y="3482975"/>
          <p14:tracePt t="21567" x="527050" y="3492500"/>
          <p14:tracePt t="21584" x="509588" y="3544888"/>
          <p14:tracePt t="21600" x="473075" y="3616325"/>
          <p14:tracePt t="21617" x="438150" y="3679825"/>
          <p14:tracePt t="21634" x="419100" y="3724275"/>
          <p14:tracePt t="21650" x="401638" y="3768725"/>
          <p14:tracePt t="21667" x="393700" y="3786188"/>
          <p14:tracePt t="21685" x="393700" y="3795713"/>
          <p14:tracePt t="21700" x="384175" y="3813175"/>
          <p14:tracePt t="21717" x="384175" y="3849688"/>
          <p14:tracePt t="21734" x="384175" y="3867150"/>
          <p14:tracePt t="21752" x="384175" y="3902075"/>
          <p14:tracePt t="21767" x="384175" y="3929063"/>
          <p14:tracePt t="21785" x="384175" y="3956050"/>
          <p14:tracePt t="21802" x="384175" y="3973513"/>
          <p14:tracePt t="21817" x="401638" y="3983038"/>
          <p14:tracePt t="21833" x="411163" y="4000500"/>
          <p14:tracePt t="21850" x="438150" y="4044950"/>
          <p14:tracePt t="21866" x="473075" y="4081463"/>
          <p14:tracePt t="21883" x="500063" y="4135438"/>
          <p14:tracePt t="21899" x="536575" y="4162425"/>
          <p14:tracePt t="21916" x="554038" y="4170363"/>
          <p14:tracePt t="21933" x="588963" y="4197350"/>
          <p14:tracePt t="21949" x="608013" y="4224338"/>
          <p14:tracePt t="21966" x="633413" y="4251325"/>
          <p14:tracePt t="21984" x="687388" y="4286250"/>
          <p14:tracePt t="22000" x="714375" y="4313238"/>
          <p14:tracePt t="22017" x="741363" y="4330700"/>
          <p14:tracePt t="22034" x="785813" y="4340225"/>
          <p14:tracePt t="22051" x="839788" y="4349750"/>
          <p14:tracePt t="22067" x="893763" y="4367213"/>
          <p14:tracePt t="22083" x="946150" y="4384675"/>
          <p14:tracePt t="22100" x="1009650" y="4394200"/>
          <p14:tracePt t="22117" x="1089025" y="4402138"/>
          <p14:tracePt t="22133" x="1179513" y="4402138"/>
          <p14:tracePt t="22150" x="1250950" y="4384675"/>
          <p14:tracePt t="22166" x="1312863" y="4376738"/>
          <p14:tracePt t="22183" x="1366838" y="4349750"/>
          <p14:tracePt t="22201" x="1393825" y="4330700"/>
          <p14:tracePt t="22216" x="1411288" y="4313238"/>
          <p14:tracePt t="22234" x="1438275" y="4305300"/>
          <p14:tracePt t="22252" x="1446213" y="4295775"/>
          <p14:tracePt t="22267" x="1465263" y="4268788"/>
          <p14:tracePt t="22283" x="1500188" y="4214813"/>
          <p14:tracePt t="22300" x="1562100" y="4116388"/>
          <p14:tracePt t="22317" x="1616075" y="4044950"/>
          <p14:tracePt t="22333" x="1660525" y="3965575"/>
          <p14:tracePt t="22350" x="1697038" y="3894138"/>
          <p14:tracePt t="22366" x="1714500" y="3795713"/>
          <p14:tracePt t="22383" x="1714500" y="3714750"/>
          <p14:tracePt t="22400" x="1704975" y="3635375"/>
          <p14:tracePt t="22417" x="1679575" y="3571875"/>
          <p14:tracePt t="22436" x="1679575" y="3563938"/>
          <p14:tracePt t="22452" x="1670050" y="3554413"/>
          <p14:tracePt t="22467" x="1670050" y="3544888"/>
          <p14:tracePt t="22484" x="1660525" y="3544888"/>
          <p14:tracePt t="22513" x="1660525" y="3536950"/>
          <p14:tracePt t="22529" x="1633538" y="3517900"/>
          <p14:tracePt t="22541" x="1616075" y="3509963"/>
          <p14:tracePt t="22550" x="1589088" y="3500438"/>
          <p14:tracePt t="22566" x="1544638" y="3465513"/>
          <p14:tracePt t="22584" x="1527175" y="3455988"/>
          <p14:tracePt t="22600" x="1482725" y="3411538"/>
          <p14:tracePt t="22617" x="1428750" y="3349625"/>
          <p14:tracePt t="22634" x="1374775" y="3286125"/>
          <p14:tracePt t="22650" x="1322388" y="3232150"/>
          <p14:tracePt t="22667" x="1285875" y="3197225"/>
          <p14:tracePt t="22685" x="1250950" y="3170238"/>
          <p14:tracePt t="22702" x="1250950" y="3160713"/>
          <p14:tracePt t="22717" x="1231900" y="3160713"/>
          <p14:tracePt t="22757" x="1204913" y="3152775"/>
          <p14:tracePt t="22771" x="1187450" y="3152775"/>
          <p14:tracePt t="22784" x="1125538" y="3152775"/>
          <p14:tracePt t="22800" x="1071563" y="3152775"/>
          <p14:tracePt t="22817" x="1027113" y="3152775"/>
          <p14:tracePt t="22833" x="1009650" y="3160713"/>
          <p14:tracePt t="22850" x="1000125" y="3170238"/>
          <p14:tracePt t="22867" x="982663" y="3187700"/>
          <p14:tracePt t="22884" x="938213" y="3206750"/>
          <p14:tracePt t="22901" x="911225" y="3224213"/>
          <p14:tracePt t="22917" x="874713" y="3241675"/>
          <p14:tracePt t="22934" x="866775" y="3251200"/>
          <p14:tracePt t="22967" x="857250" y="3259138"/>
          <p14:tracePt t="23077" x="847725" y="3268663"/>
          <p14:tracePt t="23093" x="847725" y="3286125"/>
          <p14:tracePt t="23103" x="839788" y="3303588"/>
          <p14:tracePt t="23117" x="822325" y="3322638"/>
          <p14:tracePt t="23133" x="812800" y="3330575"/>
          <p14:tracePt t="23150" x="803275" y="3349625"/>
          <p14:tracePt t="23167" x="785813" y="3367088"/>
          <p14:tracePt t="23184" x="776288" y="3394075"/>
          <p14:tracePt t="23201" x="758825" y="3429000"/>
          <p14:tracePt t="23217" x="750888" y="3465513"/>
          <p14:tracePt t="23234" x="731838" y="3500438"/>
          <p14:tracePt t="23253" x="714375" y="3554413"/>
          <p14:tracePt t="23267" x="704850" y="3598863"/>
          <p14:tracePt t="23284" x="704850" y="3643313"/>
          <p14:tracePt t="23300" x="696913" y="3670300"/>
          <p14:tracePt t="23317" x="687388" y="3697288"/>
          <p14:tracePt t="23335" x="687388" y="3724275"/>
          <p14:tracePt t="23352" x="687388" y="3741738"/>
          <p14:tracePt t="23367" x="687388" y="3751263"/>
          <p14:tracePt t="23384" x="687388" y="3759200"/>
          <p14:tracePt t="23400" x="696913" y="3768725"/>
          <p14:tracePt t="23417" x="704850" y="3778250"/>
          <p14:tracePt t="23434" x="723900" y="3786188"/>
          <p14:tracePt t="23451" x="731838" y="3795713"/>
          <p14:tracePt t="23467" x="741363" y="3795713"/>
          <p14:tracePt t="23561" x="750888" y="3795713"/>
          <p14:tracePt t="23571" x="768350" y="3795713"/>
          <p14:tracePt t="23586" x="812800" y="3795713"/>
          <p14:tracePt t="23601" x="866775" y="3795713"/>
          <p14:tracePt t="23617" x="884238" y="3805238"/>
          <p14:tracePt t="23634" x="901700" y="3822700"/>
          <p14:tracePt t="23651" x="919163" y="3830638"/>
          <p14:tracePt t="23667" x="955675" y="3849688"/>
          <p14:tracePt t="23684" x="1009650" y="3867150"/>
          <p14:tracePt t="23700" x="1044575" y="3876675"/>
          <p14:tracePt t="23717" x="1071563" y="3884613"/>
          <p14:tracePt t="23735" x="1089025" y="3884613"/>
          <p14:tracePt t="23751" x="1108075" y="3876675"/>
          <p14:tracePt t="23767" x="1133475" y="3867150"/>
          <p14:tracePt t="23784" x="1160463" y="3857625"/>
          <p14:tracePt t="23801" x="1179513" y="3849688"/>
          <p14:tracePt t="23818" x="1196975" y="3840163"/>
          <p14:tracePt t="23835" x="1223963" y="3822700"/>
          <p14:tracePt t="23852" x="1241425" y="3805238"/>
          <p14:tracePt t="23867" x="1268413" y="3795713"/>
          <p14:tracePt t="23884" x="1285875" y="3786188"/>
          <p14:tracePt t="23901" x="1295400" y="3768725"/>
          <p14:tracePt t="23917" x="1312863" y="3759200"/>
          <p14:tracePt t="23934" x="1322388" y="3741738"/>
          <p14:tracePt t="23951" x="1339850" y="3733800"/>
          <p14:tracePt t="23967" x="1347788" y="3714750"/>
          <p14:tracePt t="23983" x="1366838" y="3687763"/>
          <p14:tracePt t="24002" x="1366838" y="3670300"/>
          <p14:tracePt t="24017" x="1366838" y="3662363"/>
          <p14:tracePt t="24034" x="1374775" y="3643313"/>
          <p14:tracePt t="24051" x="1384300" y="3643313"/>
          <p14:tracePt t="24083" x="1384300" y="3635375"/>
          <p14:tracePt t="24251" x="1384300" y="3625850"/>
          <p14:tracePt t="24268" x="1384300" y="3616325"/>
          <p14:tracePt t="24277" x="1384300" y="3608388"/>
          <p14:tracePt t="24313" x="1384300" y="3598863"/>
          <p14:tracePt t="24346" x="1374775" y="3598863"/>
          <p14:tracePt t="24375" x="1374775" y="3589338"/>
          <p14:tracePt t="24383" x="1374775" y="3581400"/>
          <p14:tracePt t="24714" x="1374775" y="3571875"/>
          <p14:tracePt t="24901" x="1384300" y="3571875"/>
          <p14:tracePt t="24911" x="1384300" y="3563938"/>
          <p14:tracePt t="24924" x="1384300" y="3554413"/>
          <p14:tracePt t="24934" x="1384300" y="3544888"/>
          <p14:tracePt t="24956" x="1393825" y="3544888"/>
          <p14:tracePt t="24967" x="1393825" y="3536950"/>
          <p14:tracePt t="24988" x="1401763" y="3517900"/>
          <p14:tracePt t="25026" x="1411288" y="3509963"/>
          <p14:tracePt t="25038" x="1411288" y="3500438"/>
          <p14:tracePt t="32060" x="1411288" y="3473450"/>
          <p14:tracePt t="32823" x="1419225" y="3438525"/>
          <p14:tracePt t="32833" x="1490663" y="3313113"/>
          <p14:tracePt t="32853" x="1527175" y="3241675"/>
          <p14:tracePt t="32870" x="1571625" y="3179763"/>
          <p14:tracePt t="32885" x="1598613" y="3116263"/>
          <p14:tracePt t="32902" x="1616075" y="3044825"/>
          <p14:tracePt t="32919" x="1633538" y="2992438"/>
          <p14:tracePt t="32936" x="1652588" y="2938463"/>
          <p14:tracePt t="32952" x="1660525" y="2901950"/>
          <p14:tracePt t="32968" x="1679575" y="2849563"/>
          <p14:tracePt t="32984" x="1697038" y="2803525"/>
          <p14:tracePt t="33001" x="1751013" y="2706688"/>
          <p14:tracePt t="33019" x="1803400" y="2625725"/>
          <p14:tracePt t="33035" x="1857375" y="2563813"/>
          <p14:tracePt t="33052" x="1938338" y="2446338"/>
          <p14:tracePt t="33068" x="2054225" y="2330450"/>
          <p14:tracePt t="33085" x="2143125" y="2251075"/>
          <p14:tracePt t="33102" x="2259013" y="2135188"/>
          <p14:tracePt t="33120" x="2303463" y="2071688"/>
          <p14:tracePt t="33135" x="2312988" y="2036763"/>
          <p14:tracePt t="33152" x="2330450" y="2027238"/>
          <p14:tracePt t="33168" x="2330450" y="2017713"/>
          <p14:tracePt t="33185" x="2330450" y="2027238"/>
          <p14:tracePt t="33299" x="2339975" y="2027238"/>
          <p14:tracePt t="33309" x="2339975" y="2036763"/>
          <p14:tracePt t="33319" x="2347913" y="2044700"/>
          <p14:tracePt t="33335" x="2347913" y="2054225"/>
          <p14:tracePt t="33352" x="2347913" y="2063750"/>
          <p14:tracePt t="33368" x="2347913" y="2089150"/>
          <p14:tracePt t="33385" x="2347913" y="2098675"/>
          <p14:tracePt t="33402" x="2347913" y="2108200"/>
          <p14:tracePt t="33418" x="2357438" y="2125663"/>
          <p14:tracePt t="33435" x="2357438" y="2135188"/>
          <p14:tracePt t="33452" x="2347913" y="2152650"/>
          <p14:tracePt t="33468" x="2339975" y="2170113"/>
          <p14:tracePt t="33485" x="2330450" y="2187575"/>
          <p14:tracePt t="33503" x="2322513" y="2206625"/>
          <p14:tracePt t="33520" x="2312988" y="2224088"/>
          <p14:tracePt t="33536" x="2295525" y="2232025"/>
          <p14:tracePt t="33552" x="2286000" y="2251075"/>
          <p14:tracePt t="33568" x="2268538" y="2278063"/>
          <p14:tracePt t="33585" x="2259013" y="2295525"/>
          <p14:tracePt t="33602" x="2241550" y="2339975"/>
          <p14:tracePt t="33618" x="2214563" y="2393950"/>
          <p14:tracePt t="33635" x="2197100" y="2465388"/>
          <p14:tracePt t="33652" x="2160588" y="2527300"/>
          <p14:tracePt t="33668" x="2133600" y="2589213"/>
          <p14:tracePt t="33685" x="2108200" y="2635250"/>
          <p14:tracePt t="33701" x="2089150" y="2679700"/>
          <p14:tracePt t="33718" x="2081213" y="2706688"/>
          <p14:tracePt t="33734" x="2062163" y="2732088"/>
          <p14:tracePt t="33734" x="2054225" y="2741613"/>
          <p14:tracePt t="33753" x="2044700" y="2759075"/>
          <p14:tracePt t="33769" x="2027238" y="2778125"/>
          <p14:tracePt t="33785" x="2017713" y="2795588"/>
          <p14:tracePt t="33802" x="2000250" y="2813050"/>
          <p14:tracePt t="33818" x="1990725" y="2822575"/>
          <p14:tracePt t="33835" x="1973263" y="2840038"/>
          <p14:tracePt t="33852" x="1965325" y="2857500"/>
          <p14:tracePt t="33869" x="1955800" y="2874963"/>
          <p14:tracePt t="33885" x="1938338" y="2894013"/>
          <p14:tracePt t="33904" x="1928813" y="2911475"/>
          <p14:tracePt t="33935" x="1928813" y="2901950"/>
          <p14:tracePt t="34529" x="1938338" y="2884488"/>
          <p14:tracePt t="34544" x="1946275" y="2867025"/>
          <p14:tracePt t="34552" x="1955800" y="2857500"/>
          <p14:tracePt t="34568" x="1965325" y="2840038"/>
          <p14:tracePt t="34584" x="1973263" y="2822575"/>
          <p14:tracePt t="34601" x="1982788" y="2803525"/>
          <p14:tracePt t="34635" x="1982788" y="2795588"/>
          <p14:tracePt t="34652" x="1982788" y="2786063"/>
          <p14:tracePt t="35006" x="1973263" y="2778125"/>
          <p14:tracePt t="35021" x="1965325" y="2759075"/>
          <p14:tracePt t="35031" x="1955800" y="2751138"/>
          <p14:tracePt t="35046" x="1938338" y="2741613"/>
          <p14:tracePt t="35056" x="1928813" y="2732088"/>
          <p14:tracePt t="35069" x="1911350" y="2714625"/>
          <p14:tracePt t="35085" x="1911350" y="2706688"/>
          <p14:tracePt t="35101" x="1901825" y="2706688"/>
          <p14:tracePt t="35134" x="1893888" y="2697163"/>
          <p14:tracePt t="35151" x="1884363" y="2687638"/>
          <p14:tracePt t="35185" x="1874838" y="2687638"/>
          <p14:tracePt t="35209" x="1866900" y="2679700"/>
          <p14:tracePt t="35218" x="1866900" y="2670175"/>
          <p14:tracePt t="35234" x="1847850" y="2670175"/>
          <p14:tracePt t="35253" x="1839913" y="2652713"/>
          <p14:tracePt t="35295" x="1830388" y="2643188"/>
          <p14:tracePt t="35303" x="1803400" y="2625725"/>
          <p14:tracePt t="35320" x="1768475" y="2608263"/>
          <p14:tracePt t="35335" x="1751013" y="2598738"/>
          <p14:tracePt t="35352" x="1741488" y="2581275"/>
          <p14:tracePt t="35368" x="1704975" y="2571750"/>
          <p14:tracePt t="35385" x="1697038" y="2563813"/>
          <p14:tracePt t="35401" x="1679575" y="2554288"/>
          <p14:tracePt t="35418" x="1679575" y="2544763"/>
          <p14:tracePt t="35452" x="1660525" y="2536825"/>
          <p14:tracePt t="35469" x="1652588" y="2527300"/>
          <p14:tracePt t="35485" x="1633538" y="2527300"/>
          <p14:tracePt t="35501" x="1625600" y="2527300"/>
          <p14:tracePt t="35519" x="1616075" y="2527300"/>
          <p14:tracePt t="35535" x="1589088" y="2527300"/>
          <p14:tracePt t="35554" x="1562100" y="2527300"/>
          <p14:tracePt t="35570" x="1536700" y="2527300"/>
          <p14:tracePt t="35586" x="1509713" y="2527300"/>
          <p14:tracePt t="35602" x="1490663" y="2544763"/>
          <p14:tracePt t="35618" x="1465263" y="2554288"/>
          <p14:tracePt t="35635" x="1446213" y="2571750"/>
          <p14:tracePt t="35651" x="1419225" y="2581275"/>
          <p14:tracePt t="35668" x="1401763" y="2598738"/>
          <p14:tracePt t="35685" x="1384300" y="2616200"/>
          <p14:tracePt t="35701" x="1374775" y="2625725"/>
          <p14:tracePt t="35718" x="1366838" y="2635250"/>
          <p14:tracePt t="35735" x="1357313" y="2652713"/>
          <p14:tracePt t="35752" x="1347788" y="2660650"/>
          <p14:tracePt t="35768" x="1339850" y="2670175"/>
          <p14:tracePt t="35784" x="1330325" y="2687638"/>
          <p14:tracePt t="35801" x="1330325" y="2697163"/>
          <p14:tracePt t="35834" x="1330325" y="2706688"/>
          <p14:tracePt t="35890" x="1330325" y="2714625"/>
          <p14:tracePt t="35906" x="1330325" y="2724150"/>
          <p14:tracePt t="35916" x="1330325" y="2732088"/>
          <p14:tracePt t="36055" x="1339850" y="2741613"/>
          <p14:tracePt t="36061" x="1347788" y="2741613"/>
          <p14:tracePt t="36077" x="1357313" y="2741613"/>
          <p14:tracePt t="36086" x="1393825" y="2741613"/>
          <p14:tracePt t="36101" x="1455738" y="2741613"/>
          <p14:tracePt t="36119" x="1509713" y="2724150"/>
          <p14:tracePt t="36135" x="1562100" y="2714625"/>
          <p14:tracePt t="36152" x="1598613" y="2697163"/>
          <p14:tracePt t="36169" x="1616075" y="2687638"/>
          <p14:tracePt t="36186" x="1625600" y="2687638"/>
          <p14:tracePt t="36203" x="1643063" y="2679700"/>
          <p14:tracePt t="36220" x="1652588" y="2679700"/>
          <p14:tracePt t="36236" x="1670050" y="2679700"/>
          <p14:tracePt t="36254" x="1679575" y="2679700"/>
          <p14:tracePt t="36269" x="1697038" y="2697163"/>
          <p14:tracePt t="36285" x="1704975" y="2706688"/>
          <p14:tracePt t="36302" x="1724025" y="2724150"/>
          <p14:tracePt t="36319" x="1751013" y="2751138"/>
          <p14:tracePt t="36336" x="1758950" y="2759075"/>
          <p14:tracePt t="36352" x="1768475" y="2768600"/>
          <p14:tracePt t="36369" x="1803400" y="2786063"/>
          <p14:tracePt t="36385" x="1839913" y="2795588"/>
          <p14:tracePt t="36401" x="1893888" y="2813050"/>
          <p14:tracePt t="36419" x="1938338" y="2830513"/>
          <p14:tracePt t="36435" x="1973263" y="2840038"/>
          <p14:tracePt t="36453" x="2009775" y="2840038"/>
          <p14:tracePt t="36470" x="2017713" y="2849563"/>
          <p14:tracePt t="36502" x="2027238" y="2849563"/>
          <p14:tracePt t="36555" x="2036763" y="2857500"/>
          <p14:tracePt t="36579" x="2036763" y="2867025"/>
          <p14:tracePt t="36587" x="2054225" y="2867025"/>
          <p14:tracePt t="36602" x="2062163" y="2867025"/>
          <p14:tracePt t="36619" x="2081213" y="2867025"/>
          <p14:tracePt t="36652" x="2081213" y="2874963"/>
          <p14:tracePt t="36688" x="2071688" y="2874963"/>
          <p14:tracePt t="36697" x="2044700" y="2874963"/>
          <p14:tracePt t="36707" x="2036763" y="2874963"/>
          <p14:tracePt t="36719" x="1973263" y="2884488"/>
          <p14:tracePt t="36735" x="1938338" y="2894013"/>
          <p14:tracePt t="36752" x="1919288" y="2894013"/>
          <p14:tracePt t="36768" x="1884363" y="2901950"/>
          <p14:tracePt t="36785" x="1847850" y="2901950"/>
          <p14:tracePt t="36802" x="1822450" y="2894013"/>
          <p14:tracePt t="36819" x="1803400" y="2874963"/>
          <p14:tracePt t="36835" x="1776413" y="2867025"/>
          <p14:tracePt t="36853" x="1768475" y="2857500"/>
          <p14:tracePt t="36869" x="1768475" y="2849563"/>
          <p14:tracePt t="36908" x="1768475" y="2840038"/>
          <p14:tracePt t="36923" x="1768475" y="2830513"/>
          <p14:tracePt t="36935" x="1776413" y="2822575"/>
          <p14:tracePt t="37088" x="1785938" y="2822575"/>
          <p14:tracePt t="37097" x="1795463" y="2822575"/>
          <p14:tracePt t="37108" x="1803400" y="2822575"/>
          <p14:tracePt t="37121" x="1822450" y="2840038"/>
          <p14:tracePt t="37136" x="1830388" y="2849563"/>
          <p14:tracePt t="37152" x="1839913" y="2867025"/>
          <p14:tracePt t="37169" x="1847850" y="2867025"/>
          <p14:tracePt t="37186" x="1847850" y="2884488"/>
          <p14:tracePt t="37202" x="1857375" y="2894013"/>
          <p14:tracePt t="37220" x="1857375" y="2911475"/>
          <p14:tracePt t="37236" x="1866900" y="2921000"/>
          <p14:tracePt t="37254" x="1866900" y="2928938"/>
          <p14:tracePt t="37269" x="1866900" y="2938463"/>
          <p14:tracePt t="37285" x="1857375" y="2938463"/>
          <p14:tracePt t="37354" x="1847850" y="2938463"/>
          <p14:tracePt t="37370" x="1847850" y="2946400"/>
          <p14:tracePt t="37510" x="1847850" y="2955925"/>
          <p14:tracePt t="37534" x="1857375" y="2955925"/>
          <p14:tracePt t="37545" x="1866900" y="2955925"/>
          <p14:tracePt t="37554" x="1874838" y="2955925"/>
          <p14:tracePt t="37568" x="1884363" y="2955925"/>
          <p14:tracePt t="37585" x="1901825" y="2955925"/>
          <p14:tracePt t="37602" x="1928813" y="2955925"/>
          <p14:tracePt t="37619" x="1946275" y="2973388"/>
          <p14:tracePt t="37636" x="1973263" y="2982913"/>
          <p14:tracePt t="37652" x="2017713" y="2992438"/>
          <p14:tracePt t="37668" x="2054225" y="3000375"/>
          <p14:tracePt t="37685" x="2071688" y="3000375"/>
          <p14:tracePt t="37702" x="2098675" y="3000375"/>
          <p14:tracePt t="37719" x="2133600" y="3000375"/>
          <p14:tracePt t="37735" x="2170113" y="3000375"/>
          <p14:tracePt t="37755" x="2179638" y="3000375"/>
          <p14:tracePt t="37769" x="2197100" y="3000375"/>
          <p14:tracePt t="37785" x="2214563" y="2992438"/>
          <p14:tracePt t="37802" x="2241550" y="2973388"/>
          <p14:tracePt t="37819" x="2251075" y="2965450"/>
          <p14:tracePt t="37836" x="2268538" y="2946400"/>
          <p14:tracePt t="37853" x="2286000" y="2928938"/>
          <p14:tracePt t="37870" x="2295525" y="2921000"/>
          <p14:tracePt t="37885" x="2312988" y="2911475"/>
          <p14:tracePt t="37902" x="2322513" y="2894013"/>
          <p14:tracePt t="37918" x="2339975" y="2884488"/>
          <p14:tracePt t="37935" x="2347913" y="2857500"/>
          <p14:tracePt t="37952" x="2366963" y="2830513"/>
          <p14:tracePt t="37968" x="2401888" y="2795588"/>
          <p14:tracePt t="37986" x="2428875" y="2768600"/>
          <p14:tracePt t="38004" x="2482850" y="2714625"/>
          <p14:tracePt t="38019" x="2490788" y="2706688"/>
          <p14:tracePt t="38035" x="2509838" y="2687638"/>
          <p14:tracePt t="38052" x="2509838" y="2679700"/>
          <p14:tracePt t="38085" x="2500313" y="2679700"/>
          <p14:tracePt t="38176" x="2490788" y="2670175"/>
          <p14:tracePt t="38192" x="2490788" y="2660650"/>
          <p14:tracePt t="38202" x="2482850" y="2643188"/>
          <p14:tracePt t="38219" x="2465388" y="2598738"/>
          <p14:tracePt t="38236" x="2446338" y="2554288"/>
          <p14:tracePt t="38236" x="2438400" y="2527300"/>
          <p14:tracePt t="38256" x="2428875" y="2482850"/>
          <p14:tracePt t="38270" x="2411413" y="2438400"/>
          <p14:tracePt t="38286" x="2393950" y="2393950"/>
          <p14:tracePt t="38303" x="2374900" y="2330450"/>
          <p14:tracePt t="38319" x="2339975" y="2278063"/>
          <p14:tracePt t="38335" x="2312988" y="2224088"/>
          <p14:tracePt t="38352" x="2286000" y="2170113"/>
          <p14:tracePt t="38368" x="2214563" y="2071688"/>
          <p14:tracePt t="38385" x="2133600" y="2017713"/>
          <p14:tracePt t="38402" x="2071688" y="1965325"/>
          <p14:tracePt t="38418" x="1990725" y="1911350"/>
          <p14:tracePt t="38435" x="1919288" y="1884363"/>
          <p14:tracePt t="38452" x="1839913" y="1866900"/>
          <p14:tracePt t="38468" x="1768475" y="1849438"/>
          <p14:tracePt t="38486" x="1724025" y="1839913"/>
          <p14:tracePt t="38501" x="1660525" y="1839913"/>
          <p14:tracePt t="38519" x="1571625" y="1849438"/>
          <p14:tracePt t="38536" x="1500188" y="1866900"/>
          <p14:tracePt t="38552" x="1446213" y="1884363"/>
          <p14:tracePt t="38569" x="1401763" y="1901825"/>
          <p14:tracePt t="38586" x="1374775" y="1920875"/>
          <p14:tracePt t="38602" x="1357313" y="1928813"/>
          <p14:tracePt t="38619" x="1347788" y="1946275"/>
          <p14:tracePt t="38636" x="1330325" y="1946275"/>
          <p14:tracePt t="38652" x="1312863" y="1965325"/>
          <p14:tracePt t="38669" x="1303338" y="1973263"/>
          <p14:tracePt t="38686" x="1285875" y="1992313"/>
          <p14:tracePt t="38702" x="1258888" y="2017713"/>
          <p14:tracePt t="38719" x="1223963" y="2044700"/>
          <p14:tracePt t="38736" x="1187450" y="2081213"/>
          <p14:tracePt t="38753" x="1160463" y="2125663"/>
          <p14:tracePt t="38769" x="1108075" y="2170113"/>
          <p14:tracePt t="38787" x="1071563" y="2197100"/>
          <p14:tracePt t="38803" x="1054100" y="2206625"/>
          <p14:tracePt t="38819" x="1044575" y="2224088"/>
          <p14:tracePt t="38835" x="1036638" y="2224088"/>
          <p14:tracePt t="38852" x="1027113" y="2241550"/>
          <p14:tracePt t="38869" x="1009650" y="2251075"/>
          <p14:tracePt t="38886" x="1000125" y="2259013"/>
          <p14:tracePt t="38903" x="982663" y="2286000"/>
          <p14:tracePt t="38920" x="965200" y="2286000"/>
          <p14:tracePt t="38936" x="965200" y="2295525"/>
          <p14:tracePt t="38953" x="955675" y="2295525"/>
          <p14:tracePt t="38970" x="946150" y="2303463"/>
          <p14:tracePt t="39004" x="938213" y="2312988"/>
          <p14:tracePt t="39053" x="928688" y="2312988"/>
          <p14:tracePt t="39061" x="919163" y="2322513"/>
          <p14:tracePt t="39076" x="911225" y="2330450"/>
          <p14:tracePt t="39086" x="884238" y="2357438"/>
          <p14:tracePt t="39103" x="830263" y="2401888"/>
          <p14:tracePt t="39120" x="785813" y="2455863"/>
          <p14:tracePt t="39136" x="741363" y="2500313"/>
          <p14:tracePt t="39153" x="704850" y="2527300"/>
          <p14:tracePt t="39169" x="687388" y="2554288"/>
          <p14:tracePt t="39186" x="679450" y="2563813"/>
          <p14:tracePt t="39202" x="669925" y="2571750"/>
          <p14:tracePt t="39219" x="652463" y="2589213"/>
          <p14:tracePt t="39236" x="642938" y="2598738"/>
          <p14:tracePt t="39253" x="633413" y="2616200"/>
          <p14:tracePt t="39269" x="615950" y="2625725"/>
          <p14:tracePt t="39286" x="598488" y="2660650"/>
          <p14:tracePt t="39303" x="581025" y="2697163"/>
          <p14:tracePt t="39320" x="554038" y="2751138"/>
          <p14:tracePt t="39337" x="544513" y="2795588"/>
          <p14:tracePt t="39353" x="527050" y="2830513"/>
          <p14:tracePt t="39370" x="517525" y="2849563"/>
          <p14:tracePt t="39387" x="517525" y="2867025"/>
          <p14:tracePt t="39404" x="517525" y="2874963"/>
          <p14:tracePt t="39419" x="517525" y="2894013"/>
          <p14:tracePt t="39453" x="517525" y="2911475"/>
          <p14:tracePt t="39469" x="517525" y="2921000"/>
          <p14:tracePt t="39486" x="517525" y="2938463"/>
          <p14:tracePt t="39503" x="517525" y="2955925"/>
          <p14:tracePt t="39520" x="517525" y="2982913"/>
          <p14:tracePt t="39538" x="517525" y="3009900"/>
          <p14:tracePt t="39554" x="517525" y="3027363"/>
          <p14:tracePt t="39570" x="517525" y="3054350"/>
          <p14:tracePt t="39586" x="517525" y="3071813"/>
          <p14:tracePt t="39603" x="517525" y="3081338"/>
          <p14:tracePt t="39619" x="517525" y="3098800"/>
          <p14:tracePt t="39636" x="517525" y="3108325"/>
          <p14:tracePt t="39653" x="517525" y="3116263"/>
          <p14:tracePt t="39669" x="527050" y="3125788"/>
          <p14:tracePt t="39686" x="536575" y="3143250"/>
          <p14:tracePt t="39703" x="536575" y="3152775"/>
          <p14:tracePt t="39720" x="554038" y="3160713"/>
          <p14:tracePt t="39753" x="561975" y="3160713"/>
          <p14:tracePt t="39769" x="571500" y="3160713"/>
          <p14:tracePt t="39819" x="581025" y="3170238"/>
          <p14:tracePt t="39859" x="588963" y="3170238"/>
          <p14:tracePt t="39875" x="598488" y="3170238"/>
          <p14:tracePt t="39897" x="598488" y="3179763"/>
          <p14:tracePt t="39929" x="608013" y="3187700"/>
          <p14:tracePt t="40077" x="633413" y="3187700"/>
          <p14:tracePt t="40093" x="652463" y="3197225"/>
          <p14:tracePt t="40103" x="696913" y="3214688"/>
          <p14:tracePt t="40119" x="723900" y="3214688"/>
          <p14:tracePt t="40136" x="758825" y="3214688"/>
          <p14:tracePt t="40153" x="785813" y="3214688"/>
          <p14:tracePt t="40170" x="812800" y="3214688"/>
          <p14:tracePt t="40187" x="839788" y="3214688"/>
          <p14:tracePt t="40203" x="847725" y="3224213"/>
          <p14:tracePt t="40220" x="857250" y="3241675"/>
          <p14:tracePt t="40236" x="857250" y="3251200"/>
          <p14:tracePt t="40254" x="866775" y="3278188"/>
          <p14:tracePt t="40270" x="884238" y="3286125"/>
          <p14:tracePt t="40286" x="884238" y="3295650"/>
          <p14:tracePt t="40303" x="901700" y="3322638"/>
          <p14:tracePt t="40320" x="919163" y="3340100"/>
          <p14:tracePt t="40336" x="928688" y="3349625"/>
          <p14:tracePt t="40353" x="946150" y="3367088"/>
          <p14:tracePt t="40370" x="955675" y="3375025"/>
          <p14:tracePt t="40386" x="965200" y="3394075"/>
          <p14:tracePt t="40403" x="973138" y="3411538"/>
          <p14:tracePt t="40420" x="990600" y="3438525"/>
          <p14:tracePt t="40438" x="1000125" y="3455988"/>
          <p14:tracePt t="40454" x="1009650" y="3465513"/>
          <p14:tracePt t="40470" x="1017588" y="3465513"/>
          <p14:tracePt t="40487" x="1017588" y="3473450"/>
          <p14:tracePt t="40520" x="1017588" y="3482975"/>
          <p14:tracePt t="40539" x="1017588" y="3492500"/>
          <p14:tracePt t="40555" x="1017588" y="3500438"/>
          <p14:tracePt t="40743" x="1009650" y="3509963"/>
          <p14:tracePt t="40753" x="1000125" y="3509963"/>
          <p14:tracePt t="40783" x="990600" y="3509963"/>
          <p14:tracePt t="46939" x="982663" y="3517900"/>
          <p14:tracePt t="47703" x="982663" y="3544888"/>
          <p14:tracePt t="47712" x="973138" y="3571875"/>
          <p14:tracePt t="47723" x="955675" y="3635375"/>
          <p14:tracePt t="47738" x="938213" y="3662363"/>
          <p14:tracePt t="47738" x="928688" y="3670300"/>
          <p14:tracePt t="47758" x="928688" y="3679825"/>
          <p14:tracePt t="47771" x="901700" y="3706813"/>
          <p14:tracePt t="47789" x="893763" y="3714750"/>
          <p14:tracePt t="47805" x="893763" y="3724275"/>
          <p14:tracePt t="47820" x="938213" y="3724275"/>
          <p14:tracePt t="47837" x="1027113" y="3741738"/>
          <p14:tracePt t="47854" x="1160463" y="3751263"/>
          <p14:tracePt t="47870" x="1285875" y="3759200"/>
          <p14:tracePt t="47887" x="1446213" y="3751263"/>
          <p14:tracePt t="47904" x="1509713" y="3733800"/>
          <p14:tracePt t="47921" x="1562100" y="3714750"/>
          <p14:tracePt t="47938" x="1571625" y="3706813"/>
          <p14:tracePt t="47954" x="1554163" y="3679825"/>
          <p14:tracePt t="48022" x="1536700" y="3652838"/>
          <p14:tracePt t="48032" x="1509713" y="3635375"/>
          <p14:tracePt t="48043" x="1500188" y="3608388"/>
          <p14:tracePt t="48055" x="1482725" y="3589338"/>
          <p14:tracePt t="48070" x="1473200" y="3571875"/>
          <p14:tracePt t="48088" x="1455738" y="3563938"/>
          <p14:tracePt t="48105" x="1446213" y="3554413"/>
          <p14:tracePt t="48120" x="1419225" y="3517900"/>
          <p14:tracePt t="48137" x="1401763" y="3500438"/>
          <p14:tracePt t="48154" x="1374775" y="3455988"/>
          <p14:tracePt t="48170" x="1366838" y="3402013"/>
          <p14:tracePt t="48187" x="1347788" y="3349625"/>
          <p14:tracePt t="48204" x="1330325" y="3303588"/>
          <p14:tracePt t="48221" x="1303338" y="3278188"/>
          <p14:tracePt t="48237" x="1295400" y="3259138"/>
          <p14:tracePt t="48255" x="1295400" y="3278188"/>
          <p14:tracePt t="48391" x="1303338" y="3295650"/>
          <p14:tracePt t="48400" x="1322388" y="3313113"/>
          <p14:tracePt t="48410" x="1339850" y="3330575"/>
          <p14:tracePt t="48421" x="1411288" y="3367088"/>
          <p14:tracePt t="48438" x="1517650" y="3367088"/>
          <p14:tracePt t="48454" x="1697038" y="3295650"/>
          <p14:tracePt t="48471" x="1938338" y="3197225"/>
          <p14:tracePt t="48488" x="2259013" y="3044825"/>
          <p14:tracePt t="48505" x="2670175" y="2894013"/>
          <p14:tracePt t="48523" x="3179763" y="2732088"/>
          <p14:tracePt t="48539" x="3394075" y="2652713"/>
          <p14:tracePt t="48555" x="3500438" y="2598738"/>
          <p14:tracePt t="48571" x="3517900" y="2581275"/>
          <p14:tracePt t="48588" x="3517900" y="2571750"/>
          <p14:tracePt t="48604" x="3517900" y="2563813"/>
          <p14:tracePt t="48621" x="3500438" y="2554288"/>
          <p14:tracePt t="48637" x="3482975" y="2536825"/>
          <p14:tracePt t="48654" x="3455988" y="2509838"/>
          <p14:tracePt t="48671" x="3429000" y="2492375"/>
          <p14:tracePt t="48704" x="3419475" y="2492375"/>
          <p14:tracePt t="48759" x="3411538" y="2492375"/>
          <p14:tracePt t="48766" x="3384550" y="2492375"/>
          <p14:tracePt t="48782" x="3348038" y="2500313"/>
          <p14:tracePt t="48789" x="3241675" y="2563813"/>
          <p14:tracePt t="48805" x="3152775" y="2625725"/>
          <p14:tracePt t="48821" x="3071813" y="2670175"/>
          <p14:tracePt t="48837" x="3000375" y="2687638"/>
          <p14:tracePt t="48854" x="2946400" y="2697163"/>
          <p14:tracePt t="48871" x="2894013" y="2706688"/>
          <p14:tracePt t="48887" x="2840038" y="2724150"/>
          <p14:tracePt t="48904" x="2795588" y="2741613"/>
          <p14:tracePt t="48921" x="2732088" y="2751138"/>
          <p14:tracePt t="48938" x="2660650" y="2759075"/>
          <p14:tracePt t="48955" x="2616200" y="2751138"/>
          <p14:tracePt t="48971" x="2562225" y="2732088"/>
          <p14:tracePt t="48987" x="2517775" y="2714625"/>
          <p14:tracePt t="49004" x="2482850" y="2697163"/>
          <p14:tracePt t="49021" x="2446338" y="2660650"/>
          <p14:tracePt t="49037" x="2374900" y="2589213"/>
          <p14:tracePt t="49054" x="2339975" y="2544763"/>
          <p14:tracePt t="49071" x="2330450" y="2536825"/>
          <p14:tracePt t="49087" x="2322513" y="2517775"/>
          <p14:tracePt t="49120" x="2322513" y="2536825"/>
          <p14:tracePt t="49189" x="2330450" y="2563813"/>
          <p14:tracePt t="49198" x="2339975" y="2598738"/>
          <p14:tracePt t="49209" x="2357438" y="2679700"/>
          <p14:tracePt t="49222" x="2374900" y="2803525"/>
          <p14:tracePt t="49238" x="2393950" y="2955925"/>
          <p14:tracePt t="49257" x="2428875" y="3170238"/>
          <p14:tracePt t="49271" x="2473325" y="3384550"/>
          <p14:tracePt t="49288" x="2490788" y="3536950"/>
          <p14:tracePt t="49305" x="2527300" y="3679825"/>
          <p14:tracePt t="49321" x="2536825" y="3714750"/>
          <p14:tracePt t="49355" x="2544763" y="3714750"/>
          <p14:tracePt t="49385" x="2544763" y="3670300"/>
          <p14:tracePt t="49395" x="2544763" y="3581400"/>
          <p14:tracePt t="49406" x="2544763" y="3375025"/>
          <p14:tracePt t="49406" x="2527300" y="3286125"/>
          <p14:tracePt t="49423" x="2527300" y="3143250"/>
          <p14:tracePt t="49439" x="2544763" y="3044825"/>
          <p14:tracePt t="49456" x="2544763" y="2955925"/>
          <p14:tracePt t="49472" x="2544763" y="2874963"/>
          <p14:tracePt t="49488" x="2544763" y="2830513"/>
          <p14:tracePt t="49504" x="2536825" y="2795588"/>
          <p14:tracePt t="49521" x="2536825" y="2786063"/>
          <p14:tracePt t="49538" x="2536825" y="2795588"/>
          <p14:tracePt t="49603" x="2536825" y="2830513"/>
          <p14:tracePt t="49612" x="2536825" y="2857500"/>
          <p14:tracePt t="49623" x="2554288" y="2982913"/>
          <p14:tracePt t="49638" x="2571750" y="3108325"/>
          <p14:tracePt t="49654" x="2598738" y="3268663"/>
          <p14:tracePt t="49671" x="2616200" y="3421063"/>
          <p14:tracePt t="49687" x="2625725" y="3536950"/>
          <p14:tracePt t="49705" x="2625725" y="3554413"/>
          <p14:tracePt t="49737" x="2625725" y="3527425"/>
          <p14:tracePt t="49769" x="2625725" y="3473450"/>
          <p14:tracePt t="49779" x="2625725" y="3384550"/>
          <p14:tracePt t="49789" x="2625725" y="3170238"/>
          <p14:tracePt t="49805" x="2625725" y="2992438"/>
          <p14:tracePt t="49822" x="2625725" y="2813050"/>
          <p14:tracePt t="49839" x="2633663" y="2751138"/>
          <p14:tracePt t="49855" x="2633663" y="2706688"/>
          <p14:tracePt t="49871" x="2633663" y="2687638"/>
          <p14:tracePt t="49887" x="2633663" y="2670175"/>
          <p14:tracePt t="49904" x="2616200" y="2660650"/>
          <p14:tracePt t="49937" x="2616200" y="2697163"/>
          <p14:tracePt t="49995" x="2616200" y="2786063"/>
          <p14:tracePt t="50002" x="2625725" y="2874963"/>
          <p14:tracePt t="50010" x="2625725" y="2982913"/>
          <p14:tracePt t="50021" x="2616200" y="3160713"/>
          <p14:tracePt t="50038" x="2616200" y="3340100"/>
          <p14:tracePt t="50054" x="2598738" y="3509963"/>
          <p14:tracePt t="50071" x="2589213" y="3643313"/>
          <p14:tracePt t="50087" x="2554288" y="3805238"/>
          <p14:tracePt t="50105" x="2544763" y="3849688"/>
          <p14:tracePt t="50138" x="2544763" y="3822700"/>
          <p14:tracePt t="50191" x="2544763" y="3768725"/>
          <p14:tracePt t="50201" x="2544763" y="3706813"/>
          <p14:tracePt t="50211" x="2562225" y="3581400"/>
          <p14:tracePt t="50221" x="2581275" y="3455988"/>
          <p14:tracePt t="50237" x="2608263" y="3303588"/>
          <p14:tracePt t="50255" x="2625725" y="3179763"/>
          <p14:tracePt t="50271" x="2652713" y="3054350"/>
          <p14:tracePt t="50287" x="2660650" y="2973388"/>
          <p14:tracePt t="50304" x="2660650" y="2911475"/>
          <p14:tracePt t="50321" x="2660650" y="2840038"/>
          <p14:tracePt t="50339" x="2660650" y="2830513"/>
          <p14:tracePt t="50355" x="2660650" y="2822575"/>
          <p14:tracePt t="50371" x="2679700" y="2867025"/>
          <p14:tracePt t="50441" x="2705100" y="2955925"/>
          <p14:tracePt t="50451" x="2714625" y="3044825"/>
          <p14:tracePt t="50461" x="2724150" y="3143250"/>
          <p14:tracePt t="50471" x="2741613" y="3465513"/>
          <p14:tracePt t="50488" x="2741613" y="3706813"/>
          <p14:tracePt t="50504" x="2759075" y="3902075"/>
          <p14:tracePt t="50521" x="2776538" y="3992563"/>
          <p14:tracePt t="50538" x="2795588" y="3992563"/>
          <p14:tracePt t="50554" x="2840038" y="3992563"/>
          <p14:tracePt t="50571" x="3000375" y="3876675"/>
          <p14:tracePt t="50588" x="3536950" y="3455988"/>
          <p14:tracePt t="50604" x="3965575" y="3170238"/>
          <p14:tracePt t="50622" x="4384675" y="3009900"/>
          <p14:tracePt t="50637" x="4884738" y="2822575"/>
          <p14:tracePt t="50654" x="5187950" y="2732088"/>
          <p14:tracePt t="50671" x="5375275" y="2706688"/>
          <p14:tracePt t="50688" x="5402263" y="2697163"/>
          <p14:tracePt t="50721" x="5402263" y="2687638"/>
          <p14:tracePt t="50769" x="5375275" y="2679700"/>
          <p14:tracePt t="50793" x="5357813" y="2670175"/>
          <p14:tracePt t="50800" x="5330825" y="2660650"/>
          <p14:tracePt t="50809" x="5322888" y="2660650"/>
          <p14:tracePt t="50821" x="5313363" y="2670175"/>
          <p14:tracePt t="50839" x="5313363" y="2714625"/>
          <p14:tracePt t="50854" x="5313363" y="2732088"/>
          <p14:tracePt t="50871" x="5313363" y="2751138"/>
          <p14:tracePt t="50887" x="5313363" y="2759075"/>
          <p14:tracePt t="50904" x="5313363" y="2768600"/>
          <p14:tracePt t="50921" x="5313363" y="2778125"/>
          <p14:tracePt t="50954" x="5303838" y="2778125"/>
          <p14:tracePt t="50973" x="5268913" y="2751138"/>
          <p14:tracePt t="50987" x="4956175" y="2643188"/>
          <p14:tracePt t="51005" x="4572000" y="2544763"/>
          <p14:tracePt t="51021" x="4071938" y="2509838"/>
          <p14:tracePt t="51038" x="3598863" y="2536825"/>
          <p14:tracePt t="51055" x="2946400" y="2660650"/>
          <p14:tracePt t="51071" x="2473325" y="2768600"/>
          <p14:tracePt t="51088" x="2071688" y="2884488"/>
          <p14:tracePt t="51106" x="1874838" y="2901950"/>
          <p14:tracePt t="51121" x="1697038" y="2921000"/>
          <p14:tracePt t="51138" x="1500188" y="2901950"/>
          <p14:tracePt t="51154" x="1366838" y="2894013"/>
          <p14:tracePt t="51171" x="1241425" y="2894013"/>
          <p14:tracePt t="51188" x="1143000" y="2921000"/>
          <p14:tracePt t="51205" x="1081088" y="2938463"/>
          <p14:tracePt t="51222" x="1000125" y="2965450"/>
          <p14:tracePt t="51239" x="946150" y="2982913"/>
          <p14:tracePt t="51257" x="893763" y="3009900"/>
          <p14:tracePt t="51272" x="830263" y="3044825"/>
          <p14:tracePt t="51288" x="776288" y="3081338"/>
          <p14:tracePt t="51305" x="741363" y="3098800"/>
          <p14:tracePt t="51322" x="723900" y="3108325"/>
          <p14:tracePt t="51355" x="723900" y="3098800"/>
          <p14:tracePt t="51420" x="731838" y="3089275"/>
          <p14:tracePt t="51429" x="750888" y="3063875"/>
          <p14:tracePt t="51439" x="776288" y="3017838"/>
          <p14:tracePt t="51454" x="830263" y="2973388"/>
          <p14:tracePt t="51471" x="884238" y="2921000"/>
          <p14:tracePt t="51487" x="946150" y="2849563"/>
          <p14:tracePt t="51505" x="965200" y="2830513"/>
          <p14:tracePt t="51521" x="982663" y="2813050"/>
          <p14:tracePt t="51538" x="990600" y="2813050"/>
          <p14:tracePt t="51554" x="1000125" y="2803525"/>
          <p14:tracePt t="51587" x="1017588" y="2803525"/>
          <p14:tracePt t="51632" x="1054100" y="2822575"/>
          <p14:tracePt t="51641" x="1133475" y="2857500"/>
          <p14:tracePt t="51655" x="1204913" y="2884488"/>
          <p14:tracePt t="51671" x="1223963" y="2894013"/>
          <p14:tracePt t="51688" x="1231900" y="2911475"/>
          <p14:tracePt t="51704" x="1250950" y="2928938"/>
          <p14:tracePt t="51721" x="1250950" y="2938463"/>
          <p14:tracePt t="51737" x="1250950" y="2946400"/>
          <p14:tracePt t="51754" x="1250950" y="2911475"/>
          <p14:tracePt t="51811" x="1250950" y="2894013"/>
          <p14:tracePt t="51822" x="1241425" y="2840038"/>
          <p14:tracePt t="51838" x="1231900" y="2803525"/>
          <p14:tracePt t="51855" x="1231900" y="2759075"/>
          <p14:tracePt t="51871" x="1241425" y="2706688"/>
          <p14:tracePt t="51890" x="1241425" y="2679700"/>
          <p14:tracePt t="51905" x="1241425" y="2670175"/>
          <p14:tracePt t="51938" x="1231900" y="2679700"/>
          <p14:tracePt t="52037" x="1223963" y="2706688"/>
          <p14:tracePt t="52047" x="1223963" y="2741613"/>
          <p14:tracePt t="52054" x="1196975" y="2822575"/>
          <p14:tracePt t="52071" x="1179513" y="2921000"/>
          <p14:tracePt t="52088" x="1152525" y="3000375"/>
          <p14:tracePt t="52105" x="1133475" y="3063875"/>
          <p14:tracePt t="52122" x="1125538" y="3098800"/>
          <p14:tracePt t="52139" x="1125538" y="3170238"/>
          <p14:tracePt t="52156" x="1125538" y="3214688"/>
          <p14:tracePt t="52172" x="1116013" y="3259138"/>
          <p14:tracePt t="52189" x="1116013" y="3340100"/>
          <p14:tracePt t="52204" x="1116013" y="3429000"/>
          <p14:tracePt t="52221" x="1108075" y="3500438"/>
          <p14:tracePt t="52238" x="1108075" y="3563938"/>
          <p14:tracePt t="52238" x="1108075" y="3589338"/>
          <p14:tracePt t="52257" x="1108075" y="3608388"/>
          <p14:tracePt t="52272" x="1108075" y="3635375"/>
          <p14:tracePt t="52288" x="1108075" y="3679825"/>
          <p14:tracePt t="52305" x="1125538" y="3714750"/>
          <p14:tracePt t="52321" x="1143000" y="3759200"/>
          <p14:tracePt t="52338" x="1152525" y="3795713"/>
          <p14:tracePt t="52354" x="1152525" y="3805238"/>
          <p14:tracePt t="52371" x="1160463" y="3813175"/>
          <p14:tracePt t="52404" x="1160463" y="3822700"/>
          <p14:tracePt t="52421" x="1160463" y="3805238"/>
          <p14:tracePt t="52491" x="1169988" y="3768725"/>
          <p14:tracePt t="52500" x="1169988" y="3741738"/>
          <p14:tracePt t="52510" x="1169988" y="3706813"/>
          <p14:tracePt t="52522" x="1169988" y="3608388"/>
          <p14:tracePt t="52539" x="1169988" y="3536950"/>
          <p14:tracePt t="52555" x="1169988" y="3455988"/>
          <p14:tracePt t="52572" x="1169988" y="3394075"/>
          <p14:tracePt t="52588" x="1169988" y="3330575"/>
          <p14:tracePt t="52605" x="1169988" y="3259138"/>
          <p14:tracePt t="52622" x="1160463" y="3160713"/>
          <p14:tracePt t="52640" x="1152525" y="3098800"/>
          <p14:tracePt t="52656" x="1152525" y="3054350"/>
          <p14:tracePt t="52672" x="1152525" y="3017838"/>
          <p14:tracePt t="52689" x="1152525" y="2992438"/>
          <p14:tracePt t="52705" x="1152525" y="2982913"/>
          <p14:tracePt t="52722" x="1152525" y="2973388"/>
          <p14:tracePt t="52738" x="1152525" y="2965450"/>
          <p14:tracePt t="52755" x="1143000" y="2955925"/>
          <p14:tracePt t="52772" x="1143000" y="2938463"/>
          <p14:tracePt t="52790" x="1143000" y="2921000"/>
          <p14:tracePt t="52805" x="1143000" y="2911475"/>
          <p14:tracePt t="52822" x="1143000" y="2901950"/>
          <p14:tracePt t="52838" x="1143000" y="2894013"/>
          <p14:tracePt t="52855" x="1143000" y="2884488"/>
          <p14:tracePt t="52884" x="1143000" y="2874963"/>
          <p14:tracePt t="52894" x="1143000" y="2867025"/>
          <p14:tracePt t="52929" x="1143000" y="2857500"/>
          <p14:tracePt t="52937" x="1152525" y="2874963"/>
          <p14:tracePt t="53078" x="1152525" y="2901950"/>
          <p14:tracePt t="53094" x="1152525" y="2928938"/>
          <p14:tracePt t="53105" x="1160463" y="2965450"/>
          <p14:tracePt t="53122" x="1169988" y="3009900"/>
          <p14:tracePt t="53138" x="1179513" y="3081338"/>
          <p14:tracePt t="53155" x="1187450" y="3116263"/>
          <p14:tracePt t="53171" x="1196975" y="3152775"/>
          <p14:tracePt t="53188" x="1204913" y="3206750"/>
          <p14:tracePt t="53204" x="1204913" y="3251200"/>
          <p14:tracePt t="53221" x="1214438" y="3295650"/>
          <p14:tracePt t="53238" x="1214438" y="3349625"/>
          <p14:tracePt t="53256" x="1214438" y="3394075"/>
          <p14:tracePt t="53271" x="1214438" y="3438525"/>
          <p14:tracePt t="53288" x="1214438" y="3509963"/>
          <p14:tracePt t="53305" x="1214438" y="3563938"/>
          <p14:tracePt t="53321" x="1223963" y="3598863"/>
          <p14:tracePt t="53338" x="1231900" y="3662363"/>
          <p14:tracePt t="53354" x="1241425" y="3741738"/>
          <p14:tracePt t="53371" x="1241425" y="3786188"/>
          <p14:tracePt t="53388" x="1250950" y="3805238"/>
          <p14:tracePt t="53404" x="1250950" y="3830638"/>
          <p14:tracePt t="53438" x="1250950" y="3822700"/>
          <p14:tracePt t="53548" x="1250950" y="3795713"/>
          <p14:tracePt t="53558" x="1250950" y="3741738"/>
          <p14:tracePt t="53572" x="1258888" y="3687763"/>
          <p14:tracePt t="53588" x="1258888" y="3652838"/>
          <p14:tracePt t="53605" x="1258888" y="3589338"/>
          <p14:tracePt t="53622" x="1250950" y="3509963"/>
          <p14:tracePt t="53638" x="1250950" y="3446463"/>
          <p14:tracePt t="53655" x="1250950" y="3384550"/>
          <p14:tracePt t="53671" x="1250950" y="3295650"/>
          <p14:tracePt t="53688" x="1241425" y="3232150"/>
          <p14:tracePt t="53704" x="1241425" y="3187700"/>
          <p14:tracePt t="53721" x="1241425" y="3160713"/>
          <p14:tracePt t="53738" x="1241425" y="3125788"/>
          <p14:tracePt t="53755" x="1241425" y="3098800"/>
          <p14:tracePt t="53771" x="1241425" y="3071813"/>
          <p14:tracePt t="53788" x="1250950" y="3054350"/>
          <p14:tracePt t="53821" x="1250950" y="3044825"/>
          <p14:tracePt t="53838" x="1250950" y="3036888"/>
          <p14:tracePt t="53854" x="1250950" y="3027363"/>
          <p14:tracePt t="53871" x="1250950" y="3017838"/>
          <p14:tracePt t="53887" x="1250950" y="3009900"/>
          <p14:tracePt t="53970" x="1250950" y="2992438"/>
          <p14:tracePt t="53979" x="1250950" y="2973388"/>
          <p14:tracePt t="53989" x="1250950" y="2955925"/>
          <p14:tracePt t="54005" x="1250950" y="2946400"/>
          <p14:tracePt t="54021" x="1250950" y="2938463"/>
          <p14:tracePt t="54038" x="1250950" y="2921000"/>
          <p14:tracePt t="54056" x="1250950" y="2911475"/>
          <p14:tracePt t="54071" x="1250950" y="2901950"/>
          <p14:tracePt t="54104" x="1250950" y="2884488"/>
          <p14:tracePt t="54222" x="1250950" y="2874963"/>
          <p14:tracePt t="54231" x="1250950" y="2867025"/>
          <p14:tracePt t="54253" x="1250950" y="2857500"/>
          <p14:tracePt t="54283" x="1250950" y="2849563"/>
          <p14:tracePt t="54322" x="1250950" y="2840038"/>
          <p14:tracePt t="54400" x="1250950" y="2830513"/>
          <p14:tracePt t="54409" x="1258888" y="2813050"/>
          <p14:tracePt t="54422" x="1276350" y="2795588"/>
          <p14:tracePt t="54440" x="1276350" y="2786063"/>
          <p14:tracePt t="54455" x="1295400" y="2786063"/>
          <p14:tracePt t="54674" x="1322388" y="2803525"/>
          <p14:tracePt t="54683" x="1347788" y="2813050"/>
          <p14:tracePt t="54693" x="1393825" y="2867025"/>
          <p14:tracePt t="54707" x="1482725" y="2955925"/>
          <p14:tracePt t="54722" x="1562100" y="3036888"/>
          <p14:tracePt t="54738" x="1697038" y="3125788"/>
          <p14:tracePt t="54756" x="1830388" y="3197225"/>
          <p14:tracePt t="54772" x="1965325" y="3224213"/>
          <p14:tracePt t="54788" x="2089150" y="3251200"/>
          <p14:tracePt t="54805" x="2205038" y="3241675"/>
          <p14:tracePt t="54821" x="2286000" y="3224213"/>
          <p14:tracePt t="54838" x="2347913" y="3197225"/>
          <p14:tracePt t="54855" x="2366963" y="3179763"/>
          <p14:tracePt t="54888" x="2374900" y="3170238"/>
          <p14:tracePt t="54956" x="2384425" y="3160713"/>
          <p14:tracePt t="54972" x="2401888" y="3152775"/>
          <p14:tracePt t="54981" x="2419350" y="3152775"/>
          <p14:tracePt t="54989" x="2465388" y="3152775"/>
          <p14:tracePt t="55005" x="2517775" y="3143250"/>
          <p14:tracePt t="55021" x="2544763" y="3125788"/>
          <p14:tracePt t="55038" x="2571750" y="3108325"/>
          <p14:tracePt t="55055" x="2589213" y="3098800"/>
          <p14:tracePt t="55071" x="2608263" y="3063875"/>
          <p14:tracePt t="55088" x="2625725" y="3009900"/>
          <p14:tracePt t="55105" x="2643188" y="2973388"/>
          <p14:tracePt t="55121" x="2652713" y="2928938"/>
          <p14:tracePt t="55138" x="2652713" y="2921000"/>
          <p14:tracePt t="55154" x="2652713" y="2911475"/>
          <p14:tracePt t="55171" x="2652713" y="2894013"/>
          <p14:tracePt t="55221" x="2652713" y="2874963"/>
          <p14:tracePt t="55229" x="2643188" y="2857500"/>
          <p14:tracePt t="55238" x="2616200" y="2813050"/>
          <p14:tracePt t="55256" x="2608263" y="2768600"/>
          <p14:tracePt t="55271" x="2598738" y="2732088"/>
          <p14:tracePt t="55304" x="2598738" y="2724150"/>
          <p14:tracePt t="55321" x="2598738" y="2751138"/>
          <p14:tracePt t="55410" x="2598738" y="2786063"/>
          <p14:tracePt t="55420" x="2598738" y="2849563"/>
          <p14:tracePt t="55439" x="2581275" y="2911475"/>
          <p14:tracePt t="55455" x="2554288" y="3000375"/>
          <p14:tracePt t="55472" x="2536825" y="3054350"/>
          <p14:tracePt t="55488" x="2527300" y="3054350"/>
          <p14:tracePt t="55522" x="2527300" y="3036888"/>
          <p14:tracePt t="55566" x="2527300" y="3017838"/>
          <p14:tracePt t="55576" x="2527300" y="2992438"/>
          <p14:tracePt t="55588" x="2527300" y="2921000"/>
          <p14:tracePt t="55606" x="2536825" y="2867025"/>
          <p14:tracePt t="55622" x="2536825" y="2840038"/>
          <p14:tracePt t="55638" x="2536825" y="2813050"/>
          <p14:tracePt t="55655" x="2536825" y="2795588"/>
          <p14:tracePt t="55671" x="2536825" y="2786063"/>
          <p14:tracePt t="55688" x="2536825" y="2803525"/>
          <p14:tracePt t="55755" x="2536825" y="2849563"/>
          <p14:tracePt t="55765" x="2544763" y="2884488"/>
          <p14:tracePt t="55775" x="2554288" y="2946400"/>
          <p14:tracePt t="55789" x="2554288" y="2965450"/>
          <p14:tracePt t="55821" x="2562225" y="2965450"/>
          <p14:tracePt t="55872" x="2571750" y="2955925"/>
          <p14:tracePt t="55888" x="2571750" y="2928938"/>
          <p14:tracePt t="55898" x="2571750" y="2901950"/>
          <p14:tracePt t="55908" x="2589213" y="2857500"/>
          <p14:tracePt t="55922" x="2589213" y="2840038"/>
          <p14:tracePt t="55939" x="2598738" y="2830513"/>
          <p14:tracePt t="55956" x="2598738" y="2822575"/>
          <p14:tracePt t="55972" x="2598738" y="2813050"/>
          <p14:tracePt t="56818" x="2589213" y="2813050"/>
          <p14:tracePt t="56828" x="2581275" y="2803525"/>
          <p14:tracePt t="56839" x="2571750" y="2795588"/>
          <p14:tracePt t="56855" x="2544763" y="2768600"/>
          <p14:tracePt t="56872" x="2517775" y="2759075"/>
          <p14:tracePt t="56888" x="2490788" y="2732088"/>
          <p14:tracePt t="56905" x="2455863" y="2714625"/>
          <p14:tracePt t="56922" x="2428875" y="2697163"/>
          <p14:tracePt t="56938" x="2384425" y="2687638"/>
          <p14:tracePt t="56955" x="2339975" y="2679700"/>
          <p14:tracePt t="56972" x="2295525" y="2679700"/>
          <p14:tracePt t="56988" x="2205038" y="2706688"/>
          <p14:tracePt t="57006" x="2160588" y="2714625"/>
          <p14:tracePt t="57022" x="2108200" y="2732088"/>
          <p14:tracePt t="57038" x="2062163" y="2751138"/>
          <p14:tracePt t="57055" x="1990725" y="2778125"/>
          <p14:tracePt t="57072" x="1928813" y="2803525"/>
          <p14:tracePt t="57088" x="1874838" y="2830513"/>
          <p14:tracePt t="57104" x="1830388" y="2874963"/>
          <p14:tracePt t="57121" x="1803400" y="2938463"/>
          <p14:tracePt t="57138" x="1785938" y="3063875"/>
          <p14:tracePt t="57155" x="1795463" y="3241675"/>
          <p14:tracePt t="57171" x="1812925" y="3286125"/>
          <p14:tracePt t="57188" x="1812925" y="3295650"/>
          <p14:tracePt t="57205" x="1830388" y="3313113"/>
          <p14:tracePt t="57221" x="1839913" y="3322638"/>
          <p14:tracePt t="57239" x="1847850" y="3322638"/>
          <p14:tracePt t="57258" x="1857375" y="3330575"/>
          <p14:tracePt t="57272" x="1857375" y="3340100"/>
          <p14:tracePt t="57304" x="1857375" y="3322638"/>
          <p14:tracePt t="57398" x="1857375" y="3313113"/>
          <p14:tracePt t="57508" x="1857375" y="3303588"/>
          <p14:tracePt t="57546" x="1857375" y="3295650"/>
          <p14:tracePt t="57556" x="1857375" y="3286125"/>
          <p14:tracePt t="57572" x="1857375" y="3278188"/>
          <p14:tracePt t="57589" x="1857375" y="3268663"/>
          <p14:tracePt t="57605" x="1857375" y="3259138"/>
          <p14:tracePt t="57665" x="1866900" y="3259138"/>
          <p14:tracePt t="57674" x="1874838" y="3241675"/>
          <p14:tracePt t="57690" x="1893888" y="3224213"/>
          <p14:tracePt t="57706" x="1901825" y="3206750"/>
          <p14:tracePt t="57723" x="1919288" y="3170238"/>
          <p14:tracePt t="57739" x="1955800" y="3125788"/>
          <p14:tracePt t="57739" x="1965325" y="3098800"/>
          <p14:tracePt t="57758" x="1973263" y="3081338"/>
          <p14:tracePt t="57772" x="2017713" y="3027363"/>
          <p14:tracePt t="57790" x="2044700" y="3000375"/>
          <p14:tracePt t="57806" x="2071688" y="2992438"/>
          <p14:tracePt t="57822" x="2098675" y="2973388"/>
          <p14:tracePt t="57839" x="2152650" y="2955925"/>
          <p14:tracePt t="57856" x="2197100" y="2938463"/>
          <p14:tracePt t="57872" x="2268538" y="2921000"/>
          <p14:tracePt t="57890" x="2322513" y="2901950"/>
          <p14:tracePt t="57907" x="2366963" y="2884488"/>
          <p14:tracePt t="57922" x="2411413" y="2867025"/>
          <p14:tracePt t="57940" x="2438400" y="2849563"/>
          <p14:tracePt t="57956" x="2473325" y="2840038"/>
          <p14:tracePt t="57972" x="2509838" y="2822575"/>
          <p14:tracePt t="57989" x="2544763" y="2803525"/>
          <p14:tracePt t="58006" x="2589213" y="2795588"/>
          <p14:tracePt t="58022" x="2660650" y="2768600"/>
          <p14:tracePt t="58041" x="2705100" y="2751138"/>
          <p14:tracePt t="58057" x="2751138" y="2741613"/>
          <p14:tracePt t="58072" x="2768600" y="2732088"/>
          <p14:tracePt t="58089" x="2786063" y="2732088"/>
          <p14:tracePt t="58106" x="2803525" y="2714625"/>
          <p14:tracePt t="58122" x="2830513" y="2697163"/>
          <p14:tracePt t="58139" x="2884488" y="2679700"/>
          <p14:tracePt t="58157" x="2928938" y="2660650"/>
          <p14:tracePt t="58172" x="2973388" y="2652713"/>
          <p14:tracePt t="58189" x="3027363" y="2643188"/>
          <p14:tracePt t="58206" x="3062288" y="2643188"/>
          <p14:tracePt t="58222" x="3108325" y="2635250"/>
          <p14:tracePt t="58239" x="3143250" y="2625725"/>
          <p14:tracePt t="58258" x="3152775" y="2625725"/>
          <p14:tracePt t="58272" x="3160713" y="2625725"/>
          <p14:tracePt t="58289" x="3170238" y="2625725"/>
          <p14:tracePt t="58307" x="3179763" y="2625725"/>
          <p14:tracePt t="58323" x="3197225" y="2625725"/>
          <p14:tracePt t="58339" x="3205163" y="2625725"/>
          <p14:tracePt t="58356" x="3224213" y="2625725"/>
          <p14:tracePt t="58372" x="3232150" y="2625725"/>
          <p14:tracePt t="58389" x="3251200" y="2643188"/>
          <p14:tracePt t="58406" x="3268663" y="2660650"/>
          <p14:tracePt t="58423" x="3286125" y="2670175"/>
          <p14:tracePt t="58439" x="3295650" y="2679700"/>
          <p14:tracePt t="58456" x="3313113" y="2687638"/>
          <p14:tracePt t="58472" x="3322638" y="2697163"/>
          <p14:tracePt t="58506" x="3340100" y="2714625"/>
          <p14:tracePt t="58522" x="3340100" y="2724150"/>
          <p14:tracePt t="58540" x="3357563" y="2741613"/>
          <p14:tracePt t="58557" x="3367088" y="2751138"/>
          <p14:tracePt t="58573" x="3367088" y="2759075"/>
          <p14:tracePt t="58588" x="3367088" y="2768600"/>
          <p14:tracePt t="58618" x="3375025" y="2778125"/>
          <p14:tracePt t="58626" x="3375025" y="2786063"/>
          <p14:tracePt t="58666" x="3384550" y="2786063"/>
          <p14:tracePt t="58680" x="3384550" y="2795588"/>
          <p14:tracePt t="58696" x="3384550" y="2803525"/>
          <p14:tracePt t="58712" x="3384550" y="2813050"/>
          <p14:tracePt t="58721" x="3384550" y="2822575"/>
          <p14:tracePt t="58738" x="3384550" y="2830513"/>
          <p14:tracePt t="58755" x="3394075" y="2840038"/>
          <p14:tracePt t="58823" x="3394075" y="2849563"/>
          <p14:tracePt t="58838" x="3394075" y="2857500"/>
          <p14:tracePt t="58848" x="3394075" y="2867025"/>
          <p14:tracePt t="58857" x="3394075" y="2874963"/>
          <p14:tracePt t="58876" x="3394075" y="2884488"/>
          <p14:tracePt t="58888" x="3394075" y="2894013"/>
          <p14:tracePt t="58941" x="3394075" y="2901950"/>
          <p14:tracePt t="58979" x="3394075" y="2911475"/>
          <p14:tracePt t="59004" x="3394075" y="2921000"/>
          <p14:tracePt t="59034" x="3394075" y="2928938"/>
          <p14:tracePt t="59048" x="3394075" y="2938463"/>
          <p14:tracePt t="59080" x="3394075" y="2946400"/>
          <p14:tracePt t="59175" x="3394075" y="2955925"/>
          <p14:tracePt t="59184" x="3384550" y="2946400"/>
          <p14:tracePt t="59543" x="3367088" y="2928938"/>
          <p14:tracePt t="59551" x="3330575" y="2901950"/>
          <p14:tracePt t="59558" x="3286125" y="2874963"/>
          <p14:tracePt t="59572" x="3044825" y="2759075"/>
          <p14:tracePt t="59589" x="2867025" y="2714625"/>
          <p14:tracePt t="59605" x="2679700" y="2679700"/>
          <p14:tracePt t="59623" x="2554288" y="2679700"/>
          <p14:tracePt t="59639" x="2490788" y="2679700"/>
          <p14:tracePt t="59656" x="2446338" y="2679700"/>
          <p14:tracePt t="59672" x="2393950" y="2687638"/>
          <p14:tracePt t="59689" x="2339975" y="2697163"/>
          <p14:tracePt t="59706" x="2224088" y="2714625"/>
          <p14:tracePt t="59722" x="2098675" y="2732088"/>
          <p14:tracePt t="59739" x="1911350" y="2778125"/>
          <p14:tracePt t="59756" x="1751013" y="2849563"/>
          <p14:tracePt t="59772" x="1616075" y="2911475"/>
          <p14:tracePt t="59789" x="1473200" y="2965450"/>
          <p14:tracePt t="59805" x="1384300" y="3017838"/>
          <p14:tracePt t="59822" x="1330325" y="3036888"/>
          <p14:tracePt t="59840" x="1285875" y="3054350"/>
          <p14:tracePt t="59856" x="1276350" y="3054350"/>
          <p14:tracePt t="59873" x="1268413" y="3063875"/>
          <p14:tracePt t="59889" x="1250950" y="3071813"/>
          <p14:tracePt t="59906" x="1241425" y="3081338"/>
          <p14:tracePt t="59923" x="1231900" y="3089275"/>
          <p14:tracePt t="59939" x="1223963" y="3108325"/>
          <p14:tracePt t="59956" x="1196975" y="3125788"/>
          <p14:tracePt t="59973" x="1179513" y="3143250"/>
          <p14:tracePt t="59989" x="1169988" y="3152775"/>
          <p14:tracePt t="60005" x="1152525" y="3152775"/>
          <p14:tracePt t="60022" x="1152525" y="3160713"/>
          <p14:tracePt t="60039" x="1152525" y="3170238"/>
          <p14:tracePt t="60207" x="1152525" y="3179763"/>
          <p14:tracePt t="60218" x="1160463" y="3187700"/>
          <p14:tracePt t="60229" x="1169988" y="3206750"/>
          <p14:tracePt t="60239" x="1187450" y="3224213"/>
          <p14:tracePt t="60257" x="1196975" y="3241675"/>
          <p14:tracePt t="60272" x="1204913" y="3251200"/>
          <p14:tracePt t="60289" x="1214438" y="3259138"/>
          <p14:tracePt t="60305" x="1214438" y="3278188"/>
          <p14:tracePt t="60322" x="1214438" y="3286125"/>
          <p14:tracePt t="60339" x="1231900" y="3303588"/>
          <p14:tracePt t="60357" x="1241425" y="3322638"/>
          <p14:tracePt t="60373" x="1258888" y="3330575"/>
          <p14:tracePt t="60389" x="1258888" y="3349625"/>
          <p14:tracePt t="60406" x="1268413" y="3357563"/>
          <p14:tracePt t="60422" x="1276350" y="3367088"/>
          <p14:tracePt t="60439" x="1276350" y="3384550"/>
          <p14:tracePt t="60456" x="1303338" y="3411538"/>
          <p14:tracePt t="60473" x="1312863" y="3446463"/>
          <p14:tracePt t="60489" x="1330325" y="3473450"/>
          <p14:tracePt t="60506" x="1339850" y="3482975"/>
          <p14:tracePt t="60539" x="1339850" y="3473450"/>
          <p14:tracePt t="60645" x="1330325" y="3465513"/>
          <p14:tracePt t="60655" x="1322388" y="3446463"/>
          <p14:tracePt t="60673" x="1303338" y="3402013"/>
          <p14:tracePt t="60689" x="1285875" y="3394075"/>
          <p14:tracePt t="60706" x="1276350" y="3375025"/>
          <p14:tracePt t="60723" x="1268413" y="3357563"/>
          <p14:tracePt t="60756" x="1258888" y="3349625"/>
          <p14:tracePt t="60789" x="1250950" y="3349625"/>
          <p14:tracePt t="60919" x="1241425" y="3349625"/>
          <p14:tracePt t="60935" x="1231900" y="3357563"/>
          <p14:tracePt t="60951" x="1223963" y="3367088"/>
          <p14:tracePt t="60961" x="1223963" y="3375025"/>
          <p14:tracePt t="60975" x="1214438" y="3375025"/>
          <p14:tracePt t="60989" x="1196975" y="3394075"/>
          <p14:tracePt t="61005" x="1179513" y="3411538"/>
          <p14:tracePt t="61022" x="1169988" y="3421063"/>
          <p14:tracePt t="61039" x="1160463" y="3429000"/>
          <p14:tracePt t="61072" x="1160463" y="3438525"/>
          <p14:tracePt t="61122" x="1160463" y="3429000"/>
          <p14:tracePt t="61257" x="1160463" y="3421063"/>
          <p14:tracePt t="61267" x="1160463" y="3411538"/>
          <p14:tracePt t="61276" x="1169988" y="3384550"/>
          <p14:tracePt t="61289" x="1179513" y="3340100"/>
          <p14:tracePt t="61306" x="1196975" y="3303588"/>
          <p14:tracePt t="61322" x="1214438" y="3278188"/>
          <p14:tracePt t="61339" x="1231900" y="3241675"/>
          <p14:tracePt t="61355" x="1231900" y="3214688"/>
          <p14:tracePt t="61372" x="1241425" y="3206750"/>
          <p14:tracePt t="61389" x="1241425" y="3197225"/>
          <p14:tracePt t="61406" x="1250950" y="3170238"/>
          <p14:tracePt t="61423" x="1258888" y="3152775"/>
          <p14:tracePt t="61439" x="1258888" y="3135313"/>
          <p14:tracePt t="61456" x="1258888" y="3125788"/>
          <p14:tracePt t="61472" x="1258888" y="3116263"/>
          <p14:tracePt t="61593" x="1258888" y="3108325"/>
          <p14:tracePt t="61609" x="1258888" y="3098800"/>
          <p14:tracePt t="61625" x="1258888" y="3081338"/>
          <p14:tracePt t="61750" x="1250950" y="3071813"/>
          <p14:tracePt t="61765" x="1241425" y="3063875"/>
          <p14:tracePt t="61775" x="1231900" y="3036888"/>
          <p14:tracePt t="61790" x="1223963" y="3017838"/>
          <p14:tracePt t="61806" x="1223963" y="3000375"/>
          <p14:tracePt t="61822" x="1223963" y="2992438"/>
          <p14:tracePt t="61855" x="1214438" y="2982913"/>
          <p14:tracePt t="61872" x="1214438" y="2973388"/>
          <p14:tracePt t="61905" x="1214438" y="2965450"/>
          <p14:tracePt t="61915" x="1214438" y="2955925"/>
          <p14:tracePt t="61929" x="1214438" y="2946400"/>
          <p14:tracePt t="61985" x="1214438" y="2938463"/>
          <p14:tracePt t="61995" x="1204913" y="2928938"/>
          <p14:tracePt t="62008" x="1204913" y="2911475"/>
          <p14:tracePt t="62039" x="1196975" y="2911475"/>
          <p14:tracePt t="67412" x="1187450" y="2911475"/>
          <p14:tracePt t="67658" x="1160463" y="2911475"/>
          <p14:tracePt t="67668" x="1152525" y="2911475"/>
          <p14:tracePt t="67682" x="1133475" y="2911475"/>
          <p14:tracePt t="67693" x="1116013" y="2921000"/>
          <p14:tracePt t="67707" x="1071563" y="2965450"/>
          <p14:tracePt t="67723" x="1000125" y="3017838"/>
          <p14:tracePt t="67739" x="874713" y="3108325"/>
          <p14:tracePt t="67757" x="785813" y="3170238"/>
          <p14:tracePt t="67773" x="731838" y="3224213"/>
          <p14:tracePt t="67789" x="723900" y="3268663"/>
          <p14:tracePt t="67806" x="741363" y="3330575"/>
          <p14:tracePt t="67822" x="758825" y="3349625"/>
          <p14:tracePt t="67839" x="776288" y="3349625"/>
          <p14:tracePt t="67872" x="812800" y="3330575"/>
          <p14:tracePt t="67889" x="847725" y="3241675"/>
          <p14:tracePt t="67906" x="874713" y="3143250"/>
          <p14:tracePt t="67923" x="919163" y="3009900"/>
          <p14:tracePt t="67940" x="938213" y="2921000"/>
          <p14:tracePt t="67956" x="955675" y="2867025"/>
          <p14:tracePt t="67973" x="965200" y="2840038"/>
          <p14:tracePt t="68006" x="973138" y="2830513"/>
          <p14:tracePt t="68022" x="982663" y="2830513"/>
          <p14:tracePt t="68105" x="982663" y="2849563"/>
          <p14:tracePt t="68114" x="1009650" y="2874963"/>
          <p14:tracePt t="68124" x="1054100" y="2938463"/>
          <p14:tracePt t="68140" x="1125538" y="3017838"/>
          <p14:tracePt t="68156" x="1196975" y="3125788"/>
          <p14:tracePt t="68173" x="1276350" y="3251200"/>
          <p14:tracePt t="68190" x="1295400" y="3286125"/>
          <p14:tracePt t="68206" x="1312863" y="3322638"/>
          <p14:tracePt t="68223" x="1322388" y="3330575"/>
          <p14:tracePt t="68257" x="1322388" y="3295650"/>
          <p14:tracePt t="68324" x="1322388" y="3232150"/>
          <p14:tracePt t="68334" x="1330325" y="3187700"/>
          <p14:tracePt t="68345" x="1347788" y="3089275"/>
          <p14:tracePt t="68357" x="1366838" y="3017838"/>
          <p14:tracePt t="68373" x="1374775" y="2992438"/>
          <p14:tracePt t="68390" x="1384300" y="2946400"/>
          <p14:tracePt t="68406" x="1384300" y="2938463"/>
          <p14:tracePt t="68423" x="1393825" y="2938463"/>
          <p14:tracePt t="68440" x="1419225" y="2982913"/>
          <p14:tracePt t="68496" x="1455738" y="3044825"/>
          <p14:tracePt t="68506" x="1517650" y="3179763"/>
          <p14:tracePt t="68524" x="1581150" y="3251200"/>
          <p14:tracePt t="68541" x="1633538" y="3286125"/>
          <p14:tracePt t="68556" x="1697038" y="3295650"/>
          <p14:tracePt t="68574" x="1768475" y="3295650"/>
          <p14:tracePt t="68590" x="1919288" y="3286125"/>
          <p14:tracePt t="68606" x="2062163" y="3251200"/>
          <p14:tracePt t="68624" x="2197100" y="3206750"/>
          <p14:tracePt t="68640" x="2251075" y="3187700"/>
          <p14:tracePt t="68657" x="2286000" y="3179763"/>
          <p14:tracePt t="68673" x="2295525" y="3179763"/>
          <p14:tracePt t="68690" x="2303463" y="3179763"/>
          <p14:tracePt t="68706" x="2322513" y="3197225"/>
          <p14:tracePt t="68724" x="2384425" y="3214688"/>
          <p14:tracePt t="68740" x="2455863" y="3232150"/>
          <p14:tracePt t="68757" x="2527300" y="3241675"/>
          <p14:tracePt t="68773" x="2571750" y="3241675"/>
          <p14:tracePt t="68789" x="2589213" y="3232150"/>
          <p14:tracePt t="68806" x="2598738" y="3224213"/>
          <p14:tracePt t="68823" x="2643188" y="3206750"/>
          <p14:tracePt t="68840" x="2652713" y="3197225"/>
          <p14:tracePt t="68857" x="2660650" y="3187700"/>
          <p14:tracePt t="68873" x="2670175" y="3160713"/>
          <p14:tracePt t="68890" x="2670175" y="3116263"/>
          <p14:tracePt t="68907" x="2670175" y="3063875"/>
          <p14:tracePt t="68924" x="2660650" y="3017838"/>
          <p14:tracePt t="68940" x="2652713" y="2965450"/>
          <p14:tracePt t="68957" x="2652713" y="2911475"/>
          <p14:tracePt t="68974" x="2633663" y="2849563"/>
          <p14:tracePt t="68990" x="2625725" y="2830513"/>
          <p14:tracePt t="69006" x="2616200" y="2803525"/>
          <p14:tracePt t="69023" x="2608263" y="2803525"/>
          <p14:tracePt t="69040" x="2608263" y="2795588"/>
          <p14:tracePt t="69082" x="2608263" y="2813050"/>
          <p14:tracePt t="69123" x="2608263" y="2849563"/>
          <p14:tracePt t="69133" x="2598738" y="2884488"/>
          <p14:tracePt t="69143" x="2581275" y="2973388"/>
          <p14:tracePt t="69156" x="2562225" y="3098800"/>
          <p14:tracePt t="69173" x="2527300" y="3268663"/>
          <p14:tracePt t="69190" x="2527300" y="3394075"/>
          <p14:tracePt t="69206" x="2527300" y="3473450"/>
          <p14:tracePt t="69224" x="2536825" y="3527425"/>
          <p14:tracePt t="69241" x="2544763" y="3563938"/>
          <p14:tracePt t="69259" x="2544763" y="3581400"/>
          <p14:tracePt t="69273" x="2544763" y="3598863"/>
          <p14:tracePt t="69290" x="2544763" y="3608388"/>
          <p14:tracePt t="69306" x="2544763" y="3625850"/>
          <p14:tracePt t="69323" x="2544763" y="3643313"/>
          <p14:tracePt t="69340" x="2536825" y="3652838"/>
          <p14:tracePt t="69356" x="2527300" y="3670300"/>
          <p14:tracePt t="69374" x="2517775" y="3679825"/>
          <p14:tracePt t="69390" x="2509838" y="3687763"/>
          <p14:tracePt t="69407" x="2482850" y="3706813"/>
          <p14:tracePt t="69424" x="2446338" y="3751263"/>
          <p14:tracePt t="69440" x="2393950" y="3795713"/>
          <p14:tracePt t="69458" x="2357438" y="3849688"/>
          <p14:tracePt t="69490" x="2357438" y="3857625"/>
          <p14:tracePt t="69537" x="2366963" y="3867150"/>
          <p14:tracePt t="69547" x="2374900" y="3867150"/>
          <p14:tracePt t="69557" x="2384425" y="3867150"/>
          <p14:tracePt t="69577" x="2384425" y="3876675"/>
          <p14:tracePt t="69647" x="2384425" y="3884613"/>
          <p14:tracePt t="69656" x="2330450" y="3921125"/>
          <p14:tracePt t="69674" x="2268538" y="3948113"/>
          <p14:tracePt t="69690" x="2251075" y="3965575"/>
          <p14:tracePt t="69724" x="2259013" y="3973513"/>
          <p14:tracePt t="69749" x="2286000" y="3973513"/>
          <p14:tracePt t="69759" x="2322513" y="3965575"/>
          <p14:tracePt t="69774" x="2330450" y="3965575"/>
          <p14:tracePt t="69790" x="2339975" y="3965575"/>
          <p14:tracePt t="69905" x="2366963" y="3965575"/>
          <p14:tracePt t="69914" x="2393950" y="3965575"/>
          <p14:tracePt t="69926" x="2465388" y="3948113"/>
          <p14:tracePt t="69940" x="2509838" y="3929063"/>
          <p14:tracePt t="69956" x="2527300" y="3921125"/>
          <p14:tracePt t="69989" x="2500313" y="3929063"/>
          <p14:tracePt t="70055" x="2482850" y="3929063"/>
          <p14:tracePt t="70064" x="2473325" y="3948113"/>
          <p14:tracePt t="70077" x="2473325" y="3938588"/>
          <p14:tracePt t="70163" x="2473325" y="3929063"/>
          <p14:tracePt t="70187" x="2473325" y="3921125"/>
          <p14:tracePt t="70196" x="2473325" y="3911600"/>
          <p14:tracePt t="70207" x="2473325" y="3876675"/>
          <p14:tracePt t="70224" x="2473325" y="3759200"/>
          <p14:tracePt t="70241" x="2473325" y="3608388"/>
          <p14:tracePt t="70258" x="2473325" y="3482975"/>
          <p14:tracePt t="70274" x="2473325" y="3340100"/>
          <p14:tracePt t="70290" x="2482850" y="3187700"/>
          <p14:tracePt t="70307" x="2490788" y="3036888"/>
          <p14:tracePt t="70324" x="2490788" y="2894013"/>
          <p14:tracePt t="70341" x="2490788" y="2830513"/>
          <p14:tracePt t="70359" x="2473325" y="2741613"/>
          <p14:tracePt t="70375" x="2465388" y="2706688"/>
          <p14:tracePt t="70391" x="2455863" y="2687638"/>
          <p14:tracePt t="70407" x="2455863" y="2670175"/>
          <p14:tracePt t="70424" x="2455863" y="2652713"/>
          <p14:tracePt t="70441" x="2473325" y="2643188"/>
          <p14:tracePt t="70457" x="2473325" y="2625725"/>
          <p14:tracePt t="70474" x="2482850" y="2616200"/>
          <p14:tracePt t="70491" x="2482850" y="2625725"/>
          <p14:tracePt t="70673" x="2482850" y="2635250"/>
          <p14:tracePt t="70682" x="2490788" y="2635250"/>
          <p14:tracePt t="70693" x="2490788" y="2652713"/>
          <p14:tracePt t="70708" x="2500313" y="2679700"/>
          <p14:tracePt t="70724" x="2509838" y="2714625"/>
          <p14:tracePt t="70741" x="2509838" y="2759075"/>
          <p14:tracePt t="70741" x="2509838" y="2778125"/>
          <p14:tracePt t="70760" x="2517775" y="2795588"/>
          <p14:tracePt t="70773" x="2527300" y="2795588"/>
          <p14:tracePt t="70806" x="2571750" y="2795588"/>
          <p14:tracePt t="70883" x="2598738" y="2795588"/>
          <p14:tracePt t="70892" x="2670175" y="2795588"/>
          <p14:tracePt t="70907" x="2697163" y="2795588"/>
          <p14:tracePt t="70924" x="2705100" y="2795588"/>
          <p14:tracePt t="70940" x="2687638" y="2813050"/>
          <p14:tracePt t="71025" x="2660650" y="2830513"/>
          <p14:tracePt t="71035" x="2589213" y="2894013"/>
          <p14:tracePt t="71049" x="2554288" y="2911475"/>
          <p14:tracePt t="71060" x="2473325" y="2946400"/>
          <p14:tracePt t="71073" x="2428875" y="2982913"/>
          <p14:tracePt t="71090" x="2411413" y="2992438"/>
          <p14:tracePt t="71124" x="2419350" y="2973388"/>
          <p14:tracePt t="71197" x="2419350" y="2965450"/>
          <p14:tracePt t="71206" x="2438400" y="2955925"/>
          <p14:tracePt t="71225" x="2438400" y="2946400"/>
          <p14:tracePt t="71240" x="2438400" y="2938463"/>
          <p14:tracePt t="71258" x="2438400" y="2928938"/>
          <p14:tracePt t="71321" x="2428875" y="2921000"/>
          <p14:tracePt t="71331" x="2419350" y="2921000"/>
          <p14:tracePt t="71342" x="2419350" y="2911475"/>
          <p14:tracePt t="71423" x="2438400" y="2901950"/>
          <p14:tracePt t="71439" x="2465388" y="2894013"/>
          <p14:tracePt t="71450" x="2490788" y="2884488"/>
          <p14:tracePt t="71459" x="2527300" y="2867025"/>
          <p14:tracePt t="71473" x="2544763" y="2867025"/>
          <p14:tracePt t="71490" x="2554288" y="2867025"/>
          <p14:tracePt t="71507" x="2536825" y="2867025"/>
          <p14:tracePt t="71627" x="2509838" y="2867025"/>
          <p14:tracePt t="71637" x="2490788" y="2867025"/>
          <p14:tracePt t="71647" x="2455863" y="2874963"/>
          <p14:tracePt t="71657" x="2366963" y="2894013"/>
          <p14:tracePt t="71674" x="2330450" y="2911475"/>
          <p14:tracePt t="71690" x="2312988" y="2921000"/>
          <p14:tracePt t="71723" x="2312988" y="2928938"/>
          <p14:tracePt t="71807" x="2322513" y="2928938"/>
          <p14:tracePt t="71823" x="2347913" y="2928938"/>
          <p14:tracePt t="71833" x="2374900" y="2928938"/>
          <p14:tracePt t="71843" x="2411413" y="2921000"/>
          <p14:tracePt t="71857" x="2428875" y="2911475"/>
          <p14:tracePt t="71873" x="2438400" y="2901950"/>
          <p14:tracePt t="71890" x="2446338" y="2921000"/>
          <p14:tracePt t="71947" x="2473325" y="2955925"/>
          <p14:tracePt t="71957" x="2598738" y="3089275"/>
          <p14:tracePt t="71974" x="2803525" y="3241675"/>
          <p14:tracePt t="71991" x="3143250" y="3411538"/>
          <p14:tracePt t="72008" x="3848100" y="3598863"/>
          <p14:tracePt t="72025" x="4259263" y="3687763"/>
          <p14:tracePt t="72041" x="4697413" y="3759200"/>
          <p14:tracePt t="72058" x="4965700" y="3768725"/>
          <p14:tracePt t="72074" x="5089525" y="3759200"/>
          <p14:tracePt t="72091" x="5126038" y="3751263"/>
          <p14:tracePt t="72107" x="5143500" y="3751263"/>
          <p14:tracePt t="72141" x="5143500" y="3724275"/>
          <p14:tracePt t="72167" x="5143500" y="3706813"/>
          <p14:tracePt t="72175" x="5126038" y="3652838"/>
          <p14:tracePt t="72191" x="5081588" y="3571875"/>
          <p14:tracePt t="72206" x="5018088" y="3482975"/>
          <p14:tracePt t="72223" x="4965700" y="3421063"/>
          <p14:tracePt t="72240" x="4921250" y="3375025"/>
          <p14:tracePt t="72258" x="4902200" y="3340100"/>
          <p14:tracePt t="72273" x="4902200" y="3303588"/>
          <p14:tracePt t="72290" x="4894263" y="3278188"/>
          <p14:tracePt t="72306" x="4884738" y="3224213"/>
          <p14:tracePt t="72323" x="4867275" y="3179763"/>
          <p14:tracePt t="72340" x="4840288" y="3125788"/>
          <p14:tracePt t="72357" x="4786313" y="3063875"/>
          <p14:tracePt t="72373" x="4732338" y="3009900"/>
          <p14:tracePt t="72391" x="4687888" y="2992438"/>
          <p14:tracePt t="72407" x="4598988" y="2965450"/>
          <p14:tracePt t="72425" x="4545013" y="2955925"/>
          <p14:tracePt t="72441" x="4510088" y="2955925"/>
          <p14:tracePt t="72458" x="4491038" y="2955925"/>
          <p14:tracePt t="72475" x="4483100" y="2955925"/>
          <p14:tracePt t="72491" x="4465638" y="2965450"/>
          <p14:tracePt t="72508" x="4456113" y="2982913"/>
          <p14:tracePt t="72524" x="4438650" y="3044825"/>
          <p14:tracePt t="72541" x="4411663" y="3125788"/>
          <p14:tracePt t="72558" x="4394200" y="3197225"/>
          <p14:tracePt t="72574" x="4375150" y="3278188"/>
          <p14:tracePt t="72591" x="4367213" y="3349625"/>
          <p14:tracePt t="72608" x="4357688" y="3429000"/>
          <p14:tracePt t="72624" x="4357688" y="3544888"/>
          <p14:tracePt t="72641" x="4340225" y="3687763"/>
          <p14:tracePt t="72657" x="4322763" y="3805238"/>
          <p14:tracePt t="72675" x="4322763" y="3849688"/>
          <p14:tracePt t="72691" x="4330700" y="3921125"/>
          <p14:tracePt t="72708" x="4348163" y="4019550"/>
          <p14:tracePt t="72724" x="4367213" y="4125913"/>
          <p14:tracePt t="72741" x="4384675" y="4206875"/>
          <p14:tracePt t="72759" x="4394200" y="4305300"/>
          <p14:tracePt t="72774" x="4411663" y="4384675"/>
          <p14:tracePt t="72791" x="4429125" y="4456113"/>
          <p14:tracePt t="72808" x="4456113" y="4537075"/>
          <p14:tracePt t="72824" x="4456113" y="4598988"/>
          <p14:tracePt t="72841" x="4456113" y="4679950"/>
          <p14:tracePt t="72858" x="4456113" y="4768850"/>
          <p14:tracePt t="72874" x="4438650" y="4894263"/>
          <p14:tracePt t="72891" x="4438650" y="4992688"/>
          <p14:tracePt t="72907" x="4438650" y="5027613"/>
          <p14:tracePt t="72941" x="4411663" y="5027613"/>
          <p14:tracePt t="72981" x="4367213" y="5000625"/>
          <p14:tracePt t="72991" x="4089400" y="4867275"/>
          <p14:tracePt t="73008" x="3544888" y="4598988"/>
          <p14:tracePt t="73025" x="2928938" y="4278313"/>
          <p14:tracePt t="73041" x="2214563" y="3884613"/>
          <p14:tracePt t="73057" x="1625600" y="3554413"/>
          <p14:tracePt t="73074" x="955675" y="3187700"/>
          <p14:tracePt t="73090" x="696913" y="3036888"/>
          <p14:tracePt t="73107" x="536575" y="2955925"/>
          <p14:tracePt t="73124" x="419100" y="2894013"/>
          <p14:tracePt t="73141" x="347663" y="2849563"/>
          <p14:tracePt t="73157" x="231775" y="2759075"/>
          <p14:tracePt t="73175" x="179388" y="2706688"/>
          <p14:tracePt t="73192" x="133350" y="2687638"/>
          <p14:tracePt t="73208" x="125413" y="2679700"/>
          <p14:tracePt t="73224" x="107950" y="2679700"/>
          <p14:tracePt t="73241" x="80963" y="2660650"/>
          <p14:tracePt t="73259" x="0" y="2643188"/>
          <p14:tracePt t="73274" x="0" y="2625725"/>
          <p14:tracePt t="73291" x="0" y="2616200"/>
          <p14:tracePt t="73307" x="0" y="2598738"/>
          <p14:tracePt t="73325" x="9525" y="2598738"/>
          <p14:tracePt t="73379" x="44450" y="2625725"/>
          <p14:tracePt t="73389" x="160338" y="2706688"/>
          <p14:tracePt t="73408" x="322263" y="2786063"/>
          <p14:tracePt t="73424" x="500063" y="2867025"/>
          <p14:tracePt t="73441" x="758825" y="2946400"/>
          <p14:tracePt t="73458" x="874713" y="2965450"/>
          <p14:tracePt t="73474" x="919163" y="2973388"/>
          <p14:tracePt t="73491" x="973138" y="2992438"/>
          <p14:tracePt t="73508" x="1017588" y="3009900"/>
          <p14:tracePt t="73524" x="1071563" y="3017838"/>
          <p14:tracePt t="73541" x="1116013" y="3027363"/>
          <p14:tracePt t="73558" x="1133475" y="3027363"/>
          <p14:tracePt t="73591" x="1133475" y="3036888"/>
          <p14:tracePt t="73646" x="1143000" y="3044825"/>
          <p14:tracePt t="73655" x="1179513" y="3054350"/>
          <p14:tracePt t="73674" x="1214438" y="3063875"/>
          <p14:tracePt t="73707" x="1204913" y="3063875"/>
          <p14:tracePt t="74201" x="1223963" y="3089275"/>
          <p14:tracePt t="74250" x="1258888" y="3143250"/>
          <p14:tracePt t="74260" x="1303338" y="3214688"/>
          <p14:tracePt t="74274" x="1312863" y="3295650"/>
          <p14:tracePt t="74291" x="1330325" y="3367088"/>
          <p14:tracePt t="74308" x="1330325" y="3421063"/>
          <p14:tracePt t="74325" x="1330325" y="3455988"/>
          <p14:tracePt t="74341" x="1330325" y="3473450"/>
          <p14:tracePt t="74358" x="1330325" y="3482975"/>
          <p14:tracePt t="74391" x="1322388" y="3500438"/>
          <p14:tracePt t="74408" x="1312863" y="3500438"/>
          <p14:tracePt t="74425" x="1303338" y="3500438"/>
          <p14:tracePt t="74441" x="1285875" y="3492500"/>
          <p14:tracePt t="74459" x="1268413" y="3455988"/>
          <p14:tracePt t="74475" x="1250950" y="3402013"/>
          <p14:tracePt t="74492" x="1204913" y="3303588"/>
          <p14:tracePt t="74508" x="1179513" y="3170238"/>
          <p14:tracePt t="74525" x="1152525" y="3017838"/>
          <p14:tracePt t="74541" x="1152525" y="2901950"/>
          <p14:tracePt t="74557" x="1169988" y="2786063"/>
          <p14:tracePt t="74574" x="1179513" y="2724150"/>
          <p14:tracePt t="74590" x="1196975" y="2635250"/>
          <p14:tracePt t="74607" x="1214438" y="2598738"/>
          <p14:tracePt t="74624" x="1231900" y="2554288"/>
          <p14:tracePt t="74640" x="1231900" y="2536825"/>
          <p14:tracePt t="74657" x="1241425" y="2527300"/>
          <p14:tracePt t="74690" x="1241425" y="2544763"/>
          <p14:tracePt t="74741" x="1241425" y="2581275"/>
          <p14:tracePt t="74751" x="1241425" y="2652713"/>
          <p14:tracePt t="74761" x="1231900" y="2874963"/>
          <p14:tracePt t="74774" x="1204913" y="3089275"/>
          <p14:tracePt t="74791" x="1179513" y="3295650"/>
          <p14:tracePt t="74808" x="1143000" y="3482975"/>
          <p14:tracePt t="74824" x="1125538" y="3563938"/>
          <p14:tracePt t="74840" x="1116013" y="3598863"/>
          <p14:tracePt t="74857" x="1116013" y="3616325"/>
          <p14:tracePt t="74890" x="1116013" y="3625850"/>
          <p14:tracePt t="74907" x="1133475" y="3635375"/>
          <p14:tracePt t="74924" x="1152525" y="3635375"/>
          <p14:tracePt t="74941" x="1187450" y="3635375"/>
          <p14:tracePt t="74957" x="1223963" y="3635375"/>
          <p14:tracePt t="74974" x="1285875" y="3643313"/>
          <p14:tracePt t="74991" x="1303338" y="3643313"/>
          <p14:tracePt t="75008" x="1312863" y="3643313"/>
          <p14:tracePt t="75024" x="1312863" y="3652838"/>
          <p14:tracePt t="75070" x="1322388" y="3662363"/>
          <p14:tracePt t="75079" x="1330325" y="3662363"/>
          <p14:tracePt t="75142" x="1330325" y="3652838"/>
          <p14:tracePt t="75152" x="1330325" y="3608388"/>
          <p14:tracePt t="75164" x="1330325" y="3589338"/>
          <p14:tracePt t="75174" x="1330325" y="3544888"/>
          <p14:tracePt t="75191" x="1330325" y="3527425"/>
          <p14:tracePt t="75208" x="1330325" y="3517900"/>
          <p14:tracePt t="75225" x="1330325" y="3500438"/>
          <p14:tracePt t="75242" x="1339850" y="3492500"/>
          <p14:tracePt t="75266" x="1347788" y="3482975"/>
          <p14:tracePt t="75276" x="1357313" y="3473450"/>
          <p14:tracePt t="75291" x="1384300" y="3429000"/>
          <p14:tracePt t="75307" x="1411288" y="3394075"/>
          <p14:tracePt t="75324" x="1446213" y="3375025"/>
          <p14:tracePt t="75340" x="1482725" y="3357563"/>
          <p14:tracePt t="75357" x="1554163" y="3349625"/>
          <p14:tracePt t="75374" x="1687513" y="3286125"/>
          <p14:tracePt t="75391" x="1822450" y="3232150"/>
          <p14:tracePt t="75407" x="1893888" y="3197225"/>
          <p14:tracePt t="75424" x="1955800" y="3179763"/>
          <p14:tracePt t="75440" x="2000250" y="3160713"/>
          <p14:tracePt t="75457" x="2027238" y="3160713"/>
          <p14:tracePt t="75474" x="2081213" y="3152775"/>
          <p14:tracePt t="75490" x="2125663" y="3152775"/>
          <p14:tracePt t="75507" x="2152650" y="3143250"/>
          <p14:tracePt t="75525" x="2170113" y="3143250"/>
          <p14:tracePt t="75541" x="2187575" y="3143250"/>
          <p14:tracePt t="75558" x="2197100" y="3143250"/>
          <p14:tracePt t="75574" x="2214563" y="3143250"/>
          <p14:tracePt t="75590" x="2232025" y="3143250"/>
          <p14:tracePt t="75607" x="2251075" y="3135313"/>
          <p14:tracePt t="75623" x="2276475" y="3125788"/>
          <p14:tracePt t="75640" x="2322513" y="3081338"/>
          <p14:tracePt t="75657" x="2347913" y="3036888"/>
          <p14:tracePt t="75675" x="2366963" y="2992438"/>
          <p14:tracePt t="75691" x="2374900" y="2928938"/>
          <p14:tracePt t="75708" x="2374900" y="2867025"/>
          <p14:tracePt t="75724" x="2374900" y="2768600"/>
          <p14:tracePt t="75741" x="2357438" y="2706688"/>
          <p14:tracePt t="75741" x="2347913" y="2670175"/>
          <p14:tracePt t="75760" x="2330450" y="2616200"/>
          <p14:tracePt t="75775" x="2312988" y="2581275"/>
          <p14:tracePt t="75791" x="2286000" y="2536825"/>
          <p14:tracePt t="75808" x="2259013" y="2492375"/>
          <p14:tracePt t="75825" x="2197100" y="2420938"/>
          <p14:tracePt t="75841" x="2125663" y="2357438"/>
          <p14:tracePt t="75858" x="2017713" y="2295525"/>
          <p14:tracePt t="75876" x="1973263" y="2286000"/>
          <p14:tracePt t="75892" x="1919288" y="2268538"/>
          <p14:tracePt t="75908" x="1884363" y="2251075"/>
          <p14:tracePt t="75925" x="1830388" y="2232025"/>
          <p14:tracePt t="75941" x="1776413" y="2214563"/>
          <p14:tracePt t="75958" x="1704975" y="2179638"/>
          <p14:tracePt t="75975" x="1589088" y="2135188"/>
          <p14:tracePt t="75991" x="1482725" y="2089150"/>
          <p14:tracePt t="76008" x="1393825" y="2071688"/>
          <p14:tracePt t="76026" x="1357313" y="2071688"/>
          <p14:tracePt t="76041" x="1339850" y="2071688"/>
          <p14:tracePt t="76057" x="1330325" y="2071688"/>
          <p14:tracePt t="76074" x="1295400" y="2071688"/>
          <p14:tracePt t="76090" x="1231900" y="2089150"/>
          <p14:tracePt t="76107" x="1169988" y="2108200"/>
          <p14:tracePt t="76124" x="1062038" y="2170113"/>
          <p14:tracePt t="76141" x="990600" y="2206625"/>
          <p14:tracePt t="76157" x="919163" y="2259013"/>
          <p14:tracePt t="76173" x="866775" y="2322513"/>
          <p14:tracePt t="76190" x="830263" y="2374900"/>
          <p14:tracePt t="76207" x="803275" y="2420938"/>
          <p14:tracePt t="76223" x="758825" y="2473325"/>
          <p14:tracePt t="76240" x="723900" y="2544763"/>
          <p14:tracePt t="76240" x="704850" y="2581275"/>
          <p14:tracePt t="76259" x="696913" y="2616200"/>
          <p14:tracePt t="76274" x="687388" y="2741613"/>
          <p14:tracePt t="76291" x="687388" y="2894013"/>
          <p14:tracePt t="76307" x="679450" y="2992438"/>
          <p14:tracePt t="76323" x="660400" y="3098800"/>
          <p14:tracePt t="76340" x="652463" y="3170238"/>
          <p14:tracePt t="76357" x="642938" y="3214688"/>
          <p14:tracePt t="76373" x="642938" y="3259138"/>
          <p14:tracePt t="76390" x="652463" y="3357563"/>
          <p14:tracePt t="76407" x="660400" y="3429000"/>
          <p14:tracePt t="76423" x="660400" y="3492500"/>
          <p14:tracePt t="76440" x="669925" y="3563938"/>
          <p14:tracePt t="76457" x="669925" y="3625850"/>
          <p14:tracePt t="76474" x="687388" y="3662363"/>
          <p14:tracePt t="76490" x="704850" y="3697288"/>
          <p14:tracePt t="76507" x="741363" y="3714750"/>
          <p14:tracePt t="76523" x="785813" y="3724275"/>
          <p14:tracePt t="76540" x="857250" y="3724275"/>
          <p14:tracePt t="76557" x="893763" y="3714750"/>
          <p14:tracePt t="76573" x="946150" y="3706813"/>
          <p14:tracePt t="76590" x="990600" y="3697288"/>
          <p14:tracePt t="76607" x="1054100" y="3697288"/>
          <p14:tracePt t="76623" x="1089025" y="3697288"/>
          <p14:tracePt t="76640" x="1098550" y="3697288"/>
          <p14:tracePt t="76657" x="1108075" y="3697288"/>
          <p14:tracePt t="77183" x="1116013" y="3697288"/>
          <p14:tracePt t="77193" x="1116013" y="3687763"/>
          <p14:tracePt t="77206" x="1125538" y="3687763"/>
          <p14:tracePt t="77222" x="1125538" y="3679825"/>
          <p14:tracePt t="77232" x="1133475" y="3670300"/>
          <p14:tracePt t="77241" x="1143000" y="3662363"/>
          <p14:tracePt t="77260" x="1179513" y="3643313"/>
          <p14:tracePt t="77275" x="1204913" y="3625850"/>
          <p14:tracePt t="77293" x="1214438" y="3616325"/>
          <p14:tracePt t="77309" x="1223963" y="3608388"/>
          <p14:tracePt t="77325" x="1241425" y="3598863"/>
          <p14:tracePt t="77341" x="1250950" y="3589338"/>
          <p14:tracePt t="77357" x="1258888" y="3589338"/>
          <p14:tracePt t="77374" x="1268413" y="3581400"/>
          <p14:tracePt t="77408" x="1276350" y="3581400"/>
          <p14:tracePt t="77566" x="1285875" y="3581400"/>
          <p14:tracePt t="77573" x="1295400" y="3581400"/>
          <p14:tracePt t="77581" x="1295400" y="3571875"/>
          <p14:tracePt t="77590" x="1303338" y="3571875"/>
          <p14:tracePt t="77646" x="1322388" y="3563938"/>
          <p14:tracePt t="77660" x="1330325" y="3536950"/>
          <p14:tracePt t="77676" x="1347788" y="3509963"/>
          <p14:tracePt t="77693" x="1384300" y="3455988"/>
          <p14:tracePt t="77708" x="1411288" y="3384550"/>
          <p14:tracePt t="77725" x="1446213" y="3251200"/>
          <p14:tracePt t="77741" x="1465263" y="3143250"/>
          <p14:tracePt t="77760" x="1482725" y="3063875"/>
          <p14:tracePt t="77775" x="1500188" y="2965450"/>
          <p14:tracePt t="77791" x="1500188" y="2867025"/>
          <p14:tracePt t="77808" x="1500188" y="2768600"/>
          <p14:tracePt t="77824" x="1500188" y="2751138"/>
          <p14:tracePt t="77841" x="1490663" y="2741613"/>
          <p14:tracePt t="77858" x="1490663" y="2732088"/>
          <p14:tracePt t="77874" x="1482725" y="2714625"/>
          <p14:tracePt t="77891" x="1482725" y="2706688"/>
          <p14:tracePt t="77908" x="1482725" y="2687638"/>
          <p14:tracePt t="77924" x="1473200" y="2679700"/>
          <p14:tracePt t="77941" x="1465263" y="2660650"/>
          <p14:tracePt t="77957" x="1465263" y="2635250"/>
          <p14:tracePt t="77974" x="1465263" y="2598738"/>
          <p14:tracePt t="77990" x="1465263" y="2581275"/>
          <p14:tracePt t="78007" x="1465263" y="2563813"/>
          <p14:tracePt t="78024" x="1455738" y="2544763"/>
          <p14:tracePt t="78040" x="1455738" y="2536825"/>
          <p14:tracePt t="78057" x="1455738" y="2517775"/>
          <p14:tracePt t="78090" x="1455738" y="2509838"/>
          <p14:tracePt t="78129" x="1455738" y="2500313"/>
          <p14:tracePt t="78137" x="1455738" y="2492375"/>
          <p14:tracePt t="78162" x="1455738" y="2482850"/>
          <p14:tracePt t="79177" x="1465263" y="2482850"/>
          <p14:tracePt t="79555" x="1473200" y="2482850"/>
          <p14:tracePt t="79565" x="1482725" y="2482850"/>
          <p14:tracePt t="79587" x="1490663" y="2482850"/>
          <p14:tracePt t="79597" x="1500188" y="2482850"/>
          <p14:tracePt t="79624" x="1509713" y="2482850"/>
          <p14:tracePt t="79640" x="1517650" y="2482850"/>
          <p14:tracePt t="79651" x="1527175" y="2473325"/>
          <p14:tracePt t="79661" x="1581150" y="2465388"/>
          <p14:tracePt t="79675" x="1616075" y="2455863"/>
          <p14:tracePt t="79692" x="1625600" y="2446338"/>
          <p14:tracePt t="79708" x="1652588" y="2446338"/>
          <p14:tracePt t="79725" x="1679575" y="2428875"/>
          <p14:tracePt t="79742" x="1697038" y="2420938"/>
          <p14:tracePt t="79759" x="1704975" y="2411413"/>
          <p14:tracePt t="79774" x="1724025" y="2393950"/>
          <p14:tracePt t="79791" x="1731963" y="2374900"/>
          <p14:tracePt t="79808" x="1741488" y="2349500"/>
          <p14:tracePt t="79825" x="1751013" y="2339975"/>
          <p14:tracePt t="79842" x="1751013" y="2330450"/>
          <p14:tracePt t="79858" x="1751013" y="2303463"/>
          <p14:tracePt t="79876" x="1751013" y="2259013"/>
          <p14:tracePt t="79891" x="1751013" y="2232025"/>
          <p14:tracePt t="79908" x="1741488" y="2224088"/>
          <p14:tracePt t="79924" x="1724025" y="2197100"/>
          <p14:tracePt t="79941" x="1679575" y="2160588"/>
          <p14:tracePt t="79958" x="1633538" y="2108200"/>
          <p14:tracePt t="79974" x="1554163" y="2036763"/>
          <p14:tracePt t="79992" x="1509713" y="2017713"/>
          <p14:tracePt t="80008" x="1482725" y="2009775"/>
          <p14:tracePt t="80024" x="1473200" y="2000250"/>
          <p14:tracePt t="80041" x="1455738" y="1992313"/>
          <p14:tracePt t="80057" x="1438275" y="1982788"/>
          <p14:tracePt t="80074" x="1411288" y="1982788"/>
          <p14:tracePt t="80091" x="1384300" y="1982788"/>
          <p14:tracePt t="80107" x="1357313" y="1982788"/>
          <p14:tracePt t="80124" x="1330325" y="1992313"/>
          <p14:tracePt t="80141" x="1303338" y="2009775"/>
          <p14:tracePt t="80157" x="1295400" y="2017713"/>
          <p14:tracePt t="80174" x="1276350" y="2036763"/>
          <p14:tracePt t="80191" x="1258888" y="2089150"/>
          <p14:tracePt t="80208" x="1250950" y="2135188"/>
          <p14:tracePt t="80224" x="1250950" y="2197100"/>
          <p14:tracePt t="80241" x="1258888" y="2278063"/>
          <p14:tracePt t="80259" x="1295400" y="2330450"/>
          <p14:tracePt t="80274" x="1322388" y="2374900"/>
          <p14:tracePt t="80291" x="1357313" y="2428875"/>
          <p14:tracePt t="80308" x="1393825" y="2473325"/>
          <p14:tracePt t="80324" x="1446213" y="2500313"/>
          <p14:tracePt t="80341" x="1473200" y="2517775"/>
          <p14:tracePt t="80358" x="1490663" y="2527300"/>
          <p14:tracePt t="80376" x="1517650" y="2527300"/>
          <p14:tracePt t="80393" x="1527175" y="2527300"/>
          <p14:tracePt t="80409" x="1536700" y="2527300"/>
          <p14:tracePt t="80425" x="1571625" y="2527300"/>
          <p14:tracePt t="80442" x="1608138" y="2527300"/>
          <p14:tracePt t="80458" x="1643063" y="2527300"/>
          <p14:tracePt t="80475" x="1670050" y="2517775"/>
          <p14:tracePt t="80492" x="1697038" y="2492375"/>
          <p14:tracePt t="80509" x="1731963" y="2465388"/>
          <p14:tracePt t="80525" x="1751013" y="2446338"/>
          <p14:tracePt t="80541" x="1751013" y="2420938"/>
          <p14:tracePt t="80557" x="1751013" y="2401888"/>
          <p14:tracePt t="80574" x="1751013" y="2374900"/>
          <p14:tracePt t="80592" x="1741488" y="2339975"/>
          <p14:tracePt t="80609" x="1724025" y="2303463"/>
          <p14:tracePt t="80627" x="1714500" y="2286000"/>
          <p14:tracePt t="80643" x="1704975" y="2278063"/>
          <p14:tracePt t="80658" x="1697038" y="2259013"/>
          <p14:tracePt t="80692" x="1679575" y="2259013"/>
          <p14:tracePt t="80709" x="1670050" y="2241550"/>
          <p14:tracePt t="80725" x="1643063" y="2232025"/>
          <p14:tracePt t="80742" x="1625600" y="2232025"/>
          <p14:tracePt t="80742" x="1616075" y="2224088"/>
          <p14:tracePt t="80761" x="1598613" y="2214563"/>
          <p14:tracePt t="80777" x="1589088" y="2214563"/>
          <p14:tracePt t="80792" x="1571625" y="2214563"/>
          <p14:tracePt t="80824" x="1562100" y="2214563"/>
          <p14:tracePt t="80841" x="1544638" y="2214563"/>
          <p14:tracePt t="80858" x="1509713" y="2214563"/>
          <p14:tracePt t="80874" x="1482725" y="2224088"/>
          <p14:tracePt t="80892" x="1465263" y="2241550"/>
          <p14:tracePt t="80908" x="1446213" y="2268538"/>
          <p14:tracePt t="80925" x="1428750" y="2312988"/>
          <p14:tracePt t="80942" x="1419225" y="2339975"/>
          <p14:tracePt t="80958" x="1419225" y="2374900"/>
          <p14:tracePt t="80975" x="1419225" y="2438400"/>
          <p14:tracePt t="80992" x="1428750" y="2517775"/>
          <p14:tracePt t="81008" x="1473200" y="2589213"/>
          <p14:tracePt t="81025" x="1509713" y="2697163"/>
          <p14:tracePt t="81042" x="1517650" y="2778125"/>
          <p14:tracePt t="81058" x="1536700" y="2849563"/>
          <p14:tracePt t="81074" x="1536700" y="2894013"/>
          <p14:tracePt t="81091" x="1536700" y="2928938"/>
          <p14:tracePt t="81108" x="1536700" y="2982913"/>
          <p14:tracePt t="81124" x="1536700" y="3027363"/>
          <p14:tracePt t="81141" x="1517650" y="3098800"/>
          <p14:tracePt t="81158" x="1500188" y="3116263"/>
          <p14:tracePt t="81175" x="1482725" y="3135313"/>
          <p14:tracePt t="81191" x="1438275" y="3160713"/>
          <p14:tracePt t="81208" x="1393825" y="3179763"/>
          <p14:tracePt t="81225" x="1366838" y="3197225"/>
          <p14:tracePt t="81242" x="1347788" y="3214688"/>
          <p14:tracePt t="81262" x="1339850" y="3232150"/>
          <p14:tracePt t="81275" x="1303338" y="3259138"/>
          <p14:tracePt t="81293" x="1276350" y="3286125"/>
          <p14:tracePt t="81309" x="1258888" y="3295650"/>
          <p14:tracePt t="81325" x="1250950" y="3313113"/>
          <p14:tracePt t="81342" x="1241425" y="3322638"/>
          <p14:tracePt t="81358" x="1231900" y="3330575"/>
          <p14:tracePt t="81375" x="1223963" y="3340100"/>
          <p14:tracePt t="81393" x="1204913" y="3340100"/>
          <p14:tracePt t="81409" x="1196975" y="3357563"/>
          <p14:tracePt t="81425" x="1179513" y="3357563"/>
          <p14:tracePt t="81442" x="1169988" y="3375025"/>
          <p14:tracePt t="81458" x="1152525" y="3384550"/>
          <p14:tracePt t="81475" x="1152525" y="3394075"/>
          <p14:tracePt t="81491" x="1152525" y="3402013"/>
          <p14:tracePt t="81583" x="1143000" y="3429000"/>
          <p14:tracePt t="81597" x="1133475" y="3438525"/>
          <p14:tracePt t="81609" x="1133475" y="3446463"/>
          <p14:tracePt t="81625" x="1143000" y="3446463"/>
          <p14:tracePt t="81683" x="1169988" y="3411538"/>
          <p14:tracePt t="81691" x="1241425" y="3313113"/>
          <p14:tracePt t="81708" x="1330325" y="3179763"/>
          <p14:tracePt t="81725" x="1438275" y="3000375"/>
          <p14:tracePt t="81742" x="1527175" y="2813050"/>
          <p14:tracePt t="81759" x="1581150" y="2660650"/>
          <p14:tracePt t="81775" x="1598613" y="2544763"/>
          <p14:tracePt t="81791" x="1616075" y="2455863"/>
          <p14:tracePt t="81808" x="1616075" y="2401888"/>
          <p14:tracePt t="81825" x="1616075" y="2357438"/>
          <p14:tracePt t="81842" x="1616075" y="2330450"/>
          <p14:tracePt t="81859" x="1616075" y="2322513"/>
          <p14:tracePt t="81875" x="1616075" y="2312988"/>
          <p14:tracePt t="81892" x="1608138" y="2312988"/>
          <p14:tracePt t="82021" x="1598613" y="2295525"/>
          <p14:tracePt t="82035" x="1589088" y="2278063"/>
          <p14:tracePt t="82045" x="1581150" y="2259013"/>
          <p14:tracePt t="82059" x="1571625" y="2251075"/>
          <p14:tracePt t="82074" x="1571625" y="2268538"/>
          <p14:tracePt t="82137" x="1571625" y="2330450"/>
          <p14:tracePt t="82147" x="1571625" y="2393950"/>
          <p14:tracePt t="82160" x="1571625" y="2446338"/>
          <p14:tracePt t="82175" x="1581150" y="2455863"/>
          <p14:tracePt t="82208" x="1589088" y="2438400"/>
          <p14:tracePt t="82239" x="1589088" y="2428875"/>
          <p14:tracePt t="82249" x="1589088" y="2420938"/>
          <p14:tracePt t="82259" x="1598613" y="2420938"/>
          <p14:tracePt t="82276" x="1608138" y="2455863"/>
          <p14:tracePt t="82317" x="1608138" y="2527300"/>
          <p14:tracePt t="82329" x="1608138" y="2697163"/>
          <p14:tracePt t="82342" x="1571625" y="2849563"/>
          <p14:tracePt t="82358" x="1554163" y="2973388"/>
          <p14:tracePt t="82375" x="1536700" y="3027363"/>
          <p14:tracePt t="82391" x="1509713" y="3063875"/>
          <p14:tracePt t="82408" x="1482725" y="3098800"/>
          <p14:tracePt t="82424" x="1473200" y="3143250"/>
          <p14:tracePt t="82441" x="1446213" y="3251200"/>
          <p14:tracePt t="82458" x="1411288" y="3357563"/>
          <p14:tracePt t="82474" x="1393825" y="3421063"/>
          <p14:tracePt t="82491" x="1393825" y="3438525"/>
          <p14:tracePt t="82508" x="1384300" y="3455988"/>
          <p14:tracePt t="82525" x="1384300" y="3465513"/>
          <p14:tracePt t="82541" x="1384300" y="3482975"/>
          <p14:tracePt t="82558" x="1384300" y="3509963"/>
          <p14:tracePt t="82574" x="1374775" y="3517900"/>
          <p14:tracePt t="82591" x="1366838" y="3527425"/>
          <p14:tracePt t="82608" x="1357313" y="3536950"/>
          <p14:tracePt t="82624" x="1347788" y="3536950"/>
          <p14:tracePt t="82641" x="1330325" y="3544888"/>
          <p14:tracePt t="82658" x="1322388" y="3554413"/>
          <p14:tracePt t="82674" x="1303338" y="3554413"/>
          <p14:tracePt t="82691" x="1276350" y="3581400"/>
          <p14:tracePt t="82708" x="1268413" y="3581400"/>
          <p14:tracePt t="82724" x="1258888" y="3581400"/>
          <p14:tracePt t="82758" x="1258888" y="3589338"/>
          <p14:tracePt t="82786" x="1258888" y="3598863"/>
          <p14:tracePt t="82802" x="1268413" y="3589338"/>
          <p14:tracePt t="82889" x="1276350" y="3589338"/>
          <p14:tracePt t="82905" x="1285875" y="3589338"/>
          <p14:tracePt t="82915" x="1285875" y="3581400"/>
          <p14:tracePt t="82925" x="1303338" y="3571875"/>
          <p14:tracePt t="82941" x="1330325" y="3527425"/>
          <p14:tracePt t="82959" x="1347788" y="3465513"/>
          <p14:tracePt t="82975" x="1357313" y="3375025"/>
          <p14:tracePt t="82991" x="1347788" y="3295650"/>
          <p14:tracePt t="83008" x="1330325" y="3232150"/>
          <p14:tracePt t="83025" x="1312863" y="3179763"/>
          <p14:tracePt t="83042" x="1303338" y="3125788"/>
          <p14:tracePt t="83058" x="1295400" y="3063875"/>
          <p14:tracePt t="83075" x="1276350" y="2973388"/>
          <p14:tracePt t="83091" x="1276350" y="2921000"/>
          <p14:tracePt t="83109" x="1285875" y="2867025"/>
          <p14:tracePt t="83126" x="1303338" y="2857500"/>
          <p14:tracePt t="83142" x="1312863" y="2840038"/>
          <p14:tracePt t="83159" x="1322388" y="2830513"/>
          <p14:tracePt t="83175" x="1330325" y="2813050"/>
          <p14:tracePt t="83191" x="1357313" y="2795588"/>
          <p14:tracePt t="83209" x="1384300" y="2786063"/>
          <p14:tracePt t="83225" x="1401763" y="2778125"/>
          <p14:tracePt t="83241" x="1438275" y="2778125"/>
          <p14:tracePt t="83261" x="1490663" y="2778125"/>
          <p14:tracePt t="83275" x="1544638" y="2795588"/>
          <p14:tracePt t="83292" x="1616075" y="2803525"/>
          <p14:tracePt t="83309" x="1687513" y="2813050"/>
          <p14:tracePt t="83325" x="1741488" y="2822575"/>
          <p14:tracePt t="83344" x="1776413" y="2840038"/>
          <p14:tracePt t="83359" x="1830388" y="2867025"/>
          <p14:tracePt t="83375" x="1874838" y="2894013"/>
          <p14:tracePt t="83392" x="1919288" y="2911475"/>
          <p14:tracePt t="83409" x="1965325" y="2946400"/>
          <p14:tracePt t="83425" x="2017713" y="2982913"/>
          <p14:tracePt t="83442" x="2062163" y="3009900"/>
          <p14:tracePt t="83460" x="2089150" y="3027363"/>
          <p14:tracePt t="83476" x="2098675" y="3036888"/>
          <p14:tracePt t="83492" x="2108200" y="3036888"/>
          <p14:tracePt t="83509" x="2125663" y="3036888"/>
          <p14:tracePt t="83526" x="2152650" y="3036888"/>
          <p14:tracePt t="83542" x="2179638" y="3027363"/>
          <p14:tracePt t="83558" x="2232025" y="3009900"/>
          <p14:tracePt t="83575" x="2276475" y="2982913"/>
          <p14:tracePt t="83592" x="2303463" y="2928938"/>
          <p14:tracePt t="83609" x="2312988" y="2901950"/>
          <p14:tracePt t="83626" x="2330450" y="2867025"/>
          <p14:tracePt t="83642" x="2347913" y="2822575"/>
          <p14:tracePt t="83659" x="2357438" y="2768600"/>
          <p14:tracePt t="83675" x="2357438" y="2714625"/>
          <p14:tracePt t="83691" x="2357438" y="2670175"/>
          <p14:tracePt t="83708" x="2339975" y="2608263"/>
          <p14:tracePt t="83725" x="2322513" y="2563813"/>
          <p14:tracePt t="83742" x="2303463" y="2544763"/>
          <p14:tracePt t="83760" x="2286000" y="2536825"/>
          <p14:tracePt t="83776" x="2268538" y="2517775"/>
          <p14:tracePt t="83792" x="2214563" y="2500313"/>
          <p14:tracePt t="83809" x="2152650" y="2482850"/>
          <p14:tracePt t="83825" x="2108200" y="2473325"/>
          <p14:tracePt t="83842" x="2036763" y="2473325"/>
          <p14:tracePt t="83859" x="1990725" y="2455863"/>
          <p14:tracePt t="83875" x="1938338" y="2438400"/>
          <p14:tracePt t="83892" x="1893888" y="2420938"/>
          <p14:tracePt t="83909" x="1822450" y="2401888"/>
          <p14:tracePt t="83926" x="1758950" y="2393950"/>
          <p14:tracePt t="83942" x="1714500" y="2393950"/>
          <p14:tracePt t="83959" x="1679575" y="2384425"/>
          <p14:tracePt t="83976" x="1660525" y="2384425"/>
          <p14:tracePt t="83992" x="1652588" y="2374900"/>
          <p14:tracePt t="84008" x="1633538" y="2357438"/>
          <p14:tracePt t="84025" x="1625600" y="2339975"/>
          <p14:tracePt t="84042" x="1608138" y="2322513"/>
          <p14:tracePt t="84059" x="1598613" y="2303463"/>
          <p14:tracePt t="84076" x="1571625" y="2295525"/>
          <p14:tracePt t="84093" x="1536700" y="2295525"/>
          <p14:tracePt t="84110" x="1490663" y="2286000"/>
          <p14:tracePt t="84126" x="1446213" y="2286000"/>
          <p14:tracePt t="84142" x="1393825" y="2286000"/>
          <p14:tracePt t="84158" x="1347788" y="2286000"/>
          <p14:tracePt t="84175" x="1295400" y="2303463"/>
          <p14:tracePt t="84192" x="1231900" y="2322513"/>
          <p14:tracePt t="84208" x="1187450" y="2330450"/>
          <p14:tracePt t="84225" x="1160463" y="2349500"/>
          <p14:tracePt t="84241" x="1116013" y="2384425"/>
          <p14:tracePt t="84259" x="1071563" y="2393950"/>
          <p14:tracePt t="84275" x="1062038" y="2411413"/>
          <p14:tracePt t="84291" x="1044575" y="2428875"/>
          <p14:tracePt t="84308" x="1017588" y="2455863"/>
          <p14:tracePt t="84325" x="990600" y="2482850"/>
          <p14:tracePt t="84342" x="928688" y="2563813"/>
          <p14:tracePt t="84359" x="893763" y="2625725"/>
          <p14:tracePt t="84375" x="866775" y="2670175"/>
          <p14:tracePt t="84392" x="847725" y="2741613"/>
          <p14:tracePt t="84409" x="822325" y="2803525"/>
          <p14:tracePt t="84425" x="795338" y="2849563"/>
          <p14:tracePt t="84442" x="776288" y="2901950"/>
          <p14:tracePt t="84458" x="750888" y="2982913"/>
          <p14:tracePt t="84475" x="723900" y="3089275"/>
          <p14:tracePt t="84493" x="714375" y="3197225"/>
          <p14:tracePt t="84509" x="714375" y="3232150"/>
          <p14:tracePt t="84525" x="714375" y="3278188"/>
          <p14:tracePt t="84542" x="731838" y="3330575"/>
          <p14:tracePt t="84558" x="741363" y="3375025"/>
          <p14:tracePt t="84575" x="750888" y="3429000"/>
          <p14:tracePt t="84591" x="768350" y="3455988"/>
          <p14:tracePt t="84609" x="776288" y="3465513"/>
          <p14:tracePt t="84625" x="785813" y="3482975"/>
          <p14:tracePt t="84641" x="812800" y="3492500"/>
          <p14:tracePt t="84658" x="822325" y="3500438"/>
          <p14:tracePt t="84674" x="830263" y="3509963"/>
          <p14:tracePt t="84691" x="847725" y="3527425"/>
          <p14:tracePt t="84708" x="857250" y="3536950"/>
          <p14:tracePt t="84724" x="874713" y="3544888"/>
          <p14:tracePt t="84741" x="884238" y="3554413"/>
          <p14:tracePt t="84741" x="893763" y="3554413"/>
          <p14:tracePt t="84759" x="901700" y="3554413"/>
          <p14:tracePt t="84775" x="928688" y="3554413"/>
          <p14:tracePt t="84792" x="955675" y="3554413"/>
          <p14:tracePt t="94464" x="1044575" y="3581400"/>
          <p14:tracePt t="94929" x="1133475" y="3616325"/>
          <p14:tracePt t="94939" x="1214438" y="3652838"/>
          <p14:tracePt t="94949" x="1258888" y="3687763"/>
          <p14:tracePt t="94977" x="1250950" y="3687763"/>
          <p14:tracePt t="95125" x="1241425" y="3687763"/>
          <p14:tracePt t="95157" x="1231900" y="3687763"/>
          <p14:tracePt t="95167" x="1223963" y="3687763"/>
          <p14:tracePt t="95177" x="1214438" y="3687763"/>
          <p14:tracePt t="95195" x="1241425" y="3714750"/>
          <p14:tracePt t="95212" x="1303338" y="3751263"/>
          <p14:tracePt t="95227" x="1411288" y="3813175"/>
          <p14:tracePt t="95244" x="1544638" y="3921125"/>
          <p14:tracePt t="95262" x="1679575" y="4044950"/>
          <p14:tracePt t="95277" x="1830388" y="4162425"/>
          <p14:tracePt t="95293" x="2027238" y="4305300"/>
          <p14:tracePt t="95310" x="2224088" y="4448175"/>
          <p14:tracePt t="95327" x="2366963" y="4564063"/>
          <p14:tracePt t="95344" x="2411413" y="4625975"/>
          <p14:tracePt t="95360" x="2438400" y="4706938"/>
          <p14:tracePt t="95376" x="2455863" y="4778375"/>
          <p14:tracePt t="95393" x="2482850" y="4805363"/>
          <p14:tracePt t="95410" x="2527300" y="4822825"/>
          <p14:tracePt t="95427" x="2581275" y="4840288"/>
          <p14:tracePt t="95443" x="2652713" y="4867275"/>
          <p14:tracePt t="95462" x="2697163" y="4884738"/>
          <p14:tracePt t="95478" x="2751138" y="4911725"/>
          <p14:tracePt t="95494" x="2803525" y="4948238"/>
          <p14:tracePt t="95511" x="2874963" y="4973638"/>
          <p14:tracePt t="95527" x="2982913" y="5000625"/>
          <p14:tracePt t="95544" x="3062288" y="5019675"/>
          <p14:tracePt t="95560" x="3125788" y="5027613"/>
          <p14:tracePt t="95576" x="3197225" y="5045075"/>
          <p14:tracePt t="95594" x="3367088" y="5072063"/>
          <p14:tracePt t="95611" x="3490913" y="5108575"/>
          <p14:tracePt t="95627" x="3571875" y="5108575"/>
          <p14:tracePt t="95644" x="3633788" y="5099050"/>
          <p14:tracePt t="95660" x="3660775" y="5091113"/>
          <p14:tracePt t="95677" x="3670300" y="5108575"/>
          <p14:tracePt t="95694" x="3670300" y="5207000"/>
          <p14:tracePt t="95711" x="3679825" y="5233988"/>
          <p14:tracePt t="95744" x="3687763" y="5241925"/>
          <p14:tracePt t="95781" x="3697288" y="5241925"/>
          <p14:tracePt t="96079" x="3714750" y="5233988"/>
          <p14:tracePt t="96089" x="3732213" y="5224463"/>
          <p14:tracePt t="96100" x="3741738" y="5224463"/>
          <p14:tracePt t="96110" x="3741738" y="5197475"/>
          <p14:tracePt t="96157" x="3732213" y="5170488"/>
          <p14:tracePt t="96165" x="3724275" y="5143500"/>
          <p14:tracePt t="96176" x="3697288" y="5054600"/>
          <p14:tracePt t="96193" x="3697288" y="5037138"/>
          <p14:tracePt t="96210" x="3697288" y="5027613"/>
          <p14:tracePt t="96226" x="3697288" y="5010150"/>
          <p14:tracePt t="96260" x="3687763" y="5000625"/>
          <p14:tracePt t="96353" x="3679825" y="4992688"/>
          <p14:tracePt t="96363" x="3660775" y="4948238"/>
          <p14:tracePt t="96378" x="3625850" y="4911725"/>
          <p14:tracePt t="96394" x="3581400" y="4867275"/>
          <p14:tracePt t="96410" x="3571875" y="4849813"/>
          <p14:tracePt t="96426" x="3554413" y="4840288"/>
          <p14:tracePt t="96443" x="3544888" y="4830763"/>
          <p14:tracePt t="96460" x="3536950" y="4813300"/>
          <p14:tracePt t="96476" x="3527425" y="4805363"/>
          <p14:tracePt t="96493" x="3527425" y="4795838"/>
          <p14:tracePt t="96510" x="3527425" y="4786313"/>
          <p14:tracePt t="96526" x="3517900" y="4786313"/>
          <p14:tracePt t="96560" x="3509963" y="4778375"/>
          <p14:tracePt t="96603" x="3509963" y="4768850"/>
          <p14:tracePt t="96619" x="3500438" y="4759325"/>
          <p14:tracePt t="96631" x="3500438" y="4751388"/>
          <p14:tracePt t="96816" x="3500438" y="4741863"/>
          <p14:tracePt t="96854" x="3509963" y="4751388"/>
          <p14:tracePt t="97122" x="3527425" y="4759325"/>
          <p14:tracePt t="97131" x="3581400" y="4768850"/>
          <p14:tracePt t="97144" x="3616325" y="4786313"/>
          <p14:tracePt t="97161" x="3652838" y="4795838"/>
          <p14:tracePt t="97177" x="3697288" y="4795838"/>
          <p14:tracePt t="97194" x="3724275" y="4795838"/>
          <p14:tracePt t="97210" x="3741738" y="4795838"/>
          <p14:tracePt t="97243" x="3751263" y="4795838"/>
          <p14:tracePt t="97324" x="3759200" y="4795838"/>
          <p14:tracePt t="97393" x="3768725" y="4795838"/>
          <p14:tracePt t="97410" x="3768725" y="4805363"/>
          <p14:tracePt t="97419" x="3776663" y="4805363"/>
          <p14:tracePt t="97430" x="3795713" y="4813300"/>
          <p14:tracePt t="97444" x="3840163" y="4830763"/>
          <p14:tracePt t="97460" x="3857625" y="4840288"/>
          <p14:tracePt t="97477" x="3875088" y="4857750"/>
          <p14:tracePt t="97493" x="3884613" y="4867275"/>
          <p14:tracePt t="97511" x="3894138" y="4867275"/>
          <p14:tracePt t="97526" x="3902075" y="4867275"/>
          <p14:tracePt t="97543" x="3911600" y="4867275"/>
          <p14:tracePt t="97560" x="3929063" y="4840288"/>
          <p14:tracePt t="97576" x="3929063" y="4805363"/>
          <p14:tracePt t="97593" x="3929063" y="4759325"/>
          <p14:tracePt t="97609" x="3929063" y="4733925"/>
          <p14:tracePt t="97626" x="3929063" y="4714875"/>
          <p14:tracePt t="97643" x="3929063" y="4697413"/>
          <p14:tracePt t="97659" x="3929063" y="4679950"/>
          <p14:tracePt t="97676" x="3929063" y="4670425"/>
          <p14:tracePt t="97693" x="3919538" y="4652963"/>
          <p14:tracePt t="97709" x="3911600" y="4643438"/>
          <p14:tracePt t="97726" x="3902075" y="4625975"/>
          <p14:tracePt t="97743" x="3894138" y="4616450"/>
          <p14:tracePt t="97743" x="3884613" y="4608513"/>
          <p14:tracePt t="97761" x="3867150" y="4598988"/>
          <p14:tracePt t="97777" x="3857625" y="4591050"/>
          <p14:tracePt t="97793" x="3848100" y="4572000"/>
          <p14:tracePt t="97809" x="3822700" y="4554538"/>
          <p14:tracePt t="97826" x="3813175" y="4519613"/>
          <p14:tracePt t="97843" x="3786188" y="4492625"/>
          <p14:tracePt t="97859" x="3759200" y="4465638"/>
          <p14:tracePt t="97876" x="3751263" y="4448175"/>
          <p14:tracePt t="97893" x="3724275" y="4429125"/>
          <p14:tracePt t="97912" x="3714750" y="4421188"/>
          <p14:tracePt t="97927" x="3705225" y="4411663"/>
          <p14:tracePt t="97944" x="3697288" y="4402138"/>
          <p14:tracePt t="97961" x="3679825" y="4384675"/>
          <p14:tracePt t="97977" x="3670300" y="4384675"/>
          <p14:tracePt t="97994" x="3652838" y="4384675"/>
          <p14:tracePt t="98012" x="3633788" y="4384675"/>
          <p14:tracePt t="98028" x="3598863" y="4394200"/>
          <p14:tracePt t="98044" x="3581400" y="4402138"/>
          <p14:tracePt t="98060" x="3571875" y="4421188"/>
          <p14:tracePt t="98077" x="3554413" y="4429125"/>
          <p14:tracePt t="98093" x="3544888" y="4448175"/>
          <p14:tracePt t="98110" x="3544888" y="4473575"/>
          <p14:tracePt t="98126" x="3544888" y="4500563"/>
          <p14:tracePt t="98143" x="3536950" y="4519613"/>
          <p14:tracePt t="98160" x="3536950" y="4554538"/>
          <p14:tracePt t="98178" x="3536950" y="4572000"/>
          <p14:tracePt t="98193" x="3544888" y="4581525"/>
          <p14:tracePt t="98210" x="3554413" y="4598988"/>
          <p14:tracePt t="98227" x="3554413" y="4616450"/>
          <p14:tracePt t="98244" x="3571875" y="4635500"/>
          <p14:tracePt t="98244" x="3581400" y="4662488"/>
          <p14:tracePt t="98263" x="3598863" y="4706938"/>
          <p14:tracePt t="98278" x="3608388" y="4759325"/>
          <p14:tracePt t="98294" x="3633788" y="4768850"/>
          <p14:tracePt t="98311" x="3643313" y="4786313"/>
          <p14:tracePt t="98327" x="3660775" y="4786313"/>
          <p14:tracePt t="98344" x="3670300" y="4805363"/>
          <p14:tracePt t="98360" x="3687763" y="4813300"/>
          <p14:tracePt t="98377" x="3705225" y="4830763"/>
          <p14:tracePt t="98394" x="3741738" y="4849813"/>
          <p14:tracePt t="98412" x="3786188" y="4867275"/>
          <p14:tracePt t="98429" x="3822700" y="4884738"/>
          <p14:tracePt t="98443" x="3848100" y="4884738"/>
          <p14:tracePt t="98476" x="3857625" y="4884738"/>
          <p14:tracePt t="98493" x="3867150" y="4894263"/>
          <p14:tracePt t="98511" x="3919538" y="4902200"/>
          <p14:tracePt t="98527" x="3965575" y="4902200"/>
          <p14:tracePt t="98544" x="4044950" y="4902200"/>
          <p14:tracePt t="98560" x="4089400" y="4894263"/>
          <p14:tracePt t="98577" x="4108450" y="4884738"/>
          <p14:tracePt t="98594" x="4116388" y="4876800"/>
          <p14:tracePt t="98610" x="4133850" y="4867275"/>
          <p14:tracePt t="98627" x="4143375" y="4813300"/>
          <p14:tracePt t="98646" x="4143375" y="4733925"/>
          <p14:tracePt t="98662" x="4143375" y="4670425"/>
          <p14:tracePt t="98678" x="4116388" y="4598988"/>
          <p14:tracePt t="98694" x="4062413" y="4545013"/>
          <p14:tracePt t="98711" x="4027488" y="4519613"/>
          <p14:tracePt t="98727" x="4027488" y="4510088"/>
          <p14:tracePt t="98744" x="4010025" y="4500563"/>
          <p14:tracePt t="98744" x="4000500" y="4492625"/>
          <p14:tracePt t="98777" x="3983038" y="4483100"/>
          <p14:tracePt t="98794" x="3983038" y="4473575"/>
          <p14:tracePt t="98812" x="3956050" y="4465638"/>
          <p14:tracePt t="98827" x="3946525" y="4456113"/>
          <p14:tracePt t="98844" x="3938588" y="4448175"/>
          <p14:tracePt t="98860" x="3919538" y="4429125"/>
          <p14:tracePt t="98877" x="3911600" y="4421188"/>
          <p14:tracePt t="98894" x="3894138" y="4421188"/>
          <p14:tracePt t="98912" x="3875088" y="4411663"/>
          <p14:tracePt t="98944" x="3867150" y="4411663"/>
          <p14:tracePt t="98960" x="3857625" y="4411663"/>
          <p14:tracePt t="98977" x="3848100" y="4411663"/>
          <p14:tracePt t="98994" x="3830638" y="4411663"/>
          <p14:tracePt t="99011" x="3822700" y="4421188"/>
          <p14:tracePt t="99027" x="3803650" y="4438650"/>
          <p14:tracePt t="99045" x="3786188" y="4456113"/>
          <p14:tracePt t="99063" x="3786188" y="4465638"/>
          <p14:tracePt t="99077" x="3768725" y="4483100"/>
          <p14:tracePt t="99094" x="3759200" y="4492625"/>
          <p14:tracePt t="99111" x="3751263" y="4510088"/>
          <p14:tracePt t="99127" x="3741738" y="4527550"/>
          <p14:tracePt t="99144" x="3732213" y="4545013"/>
          <p14:tracePt t="99161" x="3732213" y="4598988"/>
          <p14:tracePt t="99179" x="3732213" y="4616450"/>
          <p14:tracePt t="99194" x="3741738" y="4625975"/>
          <p14:tracePt t="99211" x="3751263" y="4643438"/>
          <p14:tracePt t="99227" x="3751263" y="4652963"/>
          <p14:tracePt t="99243" x="3759200" y="4670425"/>
          <p14:tracePt t="99261" x="3776663" y="4687888"/>
          <p14:tracePt t="99276" x="3776663" y="4697413"/>
          <p14:tracePt t="99293" x="3786188" y="4714875"/>
          <p14:tracePt t="99310" x="3795713" y="4724400"/>
          <p14:tracePt t="99326" x="3795713" y="4741863"/>
          <p14:tracePt t="99344" x="3795713" y="4751388"/>
          <p14:tracePt t="99361" x="3803650" y="4759325"/>
          <p14:tracePt t="99377" x="3813175" y="4759325"/>
          <p14:tracePt t="99394" x="3813175" y="4768850"/>
          <p14:tracePt t="99411" x="3830638" y="4778375"/>
          <p14:tracePt t="99427" x="3840163" y="4795838"/>
          <p14:tracePt t="99444" x="3848100" y="4805363"/>
          <p14:tracePt t="99460" x="3857625" y="4822825"/>
          <p14:tracePt t="99477" x="3867150" y="4830763"/>
          <p14:tracePt t="99494" x="3884613" y="4849813"/>
          <p14:tracePt t="99511" x="3894138" y="4857750"/>
          <p14:tracePt t="99527" x="3902075" y="4867275"/>
          <p14:tracePt t="99560" x="3911600" y="4884738"/>
          <p14:tracePt t="99578" x="3919538" y="4884738"/>
          <p14:tracePt t="99593" x="3919538" y="4894263"/>
          <p14:tracePt t="99610" x="3929063" y="4894263"/>
          <p14:tracePt t="99627" x="3938588" y="4902200"/>
          <p14:tracePt t="99644" x="3946525" y="4911725"/>
          <p14:tracePt t="99661" x="3956050" y="4911725"/>
          <p14:tracePt t="99678" x="3973513" y="4921250"/>
          <p14:tracePt t="99694" x="3990975" y="4938713"/>
          <p14:tracePt t="99711" x="4000500" y="4938713"/>
          <p14:tracePt t="99728" x="4017963" y="4938713"/>
          <p14:tracePt t="99744" x="4027488" y="4938713"/>
          <p14:tracePt t="99762" x="4037013" y="4938713"/>
          <p14:tracePt t="99777" x="4044950" y="4938713"/>
          <p14:tracePt t="99794" x="4062413" y="4921250"/>
          <p14:tracePt t="99812" x="4081463" y="4911725"/>
          <p14:tracePt t="99829" x="4089400" y="4902200"/>
          <p14:tracePt t="99844" x="4098925" y="4894263"/>
          <p14:tracePt t="99861" x="4098925" y="4884738"/>
          <p14:tracePt t="99877" x="4108450" y="4876800"/>
          <p14:tracePt t="99894" x="4108450" y="4857750"/>
          <p14:tracePt t="99911" x="4116388" y="4840288"/>
          <p14:tracePt t="99928" x="4116388" y="4822825"/>
          <p14:tracePt t="99944" x="4116388" y="4795838"/>
          <p14:tracePt t="99962" x="4116388" y="4778375"/>
          <p14:tracePt t="99977" x="4116388" y="4759325"/>
          <p14:tracePt t="99994" x="4116388" y="4741863"/>
          <p14:tracePt t="100011" x="4108450" y="4714875"/>
          <p14:tracePt t="100027" x="4089400" y="4670425"/>
          <p14:tracePt t="100044" x="4071938" y="4652963"/>
          <p14:tracePt t="100061" x="4062413" y="4635500"/>
          <p14:tracePt t="100078" x="4054475" y="4616450"/>
          <p14:tracePt t="100094" x="4044950" y="4608513"/>
          <p14:tracePt t="100111" x="4027488" y="4591050"/>
          <p14:tracePt t="100127" x="4017963" y="4581525"/>
          <p14:tracePt t="100144" x="4010025" y="4572000"/>
          <p14:tracePt t="100161" x="4010025" y="4564063"/>
          <p14:tracePt t="100180" x="4000500" y="4564063"/>
          <p14:tracePt t="100196" x="3990975" y="4564063"/>
          <p14:tracePt t="100234" x="3983038" y="4564063"/>
          <p14:tracePt t="100244" x="3983038" y="4554538"/>
          <p14:tracePt t="100262" x="3965575" y="4554538"/>
          <p14:tracePt t="100294" x="3965575" y="4545013"/>
          <p14:tracePt t="100311" x="3956050" y="4545013"/>
          <p14:tracePt t="100327" x="3938588" y="4545013"/>
          <p14:tracePt t="100344" x="3929063" y="4545013"/>
          <p14:tracePt t="100377" x="3919538" y="4545013"/>
          <p14:tracePt t="100454" x="3911600" y="4545013"/>
          <p14:tracePt t="100479" x="3902075" y="4545013"/>
          <p14:tracePt t="100532" x="3894138" y="4545013"/>
          <p14:tracePt t="100556" x="3894138" y="4537075"/>
          <p14:tracePt t="100594" x="3884613" y="4537075"/>
          <p14:tracePt t="100601" x="3875088" y="4537075"/>
          <p14:tracePt t="100610" x="3875088" y="4527550"/>
          <p14:tracePt t="100633" x="3867150" y="4527550"/>
          <p14:tracePt t="100696" x="3857625" y="4527550"/>
          <p14:tracePt t="100706" x="3848100" y="4527550"/>
          <p14:tracePt t="100716" x="3830638" y="4527550"/>
          <p14:tracePt t="100729" x="3786188" y="4527550"/>
          <p14:tracePt t="100744" x="3751263" y="4519613"/>
          <p14:tracePt t="100761" x="3741738" y="4519613"/>
          <p14:tracePt t="100900" x="3732213" y="4527550"/>
          <p14:tracePt t="100910" x="3732213" y="4537075"/>
          <p14:tracePt t="100932" x="3732213" y="4545013"/>
          <p14:tracePt t="100947" x="3732213" y="4554538"/>
          <p14:tracePt t="100963" x="3732213" y="4564063"/>
          <p14:tracePt t="100979" x="3724275" y="4572000"/>
          <p14:tracePt t="100994" x="3724275" y="4581525"/>
          <p14:tracePt t="101011" x="3724275" y="4598988"/>
          <p14:tracePt t="101045" x="3724275" y="4608513"/>
          <p14:tracePt t="101061" x="3724275" y="4616450"/>
          <p14:tracePt t="101078" x="3724275" y="4635500"/>
          <p14:tracePt t="101095" x="3724275" y="4643438"/>
          <p14:tracePt t="101112" x="3724275" y="4662488"/>
          <p14:tracePt t="101127" x="3724275" y="4670425"/>
          <p14:tracePt t="101144" x="3724275" y="4687888"/>
          <p14:tracePt t="101161" x="3724275" y="4697413"/>
          <p14:tracePt t="101178" x="3724275" y="4706938"/>
          <p14:tracePt t="101194" x="3724275" y="4714875"/>
          <p14:tracePt t="101211" x="3724275" y="4724400"/>
          <p14:tracePt t="101229" x="3724275" y="4733925"/>
          <p14:tracePt t="101253" x="3732213" y="4733925"/>
          <p14:tracePt t="101264" x="3732213" y="4741863"/>
          <p14:tracePt t="101278" x="3732213" y="4751388"/>
          <p14:tracePt t="101298" x="3732213" y="4759325"/>
          <p14:tracePt t="103074" x="3732213" y="4768850"/>
          <p14:tracePt t="103413" x="3732213" y="4778375"/>
          <p14:tracePt t="103429" x="3732213" y="4786313"/>
          <p14:tracePt t="103439" x="3732213" y="4795838"/>
          <p14:tracePt t="103491" x="3751263" y="4778375"/>
          <p14:tracePt t="103937" x="3759200" y="4759325"/>
          <p14:tracePt t="103947" x="3768725" y="4759325"/>
          <p14:tracePt t="103961" x="3768725" y="4751388"/>
          <p14:tracePt t="106620" x="3776663" y="4751388"/>
          <p14:tracePt t="107413" x="3795713" y="4751388"/>
          <p14:tracePt t="107427" x="3840163" y="4741863"/>
          <p14:tracePt t="107437" x="3919538" y="4733925"/>
          <p14:tracePt t="107447" x="3990975" y="4697413"/>
          <p14:tracePt t="107462" x="4027488" y="4679950"/>
          <p14:tracePt t="107478" x="4037013" y="4670425"/>
          <p14:tracePt t="107495" x="4071938" y="4662488"/>
          <p14:tracePt t="107513" x="4276725" y="4608513"/>
          <p14:tracePt t="107530" x="4545013" y="4581525"/>
          <p14:tracePt t="107546" x="4741863" y="4572000"/>
          <p14:tracePt t="107561" x="4759325" y="4572000"/>
          <p14:tracePt t="107594" x="4768850" y="4572000"/>
          <p14:tracePt t="107623" x="4776788" y="4572000"/>
          <p14:tracePt t="107631" x="4786313" y="4572000"/>
          <p14:tracePt t="107644" x="4795838" y="4581525"/>
          <p14:tracePt t="107741" x="4803775" y="4591050"/>
          <p14:tracePt t="107758" x="4830763" y="4608513"/>
          <p14:tracePt t="107768" x="4867275" y="4616450"/>
          <p14:tracePt t="107779" x="4875213" y="4625975"/>
          <p14:tracePt t="107812" x="4884738" y="4635500"/>
          <p14:tracePt t="107867" x="4894263" y="4652963"/>
          <p14:tracePt t="107882" x="4884738" y="4652963"/>
          <p14:tracePt t="108000" x="4867275" y="4643438"/>
          <p14:tracePt t="108009" x="4848225" y="4625975"/>
          <p14:tracePt t="108028" x="4830763" y="4608513"/>
          <p14:tracePt t="108046" x="4813300" y="4598988"/>
          <p14:tracePt t="108062" x="4795838" y="4581525"/>
          <p14:tracePt t="108078" x="4795838" y="4572000"/>
          <p14:tracePt t="108095" x="4795838" y="4564063"/>
          <p14:tracePt t="108163" x="4795838" y="4554538"/>
          <p14:tracePt t="108180" x="4786313" y="4537075"/>
          <p14:tracePt t="108189" x="4776788" y="4519613"/>
          <p14:tracePt t="108200" x="4776788" y="4473575"/>
          <p14:tracePt t="108212" x="4759325" y="4402138"/>
          <p14:tracePt t="108229" x="4741863" y="4349750"/>
          <p14:tracePt t="108246" x="4732338" y="4295775"/>
          <p14:tracePt t="108246" x="4732338" y="4268788"/>
          <p14:tracePt t="108265" x="4732338" y="4251325"/>
          <p14:tracePt t="108278" x="4724400" y="4197350"/>
          <p14:tracePt t="108295" x="4714875" y="4152900"/>
          <p14:tracePt t="108311" x="4714875" y="4125913"/>
          <p14:tracePt t="108328" x="4714875" y="4098925"/>
          <p14:tracePt t="108344" x="4714875" y="4054475"/>
          <p14:tracePt t="108361" x="4714875" y="4010025"/>
          <p14:tracePt t="108378" x="4714875" y="3983038"/>
          <p14:tracePt t="108395" x="4724400" y="3938588"/>
          <p14:tracePt t="108412" x="4751388" y="3876675"/>
          <p14:tracePt t="108430" x="4751388" y="3849688"/>
          <p14:tracePt t="108446" x="4751388" y="3830638"/>
          <p14:tracePt t="108462" x="4759325" y="3813175"/>
          <p14:tracePt t="108478" x="4759325" y="3795713"/>
          <p14:tracePt t="108495" x="4759325" y="3778250"/>
          <p14:tracePt t="108512" x="4759325" y="3751263"/>
          <p14:tracePt t="108528" x="4768850" y="3697288"/>
          <p14:tracePt t="108546" x="4768850" y="3652838"/>
          <p14:tracePt t="108562" x="4776788" y="3608388"/>
          <p14:tracePt t="108580" x="4786313" y="3581400"/>
          <p14:tracePt t="108612" x="4786313" y="3571875"/>
          <p14:tracePt t="108628" x="4786313" y="3563938"/>
          <p14:tracePt t="108664" x="4786313" y="3544888"/>
          <p14:tracePt t="108696" x="4786313" y="3536950"/>
          <p14:tracePt t="108705" x="4786313" y="3527425"/>
          <p14:tracePt t="108720" x="4786313" y="3517900"/>
          <p14:tracePt t="108728" x="4786313" y="3509963"/>
          <p14:tracePt t="108986" x="4776788" y="3500438"/>
          <p14:tracePt t="109002" x="4776788" y="3492500"/>
          <p14:tracePt t="109018" x="4776788" y="3482975"/>
          <p14:tracePt t="109166" x="4776788" y="3473450"/>
          <p14:tracePt t="109176" x="4776788" y="3465513"/>
          <p14:tracePt t="109276" x="4776788" y="3455988"/>
          <p14:tracePt t="109286" x="4776788" y="3446463"/>
          <p14:tracePt t="109298" x="4776788" y="3438525"/>
          <p14:tracePt t="109370" x="4776788" y="3429000"/>
          <p14:tracePt t="117265" x="4776788" y="3411538"/>
          <p14:tracePt t="118145" x="4759325" y="3357563"/>
          <p14:tracePt t="118153" x="4751388" y="3340100"/>
          <p14:tracePt t="118163" x="4741863" y="3322638"/>
          <p14:tracePt t="118179" x="4741863" y="3313113"/>
          <p14:tracePt t="118196" x="4741863" y="3303588"/>
          <p14:tracePt t="118212" x="4741863" y="3295650"/>
          <p14:tracePt t="118246" x="4741863" y="3303588"/>
          <p14:tracePt t="118692" x="4741863" y="3313113"/>
          <p14:tracePt t="118702" x="4751388" y="3313113"/>
          <p14:tracePt t="118748" x="4759325" y="3313113"/>
          <p14:tracePt t="119036" x="4768850" y="3322638"/>
          <p14:tracePt t="119047" x="4776788" y="3322638"/>
          <p14:tracePt t="119063" x="4776788" y="3330575"/>
          <p14:tracePt t="119091" x="4786313" y="3330575"/>
          <p14:tracePt t="120047" x="4795838" y="3330575"/>
          <p14:tracePt t="120093" x="4795838" y="3322638"/>
          <p14:tracePt t="120101" x="4803775" y="3313113"/>
          <p14:tracePt t="120115" x="4813300" y="3303588"/>
          <p14:tracePt t="120129" x="4822825" y="3295650"/>
          <p14:tracePt t="120145" x="4822825" y="3278188"/>
          <p14:tracePt t="120162" x="4822825" y="3259138"/>
          <p14:tracePt t="120179" x="4830763" y="3251200"/>
          <p14:tracePt t="120197" x="4830763" y="3232150"/>
          <p14:tracePt t="120213" x="4840288" y="3224213"/>
          <p14:tracePt t="120230" x="4840288" y="3206750"/>
          <p14:tracePt t="120246" x="4840288" y="3197225"/>
          <p14:tracePt t="120263" x="4848225" y="3179763"/>
          <p14:tracePt t="120263" x="4857750" y="3152775"/>
          <p14:tracePt t="120283" x="4875213" y="3116263"/>
          <p14:tracePt t="120297" x="4884738" y="3089275"/>
          <p14:tracePt t="120312" x="4902200" y="3063875"/>
          <p14:tracePt t="120329" x="4911725" y="3036888"/>
          <p14:tracePt t="120346" x="4929188" y="3017838"/>
          <p14:tracePt t="120363" x="4938713" y="3000375"/>
          <p14:tracePt t="120396" x="4938713" y="2973388"/>
          <p14:tracePt t="120414" x="4938713" y="2965450"/>
          <p14:tracePt t="120430" x="4946650" y="2955925"/>
          <p14:tracePt t="120462" x="4946650" y="2946400"/>
          <p14:tracePt t="120524" x="4938713" y="2946400"/>
          <p14:tracePt t="120594" x="4929188" y="2946400"/>
          <p14:tracePt t="120609" x="4929188" y="2938463"/>
          <p14:tracePt t="120617" x="4921250" y="2938463"/>
          <p14:tracePt t="120633" x="4911725" y="2938463"/>
          <p14:tracePt t="120648" x="4911725" y="2928938"/>
          <p14:tracePt t="120664" x="4902200" y="2928938"/>
          <p14:tracePt t="120687" x="4902200" y="2921000"/>
          <p14:tracePt t="120703" x="4894263" y="2921000"/>
          <p14:tracePt t="120712" x="4884738" y="2911475"/>
          <p14:tracePt t="120730" x="4875213" y="2901950"/>
          <p14:tracePt t="120746" x="4857750" y="2894013"/>
          <p14:tracePt t="120746" x="4848225" y="2884488"/>
          <p14:tracePt t="120767" x="4830763" y="2884488"/>
          <p14:tracePt t="120780" x="4776788" y="2857500"/>
          <p14:tracePt t="120798" x="4768850" y="2849563"/>
          <p14:tracePt t="120815" x="4759325" y="2849563"/>
          <p14:tracePt t="120830" x="4768850" y="2849563"/>
          <p14:tracePt t="120892" x="4768850" y="2857500"/>
          <p14:tracePt t="122656" x="4786313" y="2857500"/>
          <p14:tracePt t="123442" x="4822825" y="2884488"/>
          <p14:tracePt t="123452" x="4857750" y="2894013"/>
          <p14:tracePt t="123463" x="4902200" y="2901950"/>
          <p14:tracePt t="123480" x="4929188" y="2921000"/>
          <p14:tracePt t="123496" x="4938713" y="2921000"/>
          <p14:tracePt t="123513" x="4938713" y="2928938"/>
          <p14:tracePt t="123904" x="4929188" y="2928938"/>
          <p14:tracePt t="123920" x="4938713" y="2928938"/>
          <p14:tracePt t="123990" x="4938713" y="2921000"/>
          <p14:tracePt t="124000" x="4938713" y="2928938"/>
          <p14:tracePt t="124016" x="4929188" y="2982913"/>
          <p14:tracePt t="124031" x="4929188" y="3054350"/>
          <p14:tracePt t="124048" x="4929188" y="3071813"/>
          <p14:tracePt t="124063" x="4938713" y="3081338"/>
          <p14:tracePt t="124080" x="4946650" y="3089275"/>
          <p14:tracePt t="124096" x="4956175" y="3108325"/>
          <p14:tracePt t="124162" x="4956175" y="3089275"/>
          <p14:tracePt t="124493" x="4946650" y="3081338"/>
          <p14:tracePt t="124523" x="4938713" y="3063875"/>
          <p14:tracePt t="124532" x="4929188" y="3036888"/>
          <p14:tracePt t="124547" x="4911725" y="3009900"/>
          <p14:tracePt t="124564" x="4902200" y="3000375"/>
          <p14:tracePt t="124581" x="4884738" y="2965450"/>
          <p14:tracePt t="124597" x="4867275" y="2901950"/>
          <p14:tracePt t="124614" x="4848225" y="2840038"/>
          <p14:tracePt t="124647" x="4848225" y="2830513"/>
          <p14:tracePt t="124689" x="4848225" y="2822575"/>
          <p14:tracePt t="124734" x="4840288" y="2822575"/>
          <p14:tracePt t="125243" x="4830763" y="2822575"/>
          <p14:tracePt t="125259" x="4822825" y="2822575"/>
          <p14:tracePt t="125307" x="4813300" y="2822575"/>
          <p14:tracePt t="125369" x="4803775" y="2822575"/>
          <p14:tracePt t="125378" x="4795838" y="2822575"/>
          <p14:tracePt t="125397" x="4776788" y="2822575"/>
          <p14:tracePt t="125415" x="4768850" y="2822575"/>
          <p14:tracePt t="125431" x="4759325" y="2822575"/>
          <p14:tracePt t="125447" x="4751388" y="2813050"/>
          <p14:tracePt t="125471" x="4741863" y="2813050"/>
          <p14:tracePt t="125501" x="4732338" y="2803525"/>
          <p14:tracePt t="125525" x="4732338" y="2795588"/>
          <p14:tracePt t="125534" x="4724400" y="2795588"/>
          <p14:tracePt t="125547" x="4714875" y="2795588"/>
          <p14:tracePt t="125563" x="4705350" y="2786063"/>
          <p14:tracePt t="125635" x="4697413" y="2778125"/>
          <p14:tracePt t="125651" x="4687888" y="2778125"/>
          <p14:tracePt t="125660" x="4679950" y="2768600"/>
          <p14:tracePt t="125791" x="4679950" y="2759075"/>
          <p14:tracePt t="126575" x="4670425" y="2751138"/>
          <p14:tracePt t="126589" x="4670425" y="2741613"/>
          <p14:tracePt t="126598" x="4660900" y="2724150"/>
          <p14:tracePt t="126613" x="4643438" y="2724150"/>
          <p14:tracePt t="126630" x="4643438" y="2706688"/>
          <p14:tracePt t="126663" x="4633913" y="2697163"/>
          <p14:tracePt t="126681" x="4625975" y="2687638"/>
          <p14:tracePt t="126697" x="4625975" y="2679700"/>
          <p14:tracePt t="126715" x="4608513" y="2670175"/>
          <p14:tracePt t="126731" x="4598988" y="2660650"/>
          <p14:tracePt t="126747" x="4589463" y="2652713"/>
          <p14:tracePt t="126763" x="4572000" y="2635250"/>
          <p14:tracePt t="126781" x="4537075" y="2616200"/>
          <p14:tracePt t="126797" x="4500563" y="2581275"/>
          <p14:tracePt t="126813" x="4446588" y="2544763"/>
          <p14:tracePt t="126831" x="4375150" y="2517775"/>
          <p14:tracePt t="126847" x="4330700" y="2492375"/>
          <p14:tracePt t="126864" x="4303713" y="2455863"/>
          <p14:tracePt t="126881" x="4259263" y="2428875"/>
          <p14:tracePt t="126897" x="4224338" y="2401888"/>
          <p14:tracePt t="126914" x="4179888" y="2366963"/>
          <p14:tracePt t="126931" x="4116388" y="2312988"/>
          <p14:tracePt t="126947" x="4017963" y="2241550"/>
          <p14:tracePt t="126965" x="3938588" y="2197100"/>
          <p14:tracePt t="126981" x="3894138" y="2170113"/>
          <p14:tracePt t="126998" x="3840163" y="2152650"/>
          <p14:tracePt t="127015" x="3803650" y="2135188"/>
          <p14:tracePt t="127031" x="3768725" y="2135188"/>
          <p14:tracePt t="127047" x="3741738" y="2116138"/>
          <p14:tracePt t="127064" x="3705225" y="2108200"/>
          <p14:tracePt t="127081" x="3652838" y="2089150"/>
          <p14:tracePt t="127098" x="3517900" y="2063750"/>
          <p14:tracePt t="127114" x="3394075" y="2044700"/>
          <p14:tracePt t="127131" x="3214688" y="2017713"/>
          <p14:tracePt t="127147" x="3089275" y="1992313"/>
          <p14:tracePt t="127164" x="2965450" y="1965325"/>
          <p14:tracePt t="127181" x="2847975" y="1946275"/>
          <p14:tracePt t="127197" x="2776538" y="1928813"/>
          <p14:tracePt t="127216" x="2768600" y="1928813"/>
          <p14:tracePt t="127231" x="2759075" y="1928813"/>
          <p14:tracePt t="127247" x="2751138" y="1928813"/>
          <p14:tracePt t="127263" x="2724150" y="1928813"/>
          <p14:tracePt t="127280" x="2652713" y="1938338"/>
          <p14:tracePt t="127297" x="2608263" y="1955800"/>
          <p14:tracePt t="127314" x="2536825" y="1973263"/>
          <p14:tracePt t="127330" x="2473325" y="1982788"/>
          <p14:tracePt t="127347" x="2411413" y="1992313"/>
          <p14:tracePt t="127363" x="2322513" y="1992313"/>
          <p14:tracePt t="127380" x="2276475" y="2009775"/>
          <p14:tracePt t="127397" x="2241550" y="2009775"/>
          <p14:tracePt t="127413" x="2232025" y="2027238"/>
          <p14:tracePt t="127430" x="2214563" y="2036763"/>
          <p14:tracePt t="127447" x="2197100" y="2054225"/>
          <p14:tracePt t="127466" x="2187575" y="2081213"/>
          <p14:tracePt t="127481" x="2170113" y="2108200"/>
          <p14:tracePt t="127497" x="2160588" y="2116138"/>
          <p14:tracePt t="127514" x="2143125" y="2135188"/>
          <p14:tracePt t="127531" x="2133600" y="2143125"/>
          <p14:tracePt t="127548" x="2133600" y="2152650"/>
          <p14:tracePt t="127564" x="2125663" y="2160588"/>
          <p14:tracePt t="127580" x="2108200" y="2179638"/>
          <p14:tracePt t="127597" x="2098675" y="2187575"/>
          <p14:tracePt t="127613" x="2081213" y="2206625"/>
          <p14:tracePt t="127630" x="2071688" y="2224088"/>
          <p14:tracePt t="127646" x="2071688" y="2232025"/>
          <p14:tracePt t="127663" x="2062163" y="2251075"/>
          <p14:tracePt t="127679" x="2054225" y="2259013"/>
          <p14:tracePt t="127698" x="2044700" y="2278063"/>
          <p14:tracePt t="127714" x="2044700" y="2295525"/>
          <p14:tracePt t="127731" x="2036763" y="2303463"/>
          <p14:tracePt t="127747" x="2027238" y="2322513"/>
          <p14:tracePt t="127766" x="2027238" y="2330450"/>
          <p14:tracePt t="127781" x="2017713" y="2339975"/>
          <p14:tracePt t="127797" x="2009775" y="2357438"/>
          <p14:tracePt t="127814" x="2009775" y="2366963"/>
          <p14:tracePt t="127831" x="2000250" y="2384425"/>
          <p14:tracePt t="127847" x="2000250" y="2401888"/>
          <p14:tracePt t="127866" x="2000250" y="2420938"/>
          <p14:tracePt t="127881" x="2000250" y="2438400"/>
          <p14:tracePt t="127897" x="2000250" y="2455863"/>
          <p14:tracePt t="127914" x="2000250" y="2465388"/>
          <p14:tracePt t="127931" x="2000250" y="2482850"/>
          <p14:tracePt t="127947" x="2000250" y="2492375"/>
          <p14:tracePt t="127964" x="2000250" y="2517775"/>
          <p14:tracePt t="127981" x="2009775" y="2589213"/>
          <p14:tracePt t="127997" x="2017713" y="2616200"/>
          <p14:tracePt t="128013" x="2027238" y="2643188"/>
          <p14:tracePt t="128030" x="2027238" y="2670175"/>
          <p14:tracePt t="128047" x="2044700" y="2706688"/>
          <p14:tracePt t="128063" x="2044700" y="2724150"/>
          <p14:tracePt t="128081" x="2044700" y="2732088"/>
          <p14:tracePt t="128113" x="2044700" y="2751138"/>
          <p14:tracePt t="128131" x="2044700" y="2759075"/>
          <p14:tracePt t="128148" x="2044700" y="2778125"/>
          <p14:tracePt t="128181" x="2044700" y="2786063"/>
          <p14:tracePt t="128201" x="2044700" y="2795588"/>
          <p14:tracePt t="128214" x="2044700" y="2803525"/>
          <p14:tracePt t="128231" x="2036763" y="2822575"/>
          <p14:tracePt t="128247" x="2036763" y="2840038"/>
          <p14:tracePt t="128267" x="2027238" y="2857500"/>
          <p14:tracePt t="128281" x="2027238" y="2867025"/>
          <p14:tracePt t="128297" x="2027238" y="2874963"/>
          <p14:tracePt t="128314" x="2027238" y="2884488"/>
          <p14:tracePt t="128331" x="2027238" y="2894013"/>
          <p14:tracePt t="128347" x="2027238" y="2884488"/>
          <p14:tracePt t="129117" x="2027238" y="2874963"/>
          <p14:tracePt t="129127" x="2027238" y="2867025"/>
          <p14:tracePt t="130030" x="2036763" y="2867025"/>
          <p14:tracePt t="130149" x="2044700" y="2867025"/>
          <p14:tracePt t="130166" x="2062163" y="2867025"/>
          <p14:tracePt t="130175" x="2062163" y="2874963"/>
          <p14:tracePt t="130183" x="2098675" y="2894013"/>
          <p14:tracePt t="130197" x="2125663" y="2901950"/>
          <p14:tracePt t="130214" x="2143125" y="2911475"/>
          <p14:tracePt t="130230" x="2152650" y="2928938"/>
          <p14:tracePt t="130247" x="2160588" y="2928938"/>
          <p14:tracePt t="130264" x="2179638" y="2946400"/>
          <p14:tracePt t="130281" x="2197100" y="2946400"/>
          <p14:tracePt t="130297" x="2232025" y="2965450"/>
          <p14:tracePt t="130314" x="2295525" y="2992438"/>
          <p14:tracePt t="130331" x="2411413" y="3044825"/>
          <p14:tracePt t="130348" x="2608263" y="3143250"/>
          <p14:tracePt t="130364" x="2857500" y="3214688"/>
          <p14:tracePt t="130381" x="3251200" y="3357563"/>
          <p14:tracePt t="130398" x="3803650" y="3517900"/>
          <p14:tracePt t="130416" x="4000500" y="3536950"/>
          <p14:tracePt t="130432" x="4098925" y="3554413"/>
          <p14:tracePt t="130448" x="4108450" y="3554413"/>
          <p14:tracePt t="130464" x="4108450" y="3544888"/>
          <p14:tracePt t="130558" x="4098925" y="3536950"/>
          <p14:tracePt t="130581" x="4098925" y="3527425"/>
          <p14:tracePt t="130588" x="4098925" y="3517900"/>
          <p14:tracePt t="130597" x="4098925" y="3509963"/>
          <p14:tracePt t="130667" x="4089400" y="3492500"/>
          <p14:tracePt t="130677" x="4089400" y="3482975"/>
          <p14:tracePt t="130690" x="4089400" y="3473450"/>
          <p14:tracePt t="130700" x="4081463" y="3465513"/>
          <p14:tracePt t="130715" x="4081463" y="3446463"/>
          <p14:tracePt t="130731" x="4081463" y="3438525"/>
          <p14:tracePt t="130748" x="4081463" y="3429000"/>
          <p14:tracePt t="130764" x="4081463" y="3411538"/>
          <p14:tracePt t="130782" x="4081463" y="3402013"/>
          <p14:tracePt t="130798" x="4081463" y="3384550"/>
          <p14:tracePt t="130816" x="4071938" y="3375025"/>
          <p14:tracePt t="130833" x="4071938" y="3367088"/>
          <p14:tracePt t="130848" x="4071938" y="3340100"/>
          <p14:tracePt t="130864" x="4071938" y="3330575"/>
          <p14:tracePt t="130882" x="4062413" y="3313113"/>
          <p14:tracePt t="130898" x="4054475" y="3295650"/>
          <p14:tracePt t="130915" x="4037013" y="3251200"/>
          <p14:tracePt t="130931" x="4017963" y="3197225"/>
          <p14:tracePt t="130948" x="4000500" y="3152775"/>
          <p14:tracePt t="130964" x="3983038" y="3116263"/>
          <p14:tracePt t="130981" x="3965575" y="3071813"/>
          <p14:tracePt t="130997" x="3956050" y="3063875"/>
          <p14:tracePt t="131014" x="3938588" y="3036888"/>
          <p14:tracePt t="131031" x="3929063" y="3027363"/>
          <p14:tracePt t="131047" x="3919538" y="3017838"/>
          <p14:tracePt t="131064" x="3902075" y="3009900"/>
          <p14:tracePt t="131082" x="3894138" y="2992438"/>
          <p14:tracePt t="131098" x="3884613" y="2992438"/>
          <p14:tracePt t="131115" x="3875088" y="2982913"/>
          <p14:tracePt t="131148" x="3875088" y="2973388"/>
          <p14:tracePt t="131164" x="3867150" y="2973388"/>
          <p14:tracePt t="131184" x="3857625" y="2973388"/>
          <p14:tracePt t="131262" x="3848100" y="2965450"/>
          <p14:tracePt t="131308" x="3848100" y="2955925"/>
          <p14:tracePt t="131333" x="3840163" y="2938463"/>
          <p14:tracePt t="131348" x="3830638" y="2921000"/>
          <p14:tracePt t="131357" x="3822700" y="2894013"/>
          <p14:tracePt t="131368" x="3795713" y="2840038"/>
          <p14:tracePt t="131381" x="3776663" y="2768600"/>
          <p14:tracePt t="131397" x="3759200" y="2714625"/>
          <p14:tracePt t="131414" x="3741738" y="2670175"/>
          <p14:tracePt t="131430" x="3724275" y="2625725"/>
          <p14:tracePt t="131448" x="3714750" y="2616200"/>
          <p14:tracePt t="131481" x="3714750" y="2608263"/>
          <p14:tracePt t="131597" x="3714750" y="2598738"/>
          <p14:tracePt t="131645" x="3714750" y="2589213"/>
          <p14:tracePt t="131655" x="3705225" y="2589213"/>
          <p14:tracePt t="131665" x="3697288" y="2589213"/>
          <p14:tracePt t="131778" x="3687763" y="2598738"/>
          <p14:tracePt t="131787" x="3679825" y="2608263"/>
          <p14:tracePt t="131802" x="3670300" y="2616200"/>
          <p14:tracePt t="131814" x="3660775" y="2635250"/>
          <p14:tracePt t="131832" x="3660775" y="2643188"/>
          <p14:tracePt t="131848" x="3660775" y="2652713"/>
          <p14:tracePt t="131872" x="3652838" y="2660650"/>
          <p14:tracePt t="131882" x="3643313" y="2697163"/>
          <p14:tracePt t="131898" x="3625850" y="2822575"/>
          <p14:tracePt t="131914" x="3581400" y="2928938"/>
          <p14:tracePt t="131931" x="3562350" y="3000375"/>
          <p14:tracePt t="131948" x="3544888" y="3063875"/>
          <p14:tracePt t="131966" x="3544888" y="3081338"/>
          <p14:tracePt t="131982" x="3536950" y="3081338"/>
          <p14:tracePt t="131998" x="3527425" y="3081338"/>
          <p14:tracePt t="132106" x="3517900" y="3054350"/>
          <p14:tracePt t="132115" x="3509963" y="3000375"/>
          <p14:tracePt t="132131" x="3490913" y="2955925"/>
          <p14:tracePt t="132148" x="3465513" y="2901950"/>
          <p14:tracePt t="132165" x="3438525" y="2857500"/>
          <p14:tracePt t="132181" x="3375025" y="2786063"/>
          <p14:tracePt t="132197" x="3251200" y="2652713"/>
          <p14:tracePt t="132214" x="2982913" y="2420938"/>
          <p14:tracePt t="132232" x="2803525" y="2295525"/>
          <p14:tracePt t="132247" x="2652713" y="2214563"/>
          <p14:tracePt t="132264" x="2571750" y="2160588"/>
          <p14:tracePt t="132282" x="2527300" y="2135188"/>
          <p14:tracePt t="132297" x="2517775" y="2125663"/>
          <p14:tracePt t="132314" x="2490788" y="2116138"/>
          <p14:tracePt t="132331" x="2455863" y="2098675"/>
          <p14:tracePt t="132348" x="2366963" y="2089150"/>
          <p14:tracePt t="132366" x="2251075" y="2063750"/>
          <p14:tracePt t="132381" x="2133600" y="2063750"/>
          <p14:tracePt t="132398" x="2009775" y="2054225"/>
          <p14:tracePt t="132415" x="1928813" y="2054225"/>
          <p14:tracePt t="132431" x="1884363" y="2054225"/>
          <p14:tracePt t="132448" x="1830388" y="2071688"/>
          <p14:tracePt t="132466" x="1812925" y="2089150"/>
          <p14:tracePt t="132482" x="1785938" y="2143125"/>
          <p14:tracePt t="132498" x="1758950" y="2214563"/>
          <p14:tracePt t="132515" x="1741488" y="2295525"/>
          <p14:tracePt t="132532" x="1724025" y="2374900"/>
          <p14:tracePt t="132548" x="1704975" y="2446338"/>
          <p14:tracePt t="132565" x="1687513" y="2500313"/>
          <p14:tracePt t="132581" x="1687513" y="2554288"/>
          <p14:tracePt t="132598" x="1687513" y="2625725"/>
          <p14:tracePt t="132616" x="1687513" y="2670175"/>
          <p14:tracePt t="132632" x="1687513" y="2724150"/>
          <p14:tracePt t="132648" x="1704975" y="2732088"/>
          <p14:tracePt t="132665" x="1704975" y="2741613"/>
          <p14:tracePt t="132681" x="1714500" y="2751138"/>
          <p14:tracePt t="132698" x="1714500" y="2759075"/>
          <p14:tracePt t="132715" x="1724025" y="2768600"/>
          <p14:tracePt t="132733" x="1731963" y="2778125"/>
          <p14:tracePt t="132748" x="1741488" y="2786063"/>
          <p14:tracePt t="132765" x="1751013" y="2803525"/>
          <p14:tracePt t="132783" x="1751013" y="2813050"/>
          <p14:tracePt t="132798" x="1758950" y="2813050"/>
          <p14:tracePt t="132834" x="1768475" y="2822575"/>
          <p14:tracePt t="132850" x="1768475" y="2830513"/>
          <p14:tracePt t="132866" x="1776413" y="2830513"/>
          <p14:tracePt t="132904" x="1785938" y="2830513"/>
          <p14:tracePt t="132920" x="1785938" y="2840038"/>
          <p14:tracePt t="132976" x="1795463" y="2840038"/>
          <p14:tracePt t="133022" x="1803400" y="2840038"/>
          <p14:tracePt t="133210" x="1812925" y="2840038"/>
          <p14:tracePt t="133219" x="1830388" y="2840038"/>
          <p14:tracePt t="133231" x="1874838" y="2803525"/>
          <p14:tracePt t="133247" x="1893888" y="2759075"/>
          <p14:tracePt t="133264" x="1911350" y="2732088"/>
          <p14:tracePt t="133283" x="1919288" y="2714625"/>
          <p14:tracePt t="133315" x="1901825" y="2714625"/>
          <p14:tracePt t="133398" x="1893888" y="2732088"/>
          <p14:tracePt t="133408" x="1884363" y="2768600"/>
          <p14:tracePt t="133418" x="1866900" y="2874963"/>
          <p14:tracePt t="133432" x="1847850" y="2973388"/>
          <p14:tracePt t="133448" x="1830388" y="3036888"/>
          <p14:tracePt t="133464" x="1822450" y="3063875"/>
          <p14:tracePt t="133481" x="1822450" y="3071813"/>
          <p14:tracePt t="133497" x="1822450" y="3063875"/>
          <p14:tracePt t="133545" x="1822450" y="3027363"/>
          <p14:tracePt t="133553" x="1822450" y="2992438"/>
          <p14:tracePt t="133564" x="1822450" y="2928938"/>
          <p14:tracePt t="133580" x="1822450" y="2849563"/>
          <p14:tracePt t="133597" x="1822450" y="2786063"/>
          <p14:tracePt t="133616" x="1822450" y="2768600"/>
          <p14:tracePt t="133648" x="1822450" y="2795588"/>
          <p14:tracePt t="133710" x="1822450" y="2830513"/>
          <p14:tracePt t="133720" x="1822450" y="2849563"/>
          <p14:tracePt t="133731" x="1812925" y="2911475"/>
          <p14:tracePt t="133748" x="1803400" y="2955925"/>
          <p14:tracePt t="133763" x="1803400" y="2965450"/>
          <p14:tracePt t="133780" x="1803400" y="2973388"/>
          <p14:tracePt t="133796" x="1803400" y="2955925"/>
          <p14:tracePt t="133859" x="1812925" y="2928938"/>
          <p14:tracePt t="133869" x="1830388" y="2867025"/>
          <p14:tracePt t="133882" x="1839913" y="2803525"/>
          <p14:tracePt t="133897" x="1857375" y="2759075"/>
          <p14:tracePt t="133914" x="1857375" y="2751138"/>
          <p14:tracePt t="133947" x="1866900" y="2751138"/>
          <p14:tracePt t="134039" x="1874838" y="2768600"/>
          <p14:tracePt t="134051" x="1874838" y="2822575"/>
          <p14:tracePt t="134064" x="1874838" y="2840038"/>
          <p14:tracePt t="134081" x="1884363" y="2849563"/>
          <p14:tracePt t="134097" x="1884363" y="2822575"/>
          <p14:tracePt t="134204" x="1884363" y="2795588"/>
          <p14:tracePt t="134213" x="1901825" y="2732088"/>
          <p14:tracePt t="134231" x="1901825" y="2697163"/>
          <p14:tracePt t="134247" x="1901825" y="2687638"/>
          <p14:tracePt t="134263" x="1911350" y="2679700"/>
          <p14:tracePt t="134281" x="1911350" y="2687638"/>
          <p14:tracePt t="134407" x="1911350" y="2697163"/>
          <p14:tracePt t="134421" x="1911350" y="2706688"/>
          <p14:tracePt t="134437" x="1919288" y="2714625"/>
          <p14:tracePt t="134454" x="1919288" y="2724150"/>
          <p14:tracePt t="134464" x="1928813" y="2732088"/>
          <p14:tracePt t="134480" x="1928813" y="2741613"/>
          <p14:tracePt t="134497" x="1928813" y="2751138"/>
          <p14:tracePt t="134513" x="1928813" y="2759075"/>
          <p14:tracePt t="134530" x="1928813" y="2768600"/>
          <p14:tracePt t="137190" x="1938338" y="2768600"/>
          <p14:tracePt t="137796" x="1946275" y="2778125"/>
          <p14:tracePt t="137805" x="1955800" y="2786063"/>
          <p14:tracePt t="137842" x="1965325" y="2795588"/>
          <p14:tracePt t="137851" x="1973263" y="2795588"/>
          <p14:tracePt t="137863" x="1982788" y="2822575"/>
          <p14:tracePt t="137881" x="2009775" y="2840038"/>
          <p14:tracePt t="137898" x="2081213" y="2867025"/>
          <p14:tracePt t="137914" x="2160588" y="2884488"/>
          <p14:tracePt t="137931" x="2224088" y="2901950"/>
          <p14:tracePt t="137947" x="2251075" y="2921000"/>
          <p14:tracePt t="137965" x="2259013" y="2921000"/>
          <p14:tracePt t="137981" x="2268538" y="2921000"/>
          <p14:tracePt t="138086" x="2276475" y="2921000"/>
          <p14:tracePt t="138100" x="2286000" y="2928938"/>
          <p14:tracePt t="138114" x="2303463" y="2938463"/>
          <p14:tracePt t="138131" x="2322513" y="2955925"/>
          <p14:tracePt t="138147" x="2347913" y="2973388"/>
          <p14:tracePt t="138163" x="2393950" y="2992438"/>
          <p14:tracePt t="138180" x="2419350" y="3009900"/>
          <p14:tracePt t="138197" x="2428875" y="3017838"/>
          <p14:tracePt t="138213" x="2446338" y="3017838"/>
          <p14:tracePt t="138230" x="2455863" y="3017838"/>
          <p14:tracePt t="138247" x="2473325" y="3017838"/>
          <p14:tracePt t="138263" x="2482850" y="3017838"/>
          <p14:tracePt t="138281" x="2490788" y="3017838"/>
          <p14:tracePt t="138297" x="2500313" y="3009900"/>
          <p14:tracePt t="138313" x="2517775" y="3000375"/>
          <p14:tracePt t="138330" x="2527300" y="2992438"/>
          <p14:tracePt t="138347" x="2544763" y="2992438"/>
          <p14:tracePt t="138363" x="2562225" y="2992438"/>
          <p14:tracePt t="138380" x="2581275" y="2992438"/>
          <p14:tracePt t="138397" x="2589213" y="2992438"/>
          <p14:tracePt t="138413" x="2608263" y="3000375"/>
          <p14:tracePt t="138447" x="2616200" y="3000375"/>
          <p14:tracePt t="138500" x="2625725" y="3009900"/>
          <p14:tracePt t="138508" x="2633663" y="3009900"/>
          <p14:tracePt t="138524" x="2643188" y="3009900"/>
          <p14:tracePt t="138610" x="2652713" y="3009900"/>
          <p14:tracePt t="138664" x="2660650" y="3009900"/>
          <p14:tracePt t="138680" x="2660650" y="3017838"/>
          <p14:tracePt t="138690" x="2670175" y="3017838"/>
          <p14:tracePt t="138750" x="2660650" y="3017838"/>
          <p14:tracePt t="139517" x="2660650" y="3009900"/>
          <p14:tracePt t="139532" x="2652713" y="3009900"/>
          <p14:tracePt t="139541" x="2652713" y="3000375"/>
          <p14:tracePt t="139551" x="2643188" y="3000375"/>
          <p14:tracePt t="139564" x="2633663" y="3000375"/>
          <p14:tracePt t="139581" x="2625725" y="2992438"/>
          <p14:tracePt t="139597" x="2616200" y="2982913"/>
          <p14:tracePt t="139614" x="2598738" y="2973388"/>
          <p14:tracePt t="139631" x="2581275" y="2955925"/>
          <p14:tracePt t="139648" x="2571750" y="2955925"/>
          <p14:tracePt t="139664" x="2554288" y="2946400"/>
          <p14:tracePt t="139682" x="2544763" y="2938463"/>
          <p14:tracePt t="139698" x="2536825" y="2928938"/>
          <p14:tracePt t="139715" x="2527300" y="2928938"/>
          <p14:tracePt t="139731" x="2500313" y="2911475"/>
          <p14:tracePt t="139748" x="2490788" y="2911475"/>
          <p14:tracePt t="139783" x="2482850" y="2911475"/>
          <p14:tracePt t="139838" x="2490788" y="2911475"/>
          <p14:tracePt t="140135" x="2500313" y="2911475"/>
          <p14:tracePt t="140141" x="2509838" y="2911475"/>
          <p14:tracePt t="140149" x="2517775" y="2911475"/>
          <p14:tracePt t="140163" x="2527300" y="2911475"/>
          <p14:tracePt t="140181" x="2544763" y="2911475"/>
          <p14:tracePt t="140197" x="2571750" y="2911475"/>
          <p14:tracePt t="140214" x="2625725" y="2911475"/>
          <p14:tracePt t="140230" x="2660650" y="2921000"/>
          <p14:tracePt t="140247" x="2714625" y="2938463"/>
          <p14:tracePt t="140264" x="2751138" y="2946400"/>
          <p14:tracePt t="140281" x="2803525" y="2965450"/>
          <p14:tracePt t="140297" x="2822575" y="2965450"/>
          <p14:tracePt t="140313" x="2830513" y="2965450"/>
          <p14:tracePt t="140330" x="2847975" y="2965450"/>
          <p14:tracePt t="140347" x="2857500" y="2973388"/>
          <p14:tracePt t="140363" x="2874963" y="2973388"/>
          <p14:tracePt t="140380" x="2884488" y="2973388"/>
          <p14:tracePt t="140397" x="2894013" y="2973388"/>
          <p14:tracePt t="140413" x="2911475" y="2973388"/>
          <p14:tracePt t="140430" x="2928938" y="2973388"/>
          <p14:tracePt t="140447" x="2955925" y="2973388"/>
          <p14:tracePt t="140464" x="2965450" y="2973388"/>
          <p14:tracePt t="140481" x="2982913" y="2965450"/>
          <p14:tracePt t="140498" x="2990850" y="2965450"/>
          <p14:tracePt t="142270" x="2982913" y="2965450"/>
          <p14:tracePt t="142499" x="2973388" y="2965450"/>
          <p14:tracePt t="142508" x="2955925" y="2965450"/>
          <p14:tracePt t="142519" x="2928938" y="2965450"/>
          <p14:tracePt t="142532" x="2911475" y="2965450"/>
          <p14:tracePt t="142548" x="2901950" y="2955925"/>
          <p14:tracePt t="142565" x="2894013" y="2955925"/>
          <p14:tracePt t="142582" x="2884488" y="2955925"/>
          <p14:tracePt t="142598" x="2874963" y="2955925"/>
          <p14:tracePt t="142615" x="2867025" y="2955925"/>
          <p14:tracePt t="142632" x="2857500" y="2955925"/>
          <p14:tracePt t="142890" x="2847975" y="2955925"/>
          <p14:tracePt t="142906" x="2840038" y="2946400"/>
          <p14:tracePt t="142912" x="2830513" y="2938463"/>
          <p14:tracePt t="142928" x="2822575" y="2938463"/>
          <p14:tracePt t="142944" x="2822575" y="2928938"/>
          <p14:tracePt t="143007" x="2822575" y="2921000"/>
          <p14:tracePt t="143055" x="2830513" y="2921000"/>
          <p14:tracePt t="143071" x="2840038" y="2921000"/>
          <p14:tracePt t="143086" x="2847975" y="2921000"/>
          <p14:tracePt t="143097" x="2857500" y="2921000"/>
          <p14:tracePt t="143116" x="2867025" y="2921000"/>
          <p14:tracePt t="143131" x="2894013" y="2921000"/>
          <p14:tracePt t="143147" x="3017838" y="2938463"/>
          <p14:tracePt t="143164" x="3143250" y="2955925"/>
          <p14:tracePt t="143180" x="3259138" y="2965450"/>
          <p14:tracePt t="143197" x="3330575" y="2973388"/>
          <p14:tracePt t="143214" x="3375025" y="2973388"/>
          <p14:tracePt t="143230" x="3402013" y="2973388"/>
          <p14:tracePt t="143247" x="3419475" y="2973388"/>
          <p14:tracePt t="143264" x="3438525" y="2973388"/>
          <p14:tracePt t="143282" x="3446463" y="2973388"/>
          <p14:tracePt t="143298" x="3465513" y="2973388"/>
          <p14:tracePt t="143315" x="3473450" y="2973388"/>
          <p14:tracePt t="143332" x="3490913" y="2973388"/>
          <p14:tracePt t="143348" x="3500438" y="2965450"/>
          <p14:tracePt t="143367" x="3517900" y="2965450"/>
          <p14:tracePt t="143383" x="3527425" y="2965450"/>
          <p14:tracePt t="143399" x="3554413" y="2965450"/>
          <p14:tracePt t="143415" x="3571875" y="2955925"/>
          <p14:tracePt t="143432" x="3598863" y="2955925"/>
          <p14:tracePt t="143448" x="3625850" y="2946400"/>
          <p14:tracePt t="143465" x="3670300" y="2928938"/>
          <p14:tracePt t="143482" x="3697288" y="2911475"/>
          <p14:tracePt t="143498" x="3732213" y="2901950"/>
          <p14:tracePt t="143515" x="3751263" y="2884488"/>
          <p14:tracePt t="143533" x="3759200" y="2874963"/>
          <p14:tracePt t="143548" x="3768725" y="2874963"/>
          <p14:tracePt t="143564" x="3786188" y="2867025"/>
          <p14:tracePt t="143581" x="3795713" y="2857500"/>
          <p14:tracePt t="143598" x="3803650" y="2857500"/>
          <p14:tracePt t="143614" x="3830638" y="2857500"/>
          <p14:tracePt t="143633" x="3848100" y="2857500"/>
          <p14:tracePt t="143649" x="3857625" y="2857500"/>
          <p14:tracePt t="143665" x="3884613" y="2857500"/>
          <p14:tracePt t="143682" x="3919538" y="2857500"/>
          <p14:tracePt t="143698" x="3973513" y="2849563"/>
          <p14:tracePt t="143715" x="4010025" y="2849563"/>
          <p14:tracePt t="143732" x="4071938" y="2830513"/>
          <p14:tracePt t="143748" x="4116388" y="2822575"/>
          <p14:tracePt t="143765" x="4179888" y="2795588"/>
          <p14:tracePt t="143784" x="4197350" y="2795588"/>
          <p14:tracePt t="143798" x="4205288" y="2795588"/>
          <p14:tracePt t="143815" x="4214813" y="2795588"/>
          <p14:tracePt t="143832" x="4224338" y="2795588"/>
          <p14:tracePt t="143849" x="4232275" y="2795588"/>
          <p14:tracePt t="143877" x="4241800" y="2795588"/>
          <p14:tracePt t="143899" x="4251325" y="2795588"/>
          <p14:tracePt t="143909" x="4259263" y="2795588"/>
          <p14:tracePt t="143919" x="4268788" y="2795588"/>
          <p14:tracePt t="143932" x="4286250" y="2795588"/>
          <p14:tracePt t="143949" x="4295775" y="2795588"/>
          <p14:tracePt t="143965" x="4303713" y="2795588"/>
          <p14:tracePt t="143982" x="4313238" y="2795588"/>
          <p14:tracePt t="143998" x="4348163" y="2795588"/>
          <p14:tracePt t="144016" x="4367213" y="2803525"/>
          <p14:tracePt t="144050" x="4367213" y="2813050"/>
          <p14:tracePt t="144066" x="4375150" y="2813050"/>
          <p14:tracePt t="144082" x="4384675" y="2822575"/>
          <p14:tracePt t="144098" x="4419600" y="2822575"/>
          <p14:tracePt t="144115" x="4438650" y="2822575"/>
          <p14:tracePt t="144133" x="4465638" y="2822575"/>
          <p14:tracePt t="144148" x="4483100" y="2830513"/>
          <p14:tracePt t="144165" x="4491038" y="2830513"/>
          <p14:tracePt t="144181" x="4510088" y="2840038"/>
          <p14:tracePt t="144214" x="4518025" y="2840038"/>
          <p14:tracePt t="144337" x="4527550" y="2840038"/>
          <p14:tracePt t="144361" x="4537075" y="2840038"/>
          <p14:tracePt t="144533" x="4545013" y="2840038"/>
          <p14:tracePt t="144543" x="4554538" y="2840038"/>
          <p14:tracePt t="144555" x="4562475" y="2840038"/>
          <p14:tracePt t="144603" x="4572000" y="2840038"/>
          <p14:tracePt t="144627" x="4572000" y="2849563"/>
          <p14:tracePt t="144659" x="4581525" y="2849563"/>
          <p14:tracePt t="144689" x="4589463" y="2849563"/>
          <p14:tracePt t="144729" x="4598988" y="2849563"/>
          <p14:tracePt t="144745" x="4608513" y="2849563"/>
          <p14:tracePt t="144770" x="4616450" y="2849563"/>
          <p14:tracePt t="144831" x="4633913" y="2849563"/>
          <p14:tracePt t="144839" x="4643438" y="2849563"/>
          <p14:tracePt t="144848" x="4652963" y="2849563"/>
          <p14:tracePt t="144864" x="4670425" y="2849563"/>
          <p14:tracePt t="144881" x="4687888" y="2857500"/>
          <p14:tracePt t="144899" x="4714875" y="2867025"/>
          <p14:tracePt t="144915" x="4759325" y="2874963"/>
          <p14:tracePt t="144931" x="4803775" y="2884488"/>
          <p14:tracePt t="144949" x="4813300" y="2884488"/>
          <p14:tracePt t="144964" x="4822825" y="2884488"/>
          <p14:tracePt t="145864" x="4813300" y="2884488"/>
          <p14:tracePt t="146341" x="4803775" y="2884488"/>
          <p14:tracePt t="146599" x="4803775" y="2894013"/>
          <p14:tracePt t="146609" x="4795838" y="2894013"/>
          <p14:tracePt t="147519" x="4803775" y="2894013"/>
          <p14:tracePt t="147711" x="4813300" y="2894013"/>
          <p14:tracePt t="147750" x="4822825" y="2894013"/>
          <p14:tracePt t="147830" x="4830763" y="2894013"/>
          <p14:tracePt t="147840" x="4840288" y="2894013"/>
          <p14:tracePt t="147868" x="4848225" y="2894013"/>
          <p14:tracePt t="147892" x="4848225" y="2901950"/>
          <p14:tracePt t="147930" x="4857750" y="2901950"/>
          <p14:tracePt t="147939" x="4867275" y="2901950"/>
          <p14:tracePt t="147949" x="4875213" y="2911475"/>
          <p14:tracePt t="147965" x="4884738" y="2911475"/>
          <p14:tracePt t="147982" x="4894263" y="2911475"/>
          <p14:tracePt t="148010" x="4902200" y="2911475"/>
          <p14:tracePt t="148024" x="4911725" y="2911475"/>
          <p14:tracePt t="148034" x="4921250" y="2911475"/>
          <p14:tracePt t="148049" x="4921250" y="2901950"/>
          <p14:tracePt t="148071" x="4921250" y="2894013"/>
          <p14:tracePt t="148088" x="4921250" y="2884488"/>
          <p14:tracePt t="148099" x="4911725" y="2884488"/>
          <p14:tracePt t="148188" x="4894263" y="2884488"/>
          <p14:tracePt t="148197" x="4875213" y="2884488"/>
          <p14:tracePt t="148216" x="4867275" y="2884488"/>
          <p14:tracePt t="148232" x="4867275" y="2874963"/>
          <p14:tracePt t="148249" x="4857750" y="2867025"/>
          <p14:tracePt t="148354" x="4848225" y="2867025"/>
          <p14:tracePt t="148368" x="4848225" y="2857500"/>
          <p14:tracePt t="148382" x="4840288" y="2840038"/>
          <p14:tracePt t="148401" x="4830763" y="2822575"/>
          <p14:tracePt t="148416" x="4803775" y="2813050"/>
          <p14:tracePt t="148432" x="4776788" y="2795588"/>
          <p14:tracePt t="148448" x="4732338" y="2778125"/>
          <p14:tracePt t="148466" x="4705350" y="2768600"/>
          <p14:tracePt t="148482" x="4697413" y="2768600"/>
          <p14:tracePt t="148499" x="4679950" y="2768600"/>
          <p14:tracePt t="148515" x="4670425" y="2768600"/>
          <p14:tracePt t="148533" x="4652963" y="2768600"/>
          <p14:tracePt t="148550" x="4643438" y="2778125"/>
          <p14:tracePt t="148628" x="4633913" y="2795588"/>
          <p14:tracePt t="148642" x="4625975" y="2813050"/>
          <p14:tracePt t="148652" x="4616450" y="2840038"/>
          <p14:tracePt t="148666" x="4616450" y="2874963"/>
          <p14:tracePt t="148682" x="4616450" y="2901950"/>
          <p14:tracePt t="148699" x="4625975" y="2911475"/>
          <p14:tracePt t="148715" x="4633913" y="2928938"/>
          <p14:tracePt t="148732" x="4652963" y="2938463"/>
          <p14:tracePt t="148749" x="4679950" y="2955925"/>
          <p14:tracePt t="148765" x="4705350" y="2982913"/>
          <p14:tracePt t="148765" x="4724400" y="3000375"/>
          <p14:tracePt t="148784" x="4759325" y="3009900"/>
          <p14:tracePt t="148799" x="4768850" y="3009900"/>
          <p14:tracePt t="148815" x="4776788" y="3000375"/>
          <p14:tracePt t="148832" x="4776788" y="2973388"/>
          <p14:tracePt t="148848" x="4776788" y="2955925"/>
          <p14:tracePt t="148865" x="4776788" y="2946400"/>
          <p14:tracePt t="148882" x="4776788" y="2928938"/>
          <p14:tracePt t="148900" x="4768850" y="2911475"/>
          <p14:tracePt t="148916" x="4751388" y="2901950"/>
          <p14:tracePt t="148932" x="4751388" y="2894013"/>
          <p14:tracePt t="148949" x="4732338" y="2884488"/>
          <p14:tracePt t="148966" x="4724400" y="2867025"/>
          <p14:tracePt t="148982" x="4705350" y="2857500"/>
          <p14:tracePt t="148998" x="4697413" y="2849563"/>
          <p14:tracePt t="149015" x="4687888" y="2849563"/>
          <p14:tracePt t="149032" x="4679950" y="2840038"/>
          <p14:tracePt t="149065" x="4670425" y="2840038"/>
          <p14:tracePt t="149087" x="4670425" y="2849563"/>
          <p14:tracePt t="149160" x="4670425" y="2857500"/>
          <p14:tracePt t="149169" x="4679950" y="2874963"/>
          <p14:tracePt t="149182" x="4697413" y="2894013"/>
          <p14:tracePt t="149199" x="4705350" y="2911475"/>
          <p14:tracePt t="149215" x="4724400" y="2921000"/>
          <p14:tracePt t="149232" x="4751388" y="2946400"/>
          <p14:tracePt t="149248" x="4803775" y="3000375"/>
          <p14:tracePt t="149265" x="4848225" y="3017838"/>
          <p14:tracePt t="149265" x="4875213" y="3027363"/>
          <p14:tracePt t="149284" x="4894263" y="3027363"/>
          <p14:tracePt t="149299" x="4902200" y="3027363"/>
          <p14:tracePt t="149316" x="4911725" y="3027363"/>
          <p14:tracePt t="149345" x="4911725" y="3017838"/>
          <p14:tracePt t="149353" x="4921250" y="3017838"/>
          <p14:tracePt t="149364" x="4929188" y="3000375"/>
          <p14:tracePt t="149381" x="4938713" y="2982913"/>
          <p14:tracePt t="149399" x="4938713" y="2965450"/>
          <p14:tracePt t="149416" x="4938713" y="2946400"/>
          <p14:tracePt t="149433" x="4929188" y="2928938"/>
          <p14:tracePt t="149449" x="4921250" y="2911475"/>
          <p14:tracePt t="149466" x="4902200" y="2894013"/>
          <p14:tracePt t="149482" x="4894263" y="2884488"/>
          <p14:tracePt t="149499" x="4875213" y="2874963"/>
          <p14:tracePt t="149516" x="4857750" y="2857500"/>
          <p14:tracePt t="149534" x="4822825" y="2849563"/>
          <p14:tracePt t="149550" x="4803775" y="2849563"/>
          <p14:tracePt t="149566" x="4795838" y="2840038"/>
          <p14:tracePt t="149582" x="4776788" y="2830513"/>
          <p14:tracePt t="149598" x="4768850" y="2822575"/>
          <p14:tracePt t="149615" x="4751388" y="2822575"/>
          <p14:tracePt t="149632" x="4724400" y="2822575"/>
          <p14:tracePt t="149649" x="4714875" y="2822575"/>
          <p14:tracePt t="149666" x="4697413" y="2822575"/>
          <p14:tracePt t="149683" x="4687888" y="2830513"/>
          <p14:tracePt t="149699" x="4679950" y="2840038"/>
          <p14:tracePt t="149716" x="4660900" y="2857500"/>
          <p14:tracePt t="149733" x="4652963" y="2867025"/>
          <p14:tracePt t="149749" x="4643438" y="2884488"/>
          <p14:tracePt t="149782" x="4643438" y="2894013"/>
          <p14:tracePt t="149800" x="4643438" y="2901950"/>
          <p14:tracePt t="149816" x="4643438" y="2921000"/>
          <p14:tracePt t="149849" x="4643438" y="2928938"/>
          <p14:tracePt t="149865" x="4652963" y="2928938"/>
          <p14:tracePt t="149942" x="4670425" y="2928938"/>
          <p14:tracePt t="149951" x="4687888" y="2928938"/>
          <p14:tracePt t="149966" x="4724400" y="2928938"/>
          <p14:tracePt t="149983" x="4768850" y="2928938"/>
          <p14:tracePt t="149999" x="4776788" y="2928938"/>
          <p14:tracePt t="150032" x="4786313" y="2928938"/>
          <p14:tracePt t="150049" x="4803775" y="2901950"/>
          <p14:tracePt t="150066" x="4813300" y="2884488"/>
          <p14:tracePt t="150081" x="4813300" y="2874963"/>
          <p14:tracePt t="150098" x="4822825" y="2857500"/>
          <p14:tracePt t="150116" x="4822825" y="2849563"/>
          <p14:tracePt t="150133" x="4822825" y="2830513"/>
          <p14:tracePt t="150149" x="4822825" y="2822575"/>
          <p14:tracePt t="150182" x="4822825" y="2813050"/>
          <p14:tracePt t="150200" x="4803775" y="2813050"/>
          <p14:tracePt t="150216" x="4786313" y="2813050"/>
          <p14:tracePt t="150231" x="4776788" y="2813050"/>
          <p14:tracePt t="150248" x="4759325" y="2813050"/>
          <p14:tracePt t="150265" x="4751388" y="2813050"/>
          <p14:tracePt t="150282" x="4741863" y="2813050"/>
          <p14:tracePt t="150298" x="4732338" y="2813050"/>
          <p14:tracePt t="150339" x="4724400" y="2813050"/>
          <p14:tracePt t="150404" x="4714875" y="2830513"/>
          <p14:tracePt t="150413" x="4705350" y="2830513"/>
          <p14:tracePt t="150432" x="4705350" y="2840038"/>
          <p14:tracePt t="150504" x="4705350" y="2849563"/>
          <p14:tracePt t="150514" x="4714875" y="2867025"/>
          <p14:tracePt t="150533" x="4724400" y="2874963"/>
          <p14:tracePt t="150549" x="4741863" y="2894013"/>
          <p14:tracePt t="150566" x="4751388" y="2911475"/>
          <p14:tracePt t="150583" x="4768850" y="2921000"/>
          <p14:tracePt t="150599" x="4776788" y="2938463"/>
          <p14:tracePt t="150616" x="4786313" y="2946400"/>
          <p14:tracePt t="150633" x="4795838" y="2946400"/>
          <p14:tracePt t="150649" x="4813300" y="2946400"/>
          <p14:tracePt t="150666" x="4822825" y="2946400"/>
          <p14:tracePt t="150683" x="4840288" y="2928938"/>
          <p14:tracePt t="150700" x="4857750" y="2901950"/>
          <p14:tracePt t="150716" x="4857750" y="2894013"/>
          <p14:tracePt t="150733" x="4857750" y="2884488"/>
          <p14:tracePt t="150749" x="4857750" y="2874963"/>
          <p14:tracePt t="150766" x="4857750" y="2857500"/>
          <p14:tracePt t="150782" x="4857750" y="2840038"/>
          <p14:tracePt t="150798" x="4840288" y="2830513"/>
          <p14:tracePt t="150815" x="4830763" y="2813050"/>
          <p14:tracePt t="150832" x="4813300" y="2795588"/>
          <p14:tracePt t="150849" x="4795838" y="2786063"/>
          <p14:tracePt t="150866" x="4786313" y="2778125"/>
          <p14:tracePt t="150882" x="4776788" y="2768600"/>
          <p14:tracePt t="150899" x="4759325" y="2759075"/>
          <p14:tracePt t="150916" x="4751388" y="2751138"/>
          <p14:tracePt t="150932" x="4732338" y="2751138"/>
          <p14:tracePt t="150966" x="4732338" y="2741613"/>
          <p14:tracePt t="150974" x="4724400" y="2741613"/>
          <p14:tracePt t="150990" x="4714875" y="2741613"/>
          <p14:tracePt t="151000" x="4705350" y="2741613"/>
          <p14:tracePt t="151016" x="4687888" y="2741613"/>
          <p14:tracePt t="151033" x="4679950" y="2759075"/>
          <p14:tracePt t="151050" x="4660900" y="2768600"/>
          <p14:tracePt t="151066" x="4652963" y="2795588"/>
          <p14:tracePt t="151066" x="4643438" y="2813050"/>
          <p14:tracePt t="151085" x="4633913" y="2822575"/>
          <p14:tracePt t="151100" x="4633913" y="2849563"/>
          <p14:tracePt t="151116" x="4633913" y="2857500"/>
          <p14:tracePt t="151133" x="4633913" y="2874963"/>
          <p14:tracePt t="151166" x="4633913" y="2894013"/>
          <p14:tracePt t="151182" x="4643438" y="2911475"/>
          <p14:tracePt t="151201" x="4652963" y="2921000"/>
          <p14:tracePt t="151217" x="4670425" y="2938463"/>
          <p14:tracePt t="151233" x="4679950" y="2946400"/>
          <p14:tracePt t="151249" x="4687888" y="2955925"/>
          <p14:tracePt t="151265" x="4705350" y="2973388"/>
          <p14:tracePt t="151285" x="4724400" y="2973388"/>
          <p14:tracePt t="151299" x="4751388" y="2973388"/>
          <p14:tracePt t="151316" x="4768850" y="2973388"/>
          <p14:tracePt t="151334" x="4786313" y="2973388"/>
          <p14:tracePt t="151351" x="4795838" y="2965450"/>
          <p14:tracePt t="151366" x="4813300" y="2955925"/>
          <p14:tracePt t="151383" x="4813300" y="2946400"/>
          <p14:tracePt t="151399" x="4830763" y="2921000"/>
          <p14:tracePt t="151416" x="4830763" y="2911475"/>
          <p14:tracePt t="151433" x="4830763" y="2901950"/>
          <p14:tracePt t="151449" x="4830763" y="2874963"/>
          <p14:tracePt t="151466" x="4830763" y="2849563"/>
          <p14:tracePt t="151483" x="4822825" y="2840038"/>
          <p14:tracePt t="151499" x="4822825" y="2822575"/>
          <p14:tracePt t="151516" x="4803775" y="2813050"/>
          <p14:tracePt t="151533" x="4795838" y="2803525"/>
          <p14:tracePt t="151549" x="4795838" y="2795588"/>
          <p14:tracePt t="151566" x="4786313" y="2786063"/>
          <p14:tracePt t="151582" x="4776788" y="2778125"/>
          <p14:tracePt t="151599" x="4776788" y="2768600"/>
          <p14:tracePt t="151616" x="4768850" y="2768600"/>
          <p14:tracePt t="151649" x="4751388" y="2759075"/>
          <p14:tracePt t="151666" x="4732338" y="2759075"/>
          <p14:tracePt t="151699" x="4724400" y="2759075"/>
          <p14:tracePt t="151716" x="4714875" y="2759075"/>
          <p14:tracePt t="151748" x="4705350" y="2759075"/>
          <p14:tracePt t="151765" x="4697413" y="2768600"/>
          <p14:tracePt t="151780" x="4697413" y="2778125"/>
          <p14:tracePt t="151790" x="4687888" y="2778125"/>
          <p14:tracePt t="151812" x="4679950" y="2786063"/>
          <p14:tracePt t="151822" x="4679950" y="2803525"/>
          <p14:tracePt t="151834" x="4670425" y="2822575"/>
          <p14:tracePt t="151848" x="4652963" y="2849563"/>
          <p14:tracePt t="151866" x="4652963" y="2857500"/>
          <p14:tracePt t="151899" x="4652963" y="2867025"/>
          <p14:tracePt t="151936" x="4652963" y="2874963"/>
          <p14:tracePt t="151944" x="4660900" y="2884488"/>
          <p14:tracePt t="151960" x="4670425" y="2894013"/>
          <p14:tracePt t="151976" x="4679950" y="2901950"/>
          <p14:tracePt t="152000" x="4687888" y="2901950"/>
          <p14:tracePt t="152006" x="4697413" y="2911475"/>
          <p14:tracePt t="152022" x="4705350" y="2911475"/>
          <p14:tracePt t="152032" x="4732338" y="2921000"/>
          <p14:tracePt t="152049" x="4759325" y="2921000"/>
          <p14:tracePt t="152065" x="4786313" y="2928938"/>
          <p14:tracePt t="152083" x="4803775" y="2928938"/>
          <p14:tracePt t="152115" x="4813300" y="2928938"/>
          <p14:tracePt t="152132" x="4822825" y="2911475"/>
          <p14:tracePt t="152172" x="4830763" y="2911475"/>
          <p14:tracePt t="152182" x="4830763" y="2884488"/>
          <p14:tracePt t="152199" x="4840288" y="2884488"/>
          <p14:tracePt t="152233" x="4840288" y="2874963"/>
          <p14:tracePt t="152304" x="4840288" y="2867025"/>
          <p14:tracePt t="152320" x="4840288" y="2857500"/>
          <p14:tracePt t="152333" x="4840288" y="2849563"/>
          <p14:tracePt t="152358" x="4830763" y="2849563"/>
          <p14:tracePt t="152368" x="4822825" y="2840038"/>
          <p14:tracePt t="152383" x="4813300" y="2822575"/>
          <p14:tracePt t="152399" x="4803775" y="2813050"/>
          <p14:tracePt t="152416" x="4795838" y="2803525"/>
          <p14:tracePt t="152449" x="4786313" y="2795588"/>
          <p14:tracePt t="152466" x="4776788" y="2795588"/>
          <p14:tracePt t="152483" x="4768850" y="2786063"/>
          <p14:tracePt t="152501" x="4759325" y="2778125"/>
          <p14:tracePt t="152525" x="4751388" y="2778125"/>
          <p14:tracePt t="152539" x="4741863" y="2778125"/>
          <p14:tracePt t="152549" x="4741863" y="2768600"/>
          <p14:tracePt t="152565" x="4732338" y="2768600"/>
          <p14:tracePt t="152582" x="4724400" y="2768600"/>
          <p14:tracePt t="152641" x="4714875" y="2768600"/>
          <p14:tracePt t="152650" x="4705350" y="2768600"/>
          <p14:tracePt t="152673" x="4697413" y="2768600"/>
          <p14:tracePt t="152683" x="4687888" y="2778125"/>
          <p14:tracePt t="152699" x="4670425" y="2786063"/>
          <p14:tracePt t="152715" x="4660900" y="2803525"/>
          <p14:tracePt t="152732" x="4643438" y="2813050"/>
          <p14:tracePt t="152749" x="4633913" y="2830513"/>
          <p14:tracePt t="152766" x="4625975" y="2840038"/>
          <p14:tracePt t="152783" x="4625975" y="2849563"/>
          <p14:tracePt t="152799" x="4616450" y="2849563"/>
          <p14:tracePt t="152820" x="4616450" y="2857500"/>
          <p14:tracePt t="152832" x="4608513" y="2874963"/>
          <p14:tracePt t="152849" x="4598988" y="2884488"/>
          <p14:tracePt t="152866" x="4598988" y="2894013"/>
          <p14:tracePt t="152883" x="4598988" y="2911475"/>
          <p14:tracePt t="152899" x="4589463" y="2928938"/>
          <p14:tracePt t="152916" x="4589463" y="2946400"/>
          <p14:tracePt t="152933" x="4589463" y="2965450"/>
          <p14:tracePt t="152949" x="4589463" y="2973388"/>
          <p14:tracePt t="152983" x="4589463" y="2982913"/>
          <p14:tracePt t="152999" x="4589463" y="2992438"/>
          <p14:tracePt t="153017" x="4598988" y="2992438"/>
          <p14:tracePt t="153033" x="4616450" y="3000375"/>
          <p14:tracePt t="153049" x="4616450" y="3009900"/>
          <p14:tracePt t="153066" x="4633913" y="3017838"/>
          <p14:tracePt t="153083" x="4643438" y="3017838"/>
          <p14:tracePt t="153099" x="4660900" y="3027363"/>
          <p14:tracePt t="153116" x="4670425" y="3027363"/>
          <p14:tracePt t="153133" x="4687888" y="3027363"/>
          <p14:tracePt t="153150" x="4705350" y="3027363"/>
          <p14:tracePt t="153166" x="4714875" y="3027363"/>
          <p14:tracePt t="153183" x="4732338" y="3036888"/>
          <p14:tracePt t="153199" x="4741863" y="3036888"/>
          <p14:tracePt t="153216" x="4751388" y="3036888"/>
          <p14:tracePt t="153233" x="4759325" y="3027363"/>
          <p14:tracePt t="153283" x="4759325" y="3017838"/>
          <p14:tracePt t="153292" x="4768850" y="3009900"/>
          <p14:tracePt t="153302" x="4768850" y="2992438"/>
          <p14:tracePt t="153317" x="4768850" y="2982913"/>
          <p14:tracePt t="153333" x="4768850" y="2965450"/>
          <p14:tracePt t="153350" x="4768850" y="2955925"/>
          <p14:tracePt t="153366" x="4768850" y="2938463"/>
          <p14:tracePt t="153382" x="4768850" y="2928938"/>
          <p14:tracePt t="153399" x="4768850" y="2911475"/>
          <p14:tracePt t="153416" x="4768850" y="2901950"/>
          <p14:tracePt t="153432" x="4759325" y="2894013"/>
          <p14:tracePt t="153449" x="4759325" y="2884488"/>
          <p14:tracePt t="153465" x="4759325" y="2867025"/>
          <p14:tracePt t="153482" x="4751388" y="2867025"/>
          <p14:tracePt t="153499" x="4741863" y="2849563"/>
          <p14:tracePt t="153532" x="4732338" y="2840038"/>
          <p14:tracePt t="153549" x="4724400" y="2830513"/>
          <p14:tracePt t="153565" x="4714875" y="2822575"/>
          <p14:tracePt t="153599" x="4705350" y="2822575"/>
          <p14:tracePt t="153626" x="4705350" y="2813050"/>
          <p14:tracePt t="153634" x="4697413" y="2813050"/>
          <p14:tracePt t="153650" x="4697413" y="2803525"/>
          <p14:tracePt t="153666" x="4679950" y="2803525"/>
          <p14:tracePt t="153699" x="4670425" y="2803525"/>
          <p14:tracePt t="153715" x="4660900" y="2803525"/>
          <p14:tracePt t="153761" x="4652963" y="2803525"/>
          <p14:tracePt t="153771" x="4643438" y="2803525"/>
          <p14:tracePt t="153823" x="4633913" y="2813050"/>
          <p14:tracePt t="153832" x="4625975" y="2822575"/>
          <p14:tracePt t="153850" x="4625975" y="2840038"/>
          <p14:tracePt t="153866" x="4616450" y="2849563"/>
          <p14:tracePt t="153883" x="4608513" y="2867025"/>
          <p14:tracePt t="153901" x="4608513" y="2884488"/>
          <p14:tracePt t="153933" x="4608513" y="2901950"/>
          <p14:tracePt t="153966" x="4608513" y="2921000"/>
          <p14:tracePt t="153982" x="4616450" y="2928938"/>
          <p14:tracePt t="153999" x="4616450" y="2938463"/>
          <p14:tracePt t="154015" x="4625975" y="2938463"/>
          <p14:tracePt t="154032" x="4633913" y="2946400"/>
          <p14:tracePt t="154065" x="4643438" y="2946400"/>
          <p14:tracePt t="154075" x="4652963" y="2955925"/>
          <p14:tracePt t="154089" x="4660900" y="2965450"/>
          <p14:tracePt t="154099" x="4670425" y="2965450"/>
          <p14:tracePt t="154116" x="4687888" y="2965450"/>
          <p14:tracePt t="154132" x="4705350" y="2965450"/>
          <p14:tracePt t="154150" x="4714875" y="2965450"/>
          <p14:tracePt t="154166" x="4732338" y="2965450"/>
          <p14:tracePt t="154182" x="4732338" y="2955925"/>
          <p14:tracePt t="154199" x="4741863" y="2955925"/>
          <p14:tracePt t="154215" x="4751388" y="2955925"/>
          <p14:tracePt t="154232" x="4759325" y="2938463"/>
          <p14:tracePt t="154249" x="4768850" y="2928938"/>
          <p14:tracePt t="154265" x="4776788" y="2921000"/>
          <p14:tracePt t="154283" x="4776788" y="2911475"/>
          <p14:tracePt t="154299" x="4776788" y="2894013"/>
          <p14:tracePt t="154316" x="4776788" y="2874963"/>
          <p14:tracePt t="154349" x="4776788" y="2867025"/>
          <p14:tracePt t="154366" x="4776788" y="2857500"/>
          <p14:tracePt t="154387" x="4776788" y="2849563"/>
          <p14:tracePt t="154417" x="4776788" y="2840038"/>
          <p14:tracePt t="154441" x="4776788" y="2830513"/>
          <p14:tracePt t="154457" x="4776788" y="2822575"/>
          <p14:tracePt t="154481" x="4776788" y="2813050"/>
          <p14:tracePt t="154503" x="4768850" y="2803525"/>
          <p14:tracePt t="154519" x="4759325" y="2803525"/>
          <p14:tracePt t="154691" x="4759325" y="2813050"/>
          <p14:tracePt t="156868" x="4759325" y="2822575"/>
          <p14:tracePt t="157461" x="4759325" y="2840038"/>
          <p14:tracePt t="157471" x="4768850" y="2849563"/>
          <p14:tracePt t="157483" x="4776788" y="2867025"/>
          <p14:tracePt t="157501" x="4795838" y="2894013"/>
          <p14:tracePt t="157518" x="4803775" y="2921000"/>
          <p14:tracePt t="157534" x="4803775" y="2938463"/>
          <p14:tracePt t="157549" x="4803775" y="2946400"/>
          <p14:tracePt t="157566" x="4795838" y="2965450"/>
          <p14:tracePt t="157583" x="4786313" y="3000375"/>
          <p14:tracePt t="157599" x="4768850" y="3017838"/>
          <p14:tracePt t="157617" x="4751388" y="3044825"/>
          <p14:tracePt t="157633" x="4741863" y="3071813"/>
          <p14:tracePt t="157650" x="4741863" y="3089275"/>
          <p14:tracePt t="157667" x="4741863" y="3098800"/>
          <p14:tracePt t="157683" x="4741863" y="3108325"/>
          <p14:tracePt t="157700" x="4732338" y="3116263"/>
          <p14:tracePt t="157813" x="4724400" y="3116263"/>
          <p14:tracePt t="157830" x="4714875" y="3125788"/>
          <p14:tracePt t="157839" x="4705350" y="3135313"/>
          <p14:tracePt t="157850" x="4697413" y="3143250"/>
          <p14:tracePt t="157867" x="4697413" y="3152775"/>
          <p14:tracePt t="157979" x="4705350" y="3160713"/>
          <p14:tracePt t="157993" x="4724400" y="3170238"/>
          <p14:tracePt t="158003" x="4768850" y="3179763"/>
          <p14:tracePt t="158018" x="4813300" y="3187700"/>
          <p14:tracePt t="158033" x="4848225" y="3187700"/>
          <p14:tracePt t="158050" x="4894263" y="3179763"/>
          <p14:tracePt t="158066" x="4929188" y="3179763"/>
          <p14:tracePt t="158083" x="4956175" y="3179763"/>
          <p14:tracePt t="158099" x="4973638" y="3179763"/>
          <p14:tracePt t="158116" x="4983163" y="3179763"/>
          <p14:tracePt t="158133" x="5000625" y="3179763"/>
          <p14:tracePt t="158167" x="5018088" y="3179763"/>
          <p14:tracePt t="158183" x="5027613" y="3170238"/>
          <p14:tracePt t="158199" x="5045075" y="3170238"/>
          <p14:tracePt t="158216" x="5054600" y="3170238"/>
          <p14:tracePt t="158232" x="5072063" y="3152775"/>
          <p14:tracePt t="158250" x="5089525" y="3152775"/>
          <p14:tracePt t="158268" x="5108575" y="3143250"/>
          <p14:tracePt t="158284" x="5116513" y="3135313"/>
          <p14:tracePt t="158300" x="5126038" y="3135313"/>
          <p14:tracePt t="158317" x="5135563" y="3135313"/>
          <p14:tracePt t="158334" x="5143500" y="3125788"/>
          <p14:tracePt t="158354" x="5153025" y="3125788"/>
          <p14:tracePt t="158370" x="5160963" y="3116263"/>
          <p14:tracePt t="158401" x="5160963" y="3108325"/>
          <p14:tracePt t="158411" x="5170488" y="3108325"/>
          <p14:tracePt t="158421" x="5180013" y="3108325"/>
          <p14:tracePt t="158434" x="5180013" y="3098800"/>
          <p14:tracePt t="158550" x="5180013" y="3089275"/>
          <p14:tracePt t="158566" x="5170488" y="3081338"/>
          <p14:tracePt t="158598" x="5170488" y="3071813"/>
          <p14:tracePt t="158607" x="5160963" y="3063875"/>
          <p14:tracePt t="158617" x="5143500" y="3063875"/>
          <p14:tracePt t="158634" x="5143500" y="3054350"/>
          <p14:tracePt t="158650" x="5153025" y="3063875"/>
          <p14:tracePt t="158753" x="5160963" y="3063875"/>
          <p14:tracePt t="158763" x="5170488" y="3071813"/>
          <p14:tracePt t="158773" x="5197475" y="3081338"/>
          <p14:tracePt t="158783" x="5232400" y="3098800"/>
          <p14:tracePt t="158800" x="5259388" y="3108325"/>
          <p14:tracePt t="158817" x="5286375" y="3125788"/>
          <p14:tracePt t="158835" x="5340350" y="3143250"/>
          <p14:tracePt t="158850" x="5394325" y="3152775"/>
          <p14:tracePt t="158867" x="5446713" y="3160713"/>
          <p14:tracePt t="158883" x="5554663" y="3160713"/>
          <p14:tracePt t="158902" x="5599113" y="3160713"/>
          <p14:tracePt t="158918" x="5616575" y="3160713"/>
          <p14:tracePt t="158934" x="5635625" y="3160713"/>
          <p14:tracePt t="158950" x="5643563" y="3160713"/>
          <p14:tracePt t="158967" x="5661025" y="3160713"/>
          <p14:tracePt t="159000" x="5670550" y="3160713"/>
          <p14:tracePt t="159016" x="5680075" y="3160713"/>
          <p14:tracePt t="159051" x="5688013" y="3160713"/>
          <p14:tracePt t="159073" x="5697538" y="3160713"/>
          <p14:tracePt t="159083" x="5707063" y="3143250"/>
          <p14:tracePt t="159100" x="5732463" y="3135313"/>
          <p14:tracePt t="159117" x="5768975" y="3108325"/>
          <p14:tracePt t="159134" x="5786438" y="3098800"/>
          <p14:tracePt t="159150" x="5803900" y="3089275"/>
          <p14:tracePt t="159168" x="5813425" y="3081338"/>
          <p14:tracePt t="159184" x="5822950" y="3071813"/>
          <p14:tracePt t="159200" x="5830888" y="3071813"/>
          <p14:tracePt t="159216" x="5884863" y="3071813"/>
          <p14:tracePt t="159233" x="5921375" y="3071813"/>
          <p14:tracePt t="159250" x="5938838" y="3071813"/>
          <p14:tracePt t="159267" x="5946775" y="3071813"/>
          <p14:tracePt t="159284" x="5956300" y="3071813"/>
          <p14:tracePt t="159317" x="5965825" y="3071813"/>
          <p14:tracePt t="159356" x="5973763" y="3071813"/>
          <p14:tracePt t="159365" x="5983288" y="3071813"/>
          <p14:tracePt t="159388" x="5992813" y="3071813"/>
          <p14:tracePt t="159418" x="5992813" y="3081338"/>
          <p14:tracePt t="159544" x="6000750" y="3081338"/>
          <p14:tracePt t="159568" x="6010275" y="3081338"/>
          <p14:tracePt t="159670" x="6018213" y="3081338"/>
          <p14:tracePt t="159692" x="6018213" y="3071813"/>
          <p14:tracePt t="161536" x="6010275" y="3071813"/>
          <p14:tracePt t="161546" x="6000750" y="3071813"/>
          <p14:tracePt t="161594" x="5983288" y="3081338"/>
          <p14:tracePt t="161604" x="5973763" y="3108325"/>
          <p14:tracePt t="161619" x="5956300" y="3125788"/>
          <p14:tracePt t="161633" x="5946775" y="3135313"/>
          <p14:tracePt t="161650" x="5929313" y="3152775"/>
          <p14:tracePt t="161666" x="5921375" y="3160713"/>
          <p14:tracePt t="161683" x="5911850" y="3179763"/>
          <p14:tracePt t="161700" x="5884863" y="3187700"/>
          <p14:tracePt t="161717" x="5867400" y="3206750"/>
          <p14:tracePt t="161733" x="5857875" y="3206750"/>
          <p14:tracePt t="161750" x="5830888" y="3232150"/>
          <p14:tracePt t="161767" x="5803900" y="3232150"/>
          <p14:tracePt t="161786" x="5786438" y="3241675"/>
          <p14:tracePt t="161800" x="5778500" y="3241675"/>
          <p14:tracePt t="161817" x="5759450" y="3251200"/>
          <p14:tracePt t="161835" x="5751513" y="3268663"/>
          <p14:tracePt t="161852" x="5732463" y="3286125"/>
          <p14:tracePt t="161868" x="5732463" y="3295650"/>
          <p14:tracePt t="161884" x="5715000" y="3303588"/>
          <p14:tracePt t="161901" x="5707063" y="3322638"/>
          <p14:tracePt t="161917" x="5688013" y="3330575"/>
          <p14:tracePt t="161933" x="5670550" y="3340100"/>
          <p14:tracePt t="161950" x="5661025" y="3349625"/>
          <p14:tracePt t="161967" x="5643563" y="3357563"/>
          <p14:tracePt t="161983" x="5635625" y="3367088"/>
          <p14:tracePt t="162001" x="5581650" y="3375025"/>
          <p14:tracePt t="162017" x="5527675" y="3384550"/>
          <p14:tracePt t="162033" x="5492750" y="3394075"/>
          <p14:tracePt t="162050" x="5483225" y="3394075"/>
          <p14:tracePt t="162067" x="5465763" y="3394075"/>
          <p14:tracePt t="162085" x="5456238" y="3394075"/>
          <p14:tracePt t="162101" x="5438775" y="3394075"/>
          <p14:tracePt t="162118" x="5394325" y="3394075"/>
          <p14:tracePt t="162134" x="5357813" y="3394075"/>
          <p14:tracePt t="162151" x="5313363" y="3394075"/>
          <p14:tracePt t="162167" x="5278438" y="3394075"/>
          <p14:tracePt t="162184" x="5259388" y="3394075"/>
          <p14:tracePt t="162201" x="5251450" y="3394075"/>
          <p14:tracePt t="162217" x="5232400" y="3394075"/>
          <p14:tracePt t="162234" x="5224463" y="3402013"/>
          <p14:tracePt t="162251" x="5207000" y="3421063"/>
          <p14:tracePt t="162268" x="5187950" y="3429000"/>
          <p14:tracePt t="162286" x="5170488" y="3429000"/>
          <p14:tracePt t="162300" x="5160963" y="3429000"/>
          <p14:tracePt t="162317" x="5143500" y="3429000"/>
          <p14:tracePt t="162335" x="5135563" y="3429000"/>
          <p14:tracePt t="162351" x="5116513" y="3446463"/>
          <p14:tracePt t="162368" x="5099050" y="3446463"/>
          <p14:tracePt t="162385" x="5089525" y="3446463"/>
          <p14:tracePt t="162401" x="5072063" y="3446463"/>
          <p14:tracePt t="162417" x="5054600" y="3446463"/>
          <p14:tracePt t="162434" x="5018088" y="3446463"/>
          <p14:tracePt t="162451" x="4992688" y="3446463"/>
          <p14:tracePt t="162467" x="4965700" y="3455988"/>
          <p14:tracePt t="162484" x="4929188" y="3455988"/>
          <p14:tracePt t="162500" x="4911725" y="3455988"/>
          <p14:tracePt t="162517" x="4894263" y="3465513"/>
          <p14:tracePt t="162534" x="4884738" y="3465513"/>
          <p14:tracePt t="162550" x="4867275" y="3473450"/>
          <p14:tracePt t="162567" x="4840288" y="3473450"/>
          <p14:tracePt t="162584" x="4822825" y="3482975"/>
          <p14:tracePt t="162600" x="4776788" y="3482975"/>
          <p14:tracePt t="162617" x="4751388" y="3482975"/>
          <p14:tracePt t="162633" x="4714875" y="3482975"/>
          <p14:tracePt t="162650" x="4697413" y="3482975"/>
          <p14:tracePt t="162667" x="4687888" y="3482975"/>
          <p14:tracePt t="162684" x="4660900" y="3492500"/>
          <p14:tracePt t="162701" x="4633913" y="3492500"/>
          <p14:tracePt t="162717" x="4616450" y="3492500"/>
          <p14:tracePt t="162734" x="4598988" y="3500438"/>
          <p14:tracePt t="162751" x="4554538" y="3509963"/>
          <p14:tracePt t="162768" x="4518025" y="3509963"/>
          <p14:tracePt t="162786" x="4500563" y="3517900"/>
          <p14:tracePt t="162801" x="4483100" y="3517900"/>
          <p14:tracePt t="162817" x="4473575" y="3527425"/>
          <p14:tracePt t="162834" x="4465638" y="3527425"/>
          <p14:tracePt t="162850" x="4456113" y="3527425"/>
          <p14:tracePt t="162867" x="4446588" y="3536950"/>
          <p14:tracePt t="162894" x="4438650" y="3536950"/>
          <p14:tracePt t="162932" x="4429125" y="3544888"/>
          <p14:tracePt t="162949" x="4419600" y="3554413"/>
          <p14:tracePt t="162965" x="4411663" y="3554413"/>
          <p14:tracePt t="162975" x="4402138" y="3563938"/>
          <p14:tracePt t="162985" x="4394200" y="3571875"/>
          <p14:tracePt t="163001" x="4375150" y="3581400"/>
          <p14:tracePt t="163019" x="4367213" y="3581400"/>
          <p14:tracePt t="163051" x="4367213" y="3589338"/>
          <p14:tracePt t="163129" x="4367213" y="3598863"/>
          <p14:tracePt t="163174" x="4367213" y="3608388"/>
          <p14:tracePt t="163190" x="4375150" y="3608388"/>
          <p14:tracePt t="163201" x="4394200" y="3625850"/>
          <p14:tracePt t="163217" x="4402138" y="3635375"/>
          <p14:tracePt t="163233" x="4419600" y="3652838"/>
          <p14:tracePt t="163250" x="4429125" y="3662363"/>
          <p14:tracePt t="163267" x="4456113" y="3679825"/>
          <p14:tracePt t="163285" x="4473575" y="3679825"/>
          <p14:tracePt t="163300" x="4491038" y="3679825"/>
          <p14:tracePt t="163317" x="4500563" y="3679825"/>
          <p14:tracePt t="163334" x="4518025" y="3687763"/>
          <p14:tracePt t="163350" x="4527550" y="3687763"/>
          <p14:tracePt t="163367" x="4537075" y="3687763"/>
          <p14:tracePt t="163383" x="4562475" y="3697288"/>
          <p14:tracePt t="163400" x="4581525" y="3697288"/>
          <p14:tracePt t="163418" x="4589463" y="3697288"/>
          <p14:tracePt t="163433" x="4608513" y="3697288"/>
          <p14:tracePt t="163450" x="4616450" y="3697288"/>
          <p14:tracePt t="163467" x="4625975" y="3697288"/>
          <p14:tracePt t="163484" x="4643438" y="3697288"/>
          <p14:tracePt t="163500" x="4652963" y="3697288"/>
          <p14:tracePt t="163517" x="4670425" y="3697288"/>
          <p14:tracePt t="163535" x="4679950" y="3697288"/>
          <p14:tracePt t="163551" x="4697413" y="3697288"/>
          <p14:tracePt t="163584" x="4705350" y="3697288"/>
          <p14:tracePt t="163620" x="4714875" y="3697288"/>
          <p14:tracePt t="163630" x="4724400" y="3697288"/>
          <p14:tracePt t="163668" x="4732338" y="3697288"/>
          <p14:tracePt t="163678" x="4741863" y="3697288"/>
          <p14:tracePt t="163688" x="4751388" y="3697288"/>
          <p14:tracePt t="163700" x="4759325" y="3697288"/>
          <p14:tracePt t="163717" x="4776788" y="3697288"/>
          <p14:tracePt t="163734" x="4786313" y="3697288"/>
          <p14:tracePt t="163751" x="4803775" y="3687763"/>
          <p14:tracePt t="163767" x="4813300" y="3687763"/>
          <p14:tracePt t="163786" x="4830763" y="3687763"/>
          <p14:tracePt t="163801" x="4840288" y="3687763"/>
          <p14:tracePt t="163818" x="4848225" y="3687763"/>
          <p14:tracePt t="163834" x="4867275" y="3679825"/>
          <p14:tracePt t="163851" x="4875213" y="3679825"/>
          <p14:tracePt t="163867" x="4884738" y="3679825"/>
          <p14:tracePt t="163884" x="4894263" y="3679825"/>
          <p14:tracePt t="163900" x="4902200" y="3679825"/>
          <p14:tracePt t="163917" x="4921250" y="3679825"/>
          <p14:tracePt t="163934" x="4938713" y="3679825"/>
          <p14:tracePt t="163966" x="4946650" y="3679825"/>
          <p14:tracePt t="163983" x="4956175" y="3679825"/>
          <p14:tracePt t="164000" x="4973638" y="3670300"/>
          <p14:tracePt t="164016" x="4983163" y="3670300"/>
          <p14:tracePt t="164034" x="4973638" y="3670300"/>
          <p14:tracePt t="164255" x="4956175" y="3670300"/>
          <p14:tracePt t="164264" x="4946650" y="3662363"/>
          <p14:tracePt t="164274" x="4929188" y="3662363"/>
          <p14:tracePt t="164285" x="4911725" y="3662363"/>
          <p14:tracePt t="164300" x="4894263" y="3662363"/>
          <p14:tracePt t="164317" x="4875213" y="3662363"/>
          <p14:tracePt t="164334" x="4848225" y="3662363"/>
          <p14:tracePt t="164350" x="4813300" y="3662363"/>
          <p14:tracePt t="164368" x="4759325" y="3662363"/>
          <p14:tracePt t="164385" x="4724400" y="3662363"/>
          <p14:tracePt t="164401" x="4687888" y="3662363"/>
          <p14:tracePt t="164417" x="4625975" y="3662363"/>
          <p14:tracePt t="164434" x="4608513" y="3662363"/>
          <p14:tracePt t="164450" x="4598988" y="3662363"/>
          <p14:tracePt t="164484" x="4581525" y="3662363"/>
          <p14:tracePt t="164521" x="4562475" y="3662363"/>
          <p14:tracePt t="164537" x="4554538" y="3662363"/>
          <p14:tracePt t="164546" x="4545013" y="3662363"/>
          <p14:tracePt t="164561" x="4537075" y="3662363"/>
          <p14:tracePt t="164631" x="4527550" y="3662363"/>
          <p14:tracePt t="164640" x="4518025" y="3662363"/>
          <p14:tracePt t="164655" x="4510088" y="3662363"/>
          <p14:tracePt t="164667" x="4500563" y="3662363"/>
          <p14:tracePt t="164693" x="4500563" y="3670300"/>
          <p14:tracePt t="164703" x="4500563" y="3679825"/>
          <p14:tracePt t="164718" x="4483100" y="3679825"/>
          <p14:tracePt t="164734" x="4473575" y="3697288"/>
          <p14:tracePt t="164751" x="4465638" y="3706813"/>
          <p14:tracePt t="164768" x="4456113" y="3724275"/>
          <p14:tracePt t="164768" x="4446588" y="3741738"/>
          <p14:tracePt t="164787" x="4438650" y="3768725"/>
          <p14:tracePt t="164801" x="4411663" y="3813175"/>
          <p14:tracePt t="164819" x="4402138" y="3849688"/>
          <p14:tracePt t="164836" x="4384675" y="3894138"/>
          <p14:tracePt t="164851" x="4367213" y="3929063"/>
          <p14:tracePt t="164868" x="4357688" y="3956050"/>
          <p14:tracePt t="164884" x="4357688" y="3965575"/>
          <p14:tracePt t="164901" x="4357688" y="3973513"/>
          <p14:tracePt t="164918" x="4348163" y="3983038"/>
          <p14:tracePt t="164943" x="4348163" y="3992563"/>
          <p14:tracePt t="164953" x="4348163" y="4000500"/>
          <p14:tracePt t="164968" x="4357688" y="4010025"/>
          <p14:tracePt t="165053" x="4384675" y="4019550"/>
          <p14:tracePt t="165062" x="4402138" y="4027488"/>
          <p14:tracePt t="165073" x="4446588" y="4027488"/>
          <p14:tracePt t="165086" x="4491038" y="4019550"/>
          <p14:tracePt t="165101" x="4545013" y="4000500"/>
          <p14:tracePt t="165118" x="4589463" y="3992563"/>
          <p14:tracePt t="165135" x="4643438" y="3973513"/>
          <p14:tracePt t="165151" x="4679950" y="3965575"/>
          <p14:tracePt t="165168" x="4705350" y="3965575"/>
          <p14:tracePt t="165184" x="4732338" y="3965575"/>
          <p14:tracePt t="165201" x="4776788" y="3956050"/>
          <p14:tracePt t="165218" x="4795838" y="3956050"/>
          <p14:tracePt t="165234" x="4813300" y="3948113"/>
          <p14:tracePt t="165251" x="4830763" y="3948113"/>
          <p14:tracePt t="165268" x="4840288" y="3938588"/>
          <p14:tracePt t="165286" x="4848225" y="3938588"/>
          <p14:tracePt t="165301" x="4848225" y="3948113"/>
          <p14:tracePt t="165437" x="4848225" y="3956050"/>
          <p14:tracePt t="165453" x="4857750" y="3965575"/>
          <p14:tracePt t="165462" x="4867275" y="3973513"/>
          <p14:tracePt t="165473" x="4894263" y="4000500"/>
          <p14:tracePt t="165485" x="4965700" y="4064000"/>
          <p14:tracePt t="165501" x="5089525" y="4233863"/>
          <p14:tracePt t="165518" x="5268913" y="4438650"/>
          <p14:tracePt t="165535" x="5411788" y="4652963"/>
          <p14:tracePt t="165552" x="5626100" y="4876800"/>
          <p14:tracePt t="165569" x="5707063" y="4965700"/>
          <p14:tracePt t="165586" x="5751513" y="5019675"/>
          <p14:tracePt t="165601" x="5759450" y="5027613"/>
          <p14:tracePt t="165618" x="5786438" y="5054600"/>
          <p14:tracePt t="165635" x="5840413" y="5072063"/>
          <p14:tracePt t="165651" x="5902325" y="5081588"/>
          <p14:tracePt t="165668" x="5946775" y="5081588"/>
          <p14:tracePt t="165685" x="5973763" y="5091113"/>
          <p14:tracePt t="165701" x="5992813" y="5091113"/>
          <p14:tracePt t="165717" x="6000750" y="5099050"/>
          <p14:tracePt t="165735" x="6018213" y="5108575"/>
          <p14:tracePt t="165751" x="6037263" y="5116513"/>
          <p14:tracePt t="165767" x="6045200" y="5126038"/>
          <p14:tracePt t="165784" x="6064250" y="5135563"/>
          <p14:tracePt t="165800" x="6072188" y="5143500"/>
          <p14:tracePt t="165817" x="6089650" y="5153025"/>
          <p14:tracePt t="165836" x="6099175" y="5162550"/>
          <p14:tracePt t="165852" x="6108700" y="5162550"/>
          <p14:tracePt t="165868" x="6126163" y="5170488"/>
          <p14:tracePt t="165884" x="6153150" y="5180013"/>
          <p14:tracePt t="165901" x="6170613" y="5187950"/>
          <p14:tracePt t="165918" x="6197600" y="5187950"/>
          <p14:tracePt t="165935" x="6215063" y="5187950"/>
          <p14:tracePt t="165951" x="6232525" y="5187950"/>
          <p14:tracePt t="165969" x="6242050" y="5187950"/>
          <p14:tracePt t="165985" x="6259513" y="5187950"/>
          <p14:tracePt t="166001" x="6269038" y="5170488"/>
          <p14:tracePt t="166017" x="6286500" y="5162550"/>
          <p14:tracePt t="166034" x="6296025" y="5143500"/>
          <p14:tracePt t="166051" x="6313488" y="5116513"/>
          <p14:tracePt t="166068" x="6323013" y="5091113"/>
          <p14:tracePt t="166085" x="6350000" y="5054600"/>
          <p14:tracePt t="166101" x="6357938" y="5045075"/>
          <p14:tracePt t="166118" x="6375400" y="5027613"/>
          <p14:tracePt t="166134" x="6411913" y="5010150"/>
          <p14:tracePt t="166151" x="6456363" y="5000625"/>
          <p14:tracePt t="166168" x="6500813" y="4983163"/>
          <p14:tracePt t="166185" x="6537325" y="4973638"/>
          <p14:tracePt t="166201" x="6589713" y="4956175"/>
          <p14:tracePt t="166219" x="6599238" y="4948238"/>
          <p14:tracePt t="166236" x="6608763" y="4929188"/>
          <p14:tracePt t="166251" x="6616700" y="4921250"/>
          <p14:tracePt t="166268" x="6616700" y="4911725"/>
          <p14:tracePt t="166286" x="6616700" y="4902200"/>
          <p14:tracePt t="166301" x="6626225" y="4894263"/>
          <p14:tracePt t="166318" x="6626225" y="4884738"/>
          <p14:tracePt t="166335" x="6626225" y="4867275"/>
          <p14:tracePt t="166351" x="6626225" y="4849813"/>
          <p14:tracePt t="166368" x="6626225" y="4840288"/>
          <p14:tracePt t="166385" x="6626225" y="4830763"/>
          <p14:tracePt t="166401" x="6626225" y="4822825"/>
          <p14:tracePt t="166423" x="6635750" y="4822825"/>
          <p14:tracePt t="166434" x="6643688" y="4822825"/>
          <p14:tracePt t="166485" x="6643688" y="4813300"/>
          <p14:tracePt t="166501" x="6653213" y="4813300"/>
          <p14:tracePt t="166517" x="6661150" y="4813300"/>
          <p14:tracePt t="166533" x="6670675" y="4805363"/>
          <p14:tracePt t="166579" x="6680200" y="4795838"/>
          <p14:tracePt t="166611" x="6697663" y="4795838"/>
          <p14:tracePt t="166620" x="6715125" y="4778375"/>
          <p14:tracePt t="166634" x="6724650" y="4768850"/>
          <p14:tracePt t="166650" x="6742113" y="4759325"/>
          <p14:tracePt t="166684" x="6742113" y="4751388"/>
          <p14:tracePt t="168478" x="6751638" y="4751388"/>
          <p14:tracePt t="169240" x="6751638" y="4741863"/>
          <p14:tracePt t="169256" x="6759575" y="4733925"/>
          <p14:tracePt t="169268" x="6759575" y="4724400"/>
          <p14:tracePt t="169285" x="6759575" y="4714875"/>
          <p14:tracePt t="169301" x="6769100" y="4706938"/>
          <p14:tracePt t="169318" x="6769100" y="4697413"/>
          <p14:tracePt t="169335" x="6769100" y="4687888"/>
          <p14:tracePt t="169351" x="6769100" y="4679950"/>
          <p14:tracePt t="169406" x="6778625" y="4679950"/>
          <p14:tracePt t="169419" x="6778625" y="4697413"/>
          <p14:tracePt t="169537" x="6778625" y="4706938"/>
          <p14:tracePt t="169554" x="6778625" y="4714875"/>
          <p14:tracePt t="169571" x="6778625" y="4724400"/>
          <p14:tracePt t="169578" x="6778625" y="4733925"/>
          <p14:tracePt t="169599" x="6778625" y="4741863"/>
          <p14:tracePt t="169607" x="6778625" y="4751388"/>
          <p14:tracePt t="169623" x="6778625" y="4759325"/>
          <p14:tracePt t="169634" x="6769100" y="4768850"/>
          <p14:tracePt t="169650" x="6759575" y="4778375"/>
          <p14:tracePt t="169668" x="6751638" y="4786313"/>
          <p14:tracePt t="169686" x="6751638" y="4805363"/>
          <p14:tracePt t="169702" x="6742113" y="4822825"/>
          <p14:tracePt t="169718" x="6732588" y="4840288"/>
          <p14:tracePt t="169735" x="6724650" y="4894263"/>
          <p14:tracePt t="169751" x="6724650" y="4929188"/>
          <p14:tracePt t="169768" x="6724650" y="4973638"/>
          <p14:tracePt t="169768" x="6724650" y="5000625"/>
          <p14:tracePt t="169787" x="6724650" y="5019675"/>
          <p14:tracePt t="169801" x="6724650" y="5045075"/>
          <p14:tracePt t="169819" x="6724650" y="5064125"/>
          <p14:tracePt t="169837" x="6707188" y="5072063"/>
          <p14:tracePt t="169852" x="6697663" y="5091113"/>
          <p14:tracePt t="169868" x="6680200" y="5091113"/>
          <p14:tracePt t="169884" x="6653213" y="5091113"/>
          <p14:tracePt t="169901" x="6616700" y="5091113"/>
          <p14:tracePt t="169918" x="6572250" y="5091113"/>
          <p14:tracePt t="169935" x="6500813" y="5091113"/>
          <p14:tracePt t="169951" x="6446838" y="5091113"/>
          <p14:tracePt t="169968" x="6402388" y="5091113"/>
          <p14:tracePt t="169985" x="6367463" y="5091113"/>
          <p14:tracePt t="170001" x="6313488" y="5091113"/>
          <p14:tracePt t="170018" x="6269038" y="5091113"/>
          <p14:tracePt t="170034" x="6197600" y="5099050"/>
          <p14:tracePt t="170051" x="6135688" y="5108575"/>
          <p14:tracePt t="170068" x="6072188" y="5116513"/>
          <p14:tracePt t="170085" x="5992813" y="5116513"/>
          <p14:tracePt t="170102" x="5956300" y="5116513"/>
          <p14:tracePt t="170118" x="5902325" y="5108575"/>
          <p14:tracePt t="170135" x="5867400" y="5108575"/>
          <p14:tracePt t="170152" x="5813425" y="5091113"/>
          <p14:tracePt t="170168" x="5759450" y="5072063"/>
          <p14:tracePt t="170185" x="5653088" y="5019675"/>
          <p14:tracePt t="170202" x="5492750" y="4956175"/>
          <p14:tracePt t="170218" x="5384800" y="4921250"/>
          <p14:tracePt t="170235" x="5303838" y="4867275"/>
          <p14:tracePt t="170252" x="5224463" y="4813300"/>
          <p14:tracePt t="170268" x="5143500" y="4759325"/>
          <p14:tracePt t="170286" x="5054600" y="4714875"/>
          <p14:tracePt t="170301" x="4965700" y="4652963"/>
          <p14:tracePt t="170318" x="4875213" y="4581525"/>
          <p14:tracePt t="170335" x="4732338" y="4465638"/>
          <p14:tracePt t="170351" x="4652963" y="4411663"/>
          <p14:tracePt t="170368" x="4598988" y="4357688"/>
          <p14:tracePt t="170384" x="4545013" y="4295775"/>
          <p14:tracePt t="170401" x="4483100" y="4197350"/>
          <p14:tracePt t="170417" x="4419600" y="4098925"/>
          <p14:tracePt t="170434" x="4375150" y="4019550"/>
          <p14:tracePt t="170450" x="4357688" y="3973513"/>
          <p14:tracePt t="170467" x="4357688" y="3929063"/>
          <p14:tracePt t="170484" x="4367213" y="3902075"/>
          <p14:tracePt t="170500" x="4394200" y="3876675"/>
          <p14:tracePt t="170517" x="4419600" y="3849688"/>
          <p14:tracePt t="170534" x="4473575" y="3822700"/>
          <p14:tracePt t="170551" x="4518025" y="3813175"/>
          <p14:tracePt t="170569" x="4572000" y="3813175"/>
          <p14:tracePt t="170586" x="4589463" y="3813175"/>
          <p14:tracePt t="170602" x="4598988" y="3805238"/>
          <p14:tracePt t="170618" x="4616450" y="3805238"/>
          <p14:tracePt t="170635" x="4616450" y="3813175"/>
          <p14:tracePt t="170651" x="4633913" y="3830638"/>
          <p14:tracePt t="170668" x="4633913" y="3840163"/>
          <p14:tracePt t="170685" x="4633913" y="3857625"/>
          <p14:tracePt t="170718" x="4633913" y="3876675"/>
          <p14:tracePt t="170736" x="4633913" y="3902075"/>
          <p14:tracePt t="170751" x="4633913" y="3911600"/>
          <p14:tracePt t="170767" x="4652963" y="3938588"/>
          <p14:tracePt t="170786" x="4687888" y="3973513"/>
          <p14:tracePt t="170801" x="4732338" y="4019550"/>
          <p14:tracePt t="170818" x="4840288" y="4125913"/>
          <p14:tracePt t="170836" x="4929188" y="4214813"/>
          <p14:tracePt t="170852" x="4992688" y="4295775"/>
          <p14:tracePt t="170868" x="5064125" y="4349750"/>
          <p14:tracePt t="170885" x="5126038" y="4394200"/>
          <p14:tracePt t="170901" x="5187950" y="4456113"/>
          <p14:tracePt t="170918" x="5303838" y="4591050"/>
          <p14:tracePt t="170935" x="5564188" y="4813300"/>
          <p14:tracePt t="170952" x="5938838" y="5099050"/>
          <p14:tracePt t="170969" x="6215063" y="5153025"/>
          <p14:tracePt t="170986" x="6278563" y="5143500"/>
          <p14:tracePt t="171001" x="6286500" y="5135563"/>
          <p14:tracePt t="171018" x="6296025" y="5135563"/>
          <p14:tracePt t="171034" x="6303963" y="5126038"/>
          <p14:tracePt t="171052" x="6330950" y="5099050"/>
          <p14:tracePt t="171069" x="6375400" y="5064125"/>
          <p14:tracePt t="171084" x="6421438" y="4992688"/>
          <p14:tracePt t="171101" x="6438900" y="4948238"/>
          <p14:tracePt t="171117" x="6438900" y="4902200"/>
          <p14:tracePt t="171134" x="6438900" y="4884738"/>
          <p14:tracePt t="171151" x="6446838" y="4867275"/>
          <p14:tracePt t="171168" x="6465888" y="4857750"/>
          <p14:tracePt t="171185" x="6473825" y="4849813"/>
          <p14:tracePt t="171202" x="6483350" y="4849813"/>
          <p14:tracePt t="171218" x="6492875" y="4849813"/>
          <p14:tracePt t="171244" x="6500813" y="4849813"/>
          <p14:tracePt t="171252" x="6500813" y="4857750"/>
          <p14:tracePt t="171274" x="6510338" y="4857750"/>
          <p14:tracePt t="171284" x="6527800" y="4902200"/>
          <p14:tracePt t="171301" x="6545263" y="4948238"/>
          <p14:tracePt t="171318" x="6554788" y="5000625"/>
          <p14:tracePt t="171336" x="6554788" y="5045075"/>
          <p14:tracePt t="171352" x="6527800" y="5091113"/>
          <p14:tracePt t="171369" x="6500813" y="5108575"/>
          <p14:tracePt t="171385" x="6446838" y="5126038"/>
          <p14:tracePt t="171402" x="6411913" y="5143500"/>
          <p14:tracePt t="171419" x="6357938" y="5162550"/>
          <p14:tracePt t="171435" x="6330950" y="5170488"/>
          <p14:tracePt t="171452" x="6303963" y="5180013"/>
          <p14:tracePt t="171470" x="6197600" y="5180013"/>
          <p14:tracePt t="171486" x="6081713" y="5180013"/>
          <p14:tracePt t="171502" x="5884863" y="5180013"/>
          <p14:tracePt t="171518" x="5680075" y="5162550"/>
          <p14:tracePt t="171534" x="5473700" y="5143500"/>
          <p14:tracePt t="171551" x="5295900" y="5099050"/>
          <p14:tracePt t="171568" x="5116513" y="5037138"/>
          <p14:tracePt t="171585" x="5037138" y="5000625"/>
          <p14:tracePt t="171601" x="4983163" y="4956175"/>
          <p14:tracePt t="171618" x="4875213" y="4857750"/>
          <p14:tracePt t="171634" x="4776788" y="4751388"/>
          <p14:tracePt t="171651" x="4670425" y="4616450"/>
          <p14:tracePt t="171668" x="4589463" y="4510088"/>
          <p14:tracePt t="171685" x="4537075" y="4429125"/>
          <p14:tracePt t="171702" x="4510088" y="4357688"/>
          <p14:tracePt t="171719" x="4473575" y="4268788"/>
          <p14:tracePt t="171736" x="4473575" y="4224338"/>
          <p14:tracePt t="171752" x="4473575" y="4206875"/>
          <p14:tracePt t="171768" x="4473575" y="4187825"/>
          <p14:tracePt t="171786" x="4473575" y="4162425"/>
          <p14:tracePt t="171802" x="4491038" y="4143375"/>
          <p14:tracePt t="171818" x="4500563" y="4135438"/>
          <p14:tracePt t="171835" x="4510088" y="4116388"/>
          <p14:tracePt t="171852" x="4518025" y="4108450"/>
          <p14:tracePt t="171868" x="4545013" y="4090988"/>
          <p14:tracePt t="171886" x="4554538" y="4090988"/>
          <p14:tracePt t="171902" x="4562475" y="4090988"/>
          <p14:tracePt t="171918" x="4572000" y="4081463"/>
          <p14:tracePt t="171935" x="4598988" y="4071938"/>
          <p14:tracePt t="171952" x="4625975" y="4071938"/>
          <p14:tracePt t="171968" x="4670425" y="4071938"/>
          <p14:tracePt t="171987" x="4714875" y="4071938"/>
          <p14:tracePt t="172002" x="4759325" y="4081463"/>
          <p14:tracePt t="172019" x="4803775" y="4098925"/>
          <p14:tracePt t="172035" x="4840288" y="4116388"/>
          <p14:tracePt t="172052" x="4857750" y="4116388"/>
          <p14:tracePt t="172068" x="4884738" y="4125913"/>
          <p14:tracePt t="172086" x="4911725" y="4135438"/>
          <p14:tracePt t="172101" x="4946650" y="4143375"/>
          <p14:tracePt t="172118" x="4983163" y="4162425"/>
          <p14:tracePt t="172135" x="4992688" y="4162425"/>
          <p14:tracePt t="181809" x="4938713" y="4019550"/>
          <p14:tracePt t="182208" x="4867275" y="3857625"/>
          <p14:tracePt t="182218" x="4822825" y="3625850"/>
          <p14:tracePt t="182237" x="4803775" y="3402013"/>
          <p14:tracePt t="182254" x="4786313" y="3259138"/>
          <p14:tracePt t="182270" x="4741863" y="3160713"/>
          <p14:tracePt t="182288" x="4697413" y="3098800"/>
          <p14:tracePt t="182303" x="4660900" y="3054350"/>
          <p14:tracePt t="182320" x="4633913" y="3044825"/>
          <p14:tracePt t="182336" x="4625975" y="3044825"/>
          <p14:tracePt t="182369" x="4625975" y="3036888"/>
          <p14:tracePt t="182388" x="4598988" y="3009900"/>
          <p14:tracePt t="182403" x="4527550" y="2965450"/>
          <p14:tracePt t="182420" x="4367213" y="2901950"/>
          <p14:tracePt t="182436" x="4160838" y="2803525"/>
          <p14:tracePt t="182453" x="3848100" y="2625725"/>
          <p14:tracePt t="182470" x="3465513" y="2322513"/>
          <p14:tracePt t="182487" x="2822575" y="1776413"/>
          <p14:tracePt t="182504" x="2589213" y="1465263"/>
          <p14:tracePt t="182520" x="2465388" y="1160463"/>
          <p14:tracePt t="182536" x="2411413" y="893763"/>
          <p14:tracePt t="182553" x="2401888" y="696913"/>
          <p14:tracePt t="182570" x="2374900" y="544513"/>
          <p14:tracePt t="182587" x="2357438" y="419100"/>
          <p14:tracePt t="182603" x="2330450" y="347663"/>
          <p14:tracePt t="182620" x="2312988" y="295275"/>
          <p14:tracePt t="182637" x="2303463" y="258763"/>
          <p14:tracePt t="182654" x="2303463" y="250825"/>
          <p14:tracePt t="182670" x="2303463" y="241300"/>
          <p14:tracePt t="182686" x="2303463" y="231775"/>
          <p14:tracePt t="182732" x="2322513" y="223838"/>
          <p14:tracePt t="182748" x="2347913" y="214313"/>
          <p14:tracePt t="182758" x="2438400" y="223838"/>
          <p14:tracePt t="182770" x="2598738" y="276225"/>
          <p14:tracePt t="182788" x="2813050" y="374650"/>
          <p14:tracePt t="182803" x="3017838" y="446088"/>
          <p14:tracePt t="182820" x="3179763" y="509588"/>
          <p14:tracePt t="182837" x="3313113" y="581025"/>
          <p14:tracePt t="182853" x="3384550" y="633413"/>
          <p14:tracePt t="182870" x="3429000" y="679450"/>
          <p14:tracePt t="182886" x="3438525" y="696913"/>
          <p14:tracePt t="182902" x="3455988" y="704850"/>
          <p14:tracePt t="182936" x="3455988" y="714375"/>
          <p14:tracePt t="182966" x="3446463" y="723900"/>
          <p14:tracePt t="182973" x="3438525" y="723900"/>
          <p14:tracePt t="182990" x="3429000" y="723900"/>
          <p14:tracePt t="183005" x="3429000" y="731838"/>
          <p14:tracePt t="183020" x="3429000" y="741363"/>
          <p14:tracePt t="183052" x="3438525" y="741363"/>
          <p14:tracePt t="183083" x="3455988" y="750888"/>
          <p14:tracePt t="183091" x="3473450" y="750888"/>
          <p14:tracePt t="183102" x="3536950" y="758825"/>
          <p14:tracePt t="183119" x="3625850" y="758825"/>
          <p14:tracePt t="183136" x="3732213" y="768350"/>
          <p14:tracePt t="183153" x="3857625" y="768350"/>
          <p14:tracePt t="183170" x="3929063" y="750888"/>
          <p14:tracePt t="183186" x="3956050" y="741363"/>
          <p14:tracePt t="183203" x="3965575" y="741363"/>
          <p14:tracePt t="183219" x="3973513" y="741363"/>
          <p14:tracePt t="183256" x="3983038" y="741363"/>
          <p14:tracePt t="184155" x="3983038" y="750888"/>
          <p14:tracePt t="184704" x="3983038" y="758825"/>
          <p14:tracePt t="185016" x="3983038" y="768350"/>
          <p14:tracePt t="185026" x="3983038" y="776288"/>
          <p14:tracePt t="185037" x="4000500" y="803275"/>
          <p14:tracePt t="185054" x="4017963" y="847725"/>
          <p14:tracePt t="185070" x="4044950" y="955675"/>
          <p14:tracePt t="185087" x="4062413" y="1017588"/>
          <p14:tracePt t="185104" x="4071938" y="1062038"/>
          <p14:tracePt t="185120" x="4089400" y="1116013"/>
          <p14:tracePt t="185137" x="4108450" y="1160463"/>
          <p14:tracePt t="185153" x="4125913" y="1204913"/>
          <p14:tracePt t="185170" x="4152900" y="1268413"/>
          <p14:tracePt t="185186" x="4179888" y="1339850"/>
          <p14:tracePt t="185203" x="4214813" y="1428750"/>
          <p14:tracePt t="185221" x="4259263" y="1500188"/>
          <p14:tracePt t="185237" x="4322763" y="1616075"/>
          <p14:tracePt t="185253" x="4384675" y="1731963"/>
          <p14:tracePt t="185270" x="4446588" y="1849438"/>
          <p14:tracePt t="185288" x="4518025" y="1982788"/>
          <p14:tracePt t="185303" x="4581525" y="2089150"/>
          <p14:tracePt t="185320" x="4652963" y="2206625"/>
          <p14:tracePt t="185338" x="4751388" y="2393950"/>
          <p14:tracePt t="185353" x="4786313" y="2455863"/>
          <p14:tracePt t="185370" x="4813300" y="2527300"/>
          <p14:tracePt t="185387" x="4867275" y="2598738"/>
          <p14:tracePt t="185403" x="4938713" y="2697163"/>
          <p14:tracePt t="185420" x="5037138" y="2778125"/>
          <p14:tracePt t="185437" x="5214938" y="2965450"/>
          <p14:tracePt t="185455" x="5375275" y="3152775"/>
          <p14:tracePt t="185471" x="5518150" y="3357563"/>
          <p14:tracePt t="185487" x="5661025" y="3509963"/>
          <p14:tracePt t="185503" x="5724525" y="3598863"/>
          <p14:tracePt t="185520" x="5778500" y="3706813"/>
          <p14:tracePt t="185537" x="5803900" y="3786188"/>
          <p14:tracePt t="185553" x="5822950" y="3857625"/>
          <p14:tracePt t="185570" x="5830888" y="3902075"/>
          <p14:tracePt t="185586" x="5840413" y="3948113"/>
          <p14:tracePt t="185603" x="5840413" y="4000500"/>
          <p14:tracePt t="185619" x="5840413" y="4010025"/>
          <p14:tracePt t="185637" x="5840413" y="4027488"/>
          <p14:tracePt t="185654" x="5840413" y="4044950"/>
          <p14:tracePt t="185670" x="5830888" y="4054475"/>
          <p14:tracePt t="185687" x="5822950" y="4081463"/>
          <p14:tracePt t="185705" x="5803900" y="4098925"/>
          <p14:tracePt t="185720" x="5795963" y="4108450"/>
          <p14:tracePt t="185737" x="5786438" y="4125913"/>
          <p14:tracePt t="185754" x="5778500" y="4135438"/>
          <p14:tracePt t="185786" x="5768975" y="4135438"/>
          <p14:tracePt t="186613" x="5741988" y="4135438"/>
          <p14:tracePt t="186623" x="5680075" y="4135438"/>
          <p14:tracePt t="186637" x="5661025" y="4135438"/>
          <p14:tracePt t="186653" x="5661025" y="4125913"/>
          <p14:tracePt t="186927" x="5661025" y="4116388"/>
          <p14:tracePt t="186943" x="5661025" y="4108450"/>
          <p14:tracePt t="187005" x="5661025" y="4098925"/>
          <p14:tracePt t="187303" x="5661025" y="4090988"/>
          <p14:tracePt t="187319" x="5661025" y="4081463"/>
          <p14:tracePt t="187329" x="5661025" y="4064000"/>
          <p14:tracePt t="187341" x="5661025" y="4054475"/>
          <p14:tracePt t="187354" x="5661025" y="4044950"/>
          <p14:tracePt t="187370" x="5661025" y="4027488"/>
          <p14:tracePt t="187386" x="5643563" y="3902075"/>
          <p14:tracePt t="187404" x="5635625" y="3778250"/>
          <p14:tracePt t="187420" x="5635625" y="3724275"/>
          <p14:tracePt t="187436" x="5635625" y="3697288"/>
          <p14:tracePt t="187453" x="5653088" y="3652838"/>
          <p14:tracePt t="187470" x="5670550" y="3635375"/>
          <p14:tracePt t="187503" x="5670550" y="3625850"/>
          <p14:tracePt t="187536" x="5670550" y="3635375"/>
          <p14:tracePt t="187733" x="5680075" y="3652838"/>
          <p14:tracePt t="187742" x="5680075" y="3670300"/>
          <p14:tracePt t="187754" x="5688013" y="3697288"/>
          <p14:tracePt t="187771" x="5688013" y="3714750"/>
          <p14:tracePt t="187788" x="5688013" y="3733800"/>
          <p14:tracePt t="187804" x="5688013" y="3741738"/>
          <p14:tracePt t="187821" x="5688013" y="3751263"/>
          <p14:tracePt t="187837" x="5688013" y="3759200"/>
          <p14:tracePt t="188117" x="5680075" y="3768725"/>
          <p14:tracePt t="188126" x="5670550" y="3768725"/>
          <p14:tracePt t="188137" x="5661025" y="3786188"/>
          <p14:tracePt t="188153" x="5653088" y="3805238"/>
          <p14:tracePt t="188171" x="5643563" y="3805238"/>
          <p14:tracePt t="188186" x="5635625" y="3805238"/>
          <p14:tracePt t="188219" x="5626100" y="3805238"/>
          <p14:tracePt t="188281" x="5635625" y="3805238"/>
          <p14:tracePt t="188592" x="5643563" y="3805238"/>
          <p14:tracePt t="188851" x="5653088" y="3805238"/>
          <p14:tracePt t="188883" x="5661025" y="3805238"/>
          <p14:tracePt t="188892" x="5670550" y="3805238"/>
          <p14:tracePt t="188904" x="5688013" y="3805238"/>
          <p14:tracePt t="188921" x="5724525" y="3805238"/>
          <p14:tracePt t="188937" x="5741988" y="3805238"/>
          <p14:tracePt t="188953" x="5768975" y="3805238"/>
          <p14:tracePt t="188970" x="5778500" y="3795713"/>
          <p14:tracePt t="188986" x="5795963" y="3795713"/>
          <p14:tracePt t="189003" x="5795963" y="3786188"/>
          <p14:tracePt t="189020" x="5795963" y="3778250"/>
          <p14:tracePt t="189055" x="5768975" y="3759200"/>
          <p14:tracePt t="189065" x="5732463" y="3733800"/>
          <p14:tracePt t="189075" x="5670550" y="3687763"/>
          <p14:tracePt t="189088" x="5626100" y="3670300"/>
          <p14:tracePt t="189104" x="5572125" y="3662363"/>
          <p14:tracePt t="189121" x="5554663" y="3662363"/>
          <p14:tracePt t="189137" x="5537200" y="3662363"/>
          <p14:tracePt t="189154" x="5483225" y="3662363"/>
          <p14:tracePt t="189170" x="5465763" y="3662363"/>
          <p14:tracePt t="189187" x="5456238" y="3662363"/>
          <p14:tracePt t="189204" x="5456238" y="3687763"/>
          <p14:tracePt t="189221" x="5456238" y="3751263"/>
          <p14:tracePt t="189237" x="5483225" y="3849688"/>
          <p14:tracePt t="189254" x="5518150" y="3921125"/>
          <p14:tracePt t="189270" x="5545138" y="3973513"/>
          <p14:tracePt t="189270" x="5564188" y="3983038"/>
          <p14:tracePt t="189290" x="5572125" y="3992563"/>
          <p14:tracePt t="189305" x="5581650" y="4000500"/>
          <p14:tracePt t="189322" x="5608638" y="4000500"/>
          <p14:tracePt t="189338" x="5626100" y="4000500"/>
          <p14:tracePt t="189354" x="5653088" y="3992563"/>
          <p14:tracePt t="189370" x="5688013" y="3965575"/>
          <p14:tracePt t="189387" x="5707063" y="3921125"/>
          <p14:tracePt t="189403" x="5715000" y="3876675"/>
          <p14:tracePt t="189420" x="5724525" y="3830638"/>
          <p14:tracePt t="189437" x="5732463" y="3805238"/>
          <p14:tracePt t="189455" x="5732463" y="3795713"/>
          <p14:tracePt t="189470" x="5732463" y="3786188"/>
          <p14:tracePt t="189501" x="5715000" y="3786188"/>
          <p14:tracePt t="189511" x="5707063" y="3786188"/>
          <p14:tracePt t="189521" x="5653088" y="3786188"/>
          <p14:tracePt t="189537" x="5616575" y="3786188"/>
          <p14:tracePt t="189570" x="5608638" y="3786188"/>
          <p14:tracePt t="189641" x="5599113" y="3795713"/>
          <p14:tracePt t="189654" x="5589588" y="3840163"/>
          <p14:tracePt t="189671" x="5589588" y="3849688"/>
          <p14:tracePt t="189687" x="5589588" y="3857625"/>
          <p14:tracePt t="189703" x="5589588" y="3884613"/>
          <p14:tracePt t="189721" x="5599113" y="3894138"/>
          <p14:tracePt t="189736" x="5608638" y="3894138"/>
          <p14:tracePt t="189753" x="5626100" y="3894138"/>
          <p14:tracePt t="189770" x="5661025" y="3894138"/>
          <p14:tracePt t="189787" x="5697538" y="3876675"/>
          <p14:tracePt t="189803" x="5751513" y="3849688"/>
          <p14:tracePt t="189821" x="5795963" y="3805238"/>
          <p14:tracePt t="189837" x="5813425" y="3786188"/>
          <p14:tracePt t="189853" x="5822950" y="3768725"/>
          <p14:tracePt t="189870" x="5822950" y="3759200"/>
          <p14:tracePt t="189887" x="5822950" y="3741738"/>
          <p14:tracePt t="189904" x="5822950" y="3733800"/>
          <p14:tracePt t="189921" x="5803900" y="3724275"/>
          <p14:tracePt t="189937" x="5751513" y="3706813"/>
          <p14:tracePt t="189956" x="5697538" y="3697288"/>
          <p14:tracePt t="189972" x="5653088" y="3687763"/>
          <p14:tracePt t="189987" x="5616575" y="3679825"/>
          <p14:tracePt t="190020" x="5608638" y="3679825"/>
          <p14:tracePt t="190041" x="5599113" y="3679825"/>
          <p14:tracePt t="190057" x="5599113" y="3687763"/>
          <p14:tracePt t="190070" x="5589588" y="3706813"/>
          <p14:tracePt t="190087" x="5589588" y="3733800"/>
          <p14:tracePt t="190104" x="5589588" y="3751263"/>
          <p14:tracePt t="190121" x="5589588" y="3768725"/>
          <p14:tracePt t="190137" x="5599113" y="3778250"/>
          <p14:tracePt t="190154" x="5616575" y="3795713"/>
          <p14:tracePt t="190171" x="5635625" y="3805238"/>
          <p14:tracePt t="190187" x="5643563" y="3813175"/>
          <p14:tracePt t="190205" x="5661025" y="3822700"/>
          <p14:tracePt t="190221" x="5680075" y="3822700"/>
          <p14:tracePt t="190237" x="5697538" y="3822700"/>
          <p14:tracePt t="190254" x="5707063" y="3813175"/>
          <p14:tracePt t="190271" x="5707063" y="3805238"/>
          <p14:tracePt t="190289" x="5707063" y="3795713"/>
          <p14:tracePt t="190304" x="5715000" y="3759200"/>
          <p14:tracePt t="190321" x="5715000" y="3714750"/>
          <p14:tracePt t="190337" x="5697538" y="3687763"/>
          <p14:tracePt t="190354" x="5680075" y="3679825"/>
          <p14:tracePt t="190371" x="5670550" y="3662363"/>
          <p14:tracePt t="190387" x="5653088" y="3662363"/>
          <p14:tracePt t="190404" x="5643563" y="3643313"/>
          <p14:tracePt t="190421" x="5616575" y="3635375"/>
          <p14:tracePt t="190437" x="5581650" y="3625850"/>
          <p14:tracePt t="190455" x="5564188" y="3625850"/>
          <p14:tracePt t="190472" x="5554663" y="3625850"/>
          <p14:tracePt t="190487" x="5545138" y="3625850"/>
          <p14:tracePt t="190504" x="5527675" y="3625850"/>
          <p14:tracePt t="190521" x="5518150" y="3625850"/>
          <p14:tracePt t="190537" x="5500688" y="3643313"/>
          <p14:tracePt t="190554" x="5492750" y="3652838"/>
          <p14:tracePt t="190571" x="5483225" y="3662363"/>
          <p14:tracePt t="190587" x="5473700" y="3679825"/>
          <p14:tracePt t="190603" x="5465763" y="3714750"/>
          <p14:tracePt t="190620" x="5465763" y="3751263"/>
          <p14:tracePt t="190637" x="5456238" y="3778250"/>
          <p14:tracePt t="190654" x="5456238" y="3805238"/>
          <p14:tracePt t="190670" x="5456238" y="3813175"/>
          <p14:tracePt t="190686" x="5456238" y="3822700"/>
          <p14:tracePt t="190703" x="5456238" y="3840163"/>
          <p14:tracePt t="190720" x="5500688" y="3857625"/>
          <p14:tracePt t="190736" x="5545138" y="3857625"/>
          <p14:tracePt t="190753" x="5589588" y="3857625"/>
          <p14:tracePt t="190770" x="5635625" y="3857625"/>
          <p14:tracePt t="190787" x="5643563" y="3857625"/>
          <p14:tracePt t="190804" x="5661025" y="3857625"/>
          <p14:tracePt t="190821" x="5670550" y="3840163"/>
          <p14:tracePt t="190839" x="5680075" y="3830638"/>
          <p14:tracePt t="190855" x="5707063" y="3813175"/>
          <p14:tracePt t="190872" x="5715000" y="3805238"/>
          <p14:tracePt t="190888" x="5724525" y="3805238"/>
          <p14:tracePt t="190904" x="5724525" y="3795713"/>
          <p14:tracePt t="190921" x="5715000" y="3795713"/>
          <p14:tracePt t="191105" x="5707063" y="3795713"/>
          <p14:tracePt t="191122" x="5697538" y="3795713"/>
          <p14:tracePt t="191131" x="5688013" y="3795713"/>
          <p14:tracePt t="191142" x="5680075" y="3795713"/>
          <p14:tracePt t="191153" x="5670550" y="3795713"/>
          <p14:tracePt t="191170" x="5661025" y="3795713"/>
          <p14:tracePt t="191186" x="5653088" y="3795713"/>
          <p14:tracePt t="191203" x="5643563" y="3795713"/>
          <p14:tracePt t="191220" x="5635625" y="3795713"/>
          <p14:tracePt t="191246" x="5626100" y="3805238"/>
          <p14:tracePt t="191256" x="5616575" y="3805238"/>
          <p14:tracePt t="191271" x="5608638" y="3805238"/>
          <p14:tracePt t="191287" x="5626100" y="3805238"/>
          <p14:tracePt t="191866" x="5653088" y="3805238"/>
          <p14:tracePt t="191875" x="5680075" y="3795713"/>
          <p14:tracePt t="191888" x="5697538" y="3795713"/>
          <p14:tracePt t="191921" x="5707063" y="3795713"/>
          <p14:tracePt t="191981" x="5724525" y="3795713"/>
          <p14:tracePt t="191991" x="5732463" y="3795713"/>
          <p14:tracePt t="192006" x="5741988" y="3795713"/>
          <p14:tracePt t="192021" x="5759450" y="3795713"/>
          <p14:tracePt t="192037" x="5768975" y="3795713"/>
          <p14:tracePt t="192054" x="5786438" y="3795713"/>
          <p14:tracePt t="192087" x="5795963" y="3795713"/>
          <p14:tracePt t="192116" x="5813425" y="3795713"/>
          <p14:tracePt t="192224" x="5822950" y="3795713"/>
          <p14:tracePt t="192247" x="5830888" y="3795713"/>
          <p14:tracePt t="192264" x="5840413" y="3795713"/>
          <p14:tracePt t="192274" x="5849938" y="3795713"/>
          <p14:tracePt t="192289" x="5857875" y="3805238"/>
          <p14:tracePt t="192304" x="5875338" y="3805238"/>
          <p14:tracePt t="192321" x="5884863" y="3805238"/>
          <p14:tracePt t="192337" x="5902325" y="3805238"/>
          <p14:tracePt t="192354" x="5929313" y="3813175"/>
          <p14:tracePt t="192371" x="5938838" y="3813175"/>
          <p14:tracePt t="192404" x="5946775" y="3813175"/>
          <p14:tracePt t="192484" x="5956300" y="3813175"/>
          <p14:tracePt t="192506" x="5965825" y="3813175"/>
          <p14:tracePt t="192530" x="5973763" y="3813175"/>
          <p14:tracePt t="192539" x="5983288" y="3813175"/>
          <p14:tracePt t="192670" x="5992813" y="3813175"/>
          <p14:tracePt t="192944" x="6000750" y="3813175"/>
          <p14:tracePt t="193000" x="6010275" y="3813175"/>
          <p14:tracePt t="193102" x="6018213" y="3813175"/>
          <p14:tracePt t="193112" x="6027738" y="3813175"/>
          <p14:tracePt t="193180" x="6037263" y="3813175"/>
          <p14:tracePt t="194091" x="6037263" y="3822700"/>
          <p14:tracePt t="194666" x="6027738" y="3822700"/>
          <p14:tracePt t="194690" x="6037263" y="3822700"/>
          <p14:tracePt t="194988" x="6045200" y="3822700"/>
          <p14:tracePt t="195050" x="6054725" y="3822700"/>
          <p14:tracePt t="195066" x="6064250" y="3822700"/>
          <p14:tracePt t="195076" x="6072188" y="3822700"/>
          <p14:tracePt t="195096" x="6081713" y="3822700"/>
          <p14:tracePt t="195121" x="6089650" y="3822700"/>
          <p14:tracePt t="195133" x="6099175" y="3822700"/>
          <p14:tracePt t="195145" x="6108700" y="3822700"/>
          <p14:tracePt t="195155" x="6116638" y="3822700"/>
          <p14:tracePt t="195176" x="6126163" y="3822700"/>
          <p14:tracePt t="195198" x="6135688" y="3822700"/>
          <p14:tracePt t="195208" x="6153150" y="3822700"/>
          <p14:tracePt t="195222" x="6161088" y="3822700"/>
          <p14:tracePt t="195238" x="6180138" y="3822700"/>
          <p14:tracePt t="195254" x="6188075" y="3822700"/>
          <p14:tracePt t="195270" x="6197600" y="3813175"/>
          <p14:tracePt t="195288" x="6207125" y="3813175"/>
          <p14:tracePt t="195308" x="6215063" y="3813175"/>
          <p14:tracePt t="195324" x="6224588" y="3813175"/>
          <p14:tracePt t="195340" x="6232525" y="3813175"/>
          <p14:tracePt t="195369" x="6242050" y="3813175"/>
          <p14:tracePt t="195377" x="6251575" y="3813175"/>
          <p14:tracePt t="195440" x="6259513" y="3813175"/>
          <p14:tracePt t="195450" x="6269038" y="3813175"/>
          <p14:tracePt t="195465" x="6278563" y="3813175"/>
          <p14:tracePt t="195480" x="6286500" y="3813175"/>
          <p14:tracePt t="195488" x="6296025" y="3813175"/>
          <p14:tracePt t="195504" x="6313488" y="3813175"/>
          <p14:tracePt t="195537" x="6323013" y="3813175"/>
          <p14:tracePt t="195620" x="6323013" y="3805238"/>
          <p14:tracePt t="195660" x="6323013" y="3795713"/>
          <p14:tracePt t="195670" x="6323013" y="3778250"/>
          <p14:tracePt t="195688" x="6323013" y="3759200"/>
          <p14:tracePt t="195706" x="6323013" y="3741738"/>
          <p14:tracePt t="195722" x="6323013" y="3733800"/>
          <p14:tracePt t="195739" x="6323013" y="3724275"/>
          <p14:tracePt t="195754" x="6323013" y="3697288"/>
          <p14:tracePt t="195771" x="6323013" y="3687763"/>
          <p14:tracePt t="195789" x="6323013" y="3670300"/>
          <p14:tracePt t="195804" x="6323013" y="3662363"/>
          <p14:tracePt t="195821" x="6323013" y="3652838"/>
          <p14:tracePt t="195838" x="6313488" y="3643313"/>
          <p14:tracePt t="195855" x="6296025" y="3625850"/>
          <p14:tracePt t="195873" x="6296025" y="3608388"/>
          <p14:tracePt t="195905" x="6286500" y="3589338"/>
          <p14:tracePt t="195921" x="6286500" y="3581400"/>
          <p14:tracePt t="195938" x="6278563" y="3581400"/>
          <p14:tracePt t="195954" x="6278563" y="3571875"/>
          <p14:tracePt t="195971" x="6278563" y="3563938"/>
          <p14:tracePt t="195988" x="6278563" y="3554413"/>
          <p14:tracePt t="196012" x="6278563" y="3544888"/>
          <p14:tracePt t="196066" x="6269038" y="3544888"/>
          <p14:tracePt t="196074" x="6269038" y="3536950"/>
          <p14:tracePt t="196087" x="6269038" y="3527425"/>
          <p14:tracePt t="196104" x="6269038" y="3517900"/>
          <p14:tracePt t="196121" x="6269038" y="3500438"/>
          <p14:tracePt t="196138" x="6269038" y="3492500"/>
          <p14:tracePt t="196170" x="6269038" y="3473450"/>
          <p14:tracePt t="196203" x="6269038" y="3465513"/>
          <p14:tracePt t="196427" x="6278563" y="3465513"/>
          <p14:tracePt t="196513" x="6286500" y="3465513"/>
          <p14:tracePt t="196523" x="6296025" y="3465513"/>
          <p14:tracePt t="196544" x="6303963" y="3465513"/>
          <p14:tracePt t="196555" x="6313488" y="3465513"/>
          <p14:tracePt t="196571" x="6330950" y="3465513"/>
          <p14:tracePt t="196605" x="6350000" y="3465513"/>
          <p14:tracePt t="196623" x="6367463" y="3465513"/>
          <p14:tracePt t="196639" x="6375400" y="3473450"/>
          <p14:tracePt t="196671" x="6384925" y="3473450"/>
          <p14:tracePt t="196708" x="6394450" y="3473450"/>
          <p14:tracePt t="196732" x="6402388" y="3473450"/>
          <p14:tracePt t="196756" x="6411913" y="3482975"/>
          <p14:tracePt t="196766" x="6421438" y="3482975"/>
          <p14:tracePt t="196778" x="6429375" y="3482975"/>
          <p14:tracePt t="196802" x="6438900" y="3482975"/>
          <p14:tracePt t="196810" x="6446838" y="3492500"/>
          <p14:tracePt t="196826" x="6456363" y="3492500"/>
          <p14:tracePt t="196837" x="6465888" y="3492500"/>
          <p14:tracePt t="196854" x="6483350" y="3492500"/>
          <p14:tracePt t="196888" x="6473825" y="3482975"/>
          <p14:tracePt t="197146" x="6473825" y="3473450"/>
          <p14:tracePt t="197154" x="6456363" y="3465513"/>
          <p14:tracePt t="197171" x="6446838" y="3455988"/>
          <p14:tracePt t="197187" x="6446838" y="3438525"/>
          <p14:tracePt t="197204" x="6438900" y="3429000"/>
          <p14:tracePt t="197220" x="6438900" y="3421063"/>
          <p14:tracePt t="197237" x="6438900" y="3394075"/>
          <p14:tracePt t="197254" x="6438900" y="3357563"/>
          <p14:tracePt t="197270" x="6438900" y="3286125"/>
          <p14:tracePt t="197291" x="6429375" y="3251200"/>
          <p14:tracePt t="197305" x="6421438" y="3241675"/>
          <p14:tracePt t="197338" x="6411913" y="3232150"/>
          <p14:tracePt t="197399" x="6394450" y="3224213"/>
          <p14:tracePt t="197413" x="6384925" y="3224213"/>
          <p14:tracePt t="197429" x="6375400" y="3224213"/>
          <p14:tracePt t="197445" x="6367463" y="3232150"/>
          <p14:tracePt t="197469" x="6357938" y="3241675"/>
          <p14:tracePt t="197478" x="6350000" y="3241675"/>
          <p14:tracePt t="197489" x="6340475" y="3259138"/>
          <p14:tracePt t="197505" x="6323013" y="3286125"/>
          <p14:tracePt t="197523" x="6323013" y="3295650"/>
          <p14:tracePt t="197539" x="6323013" y="3303588"/>
          <p14:tracePt t="197555" x="6323013" y="3322638"/>
          <p14:tracePt t="197572" x="6323013" y="3357563"/>
          <p14:tracePt t="197588" x="6323013" y="3394075"/>
          <p14:tracePt t="197605" x="6330950" y="3438525"/>
          <p14:tracePt t="197622" x="6330950" y="3455988"/>
          <p14:tracePt t="197638" x="6350000" y="3473450"/>
          <p14:tracePt t="197654" x="6357938" y="3492500"/>
          <p14:tracePt t="197671" x="6357938" y="3500438"/>
          <p14:tracePt t="197687" x="6357938" y="3517900"/>
          <p14:tracePt t="197705" x="6367463" y="3536950"/>
          <p14:tracePt t="197721" x="6375400" y="3554413"/>
          <p14:tracePt t="197738" x="6375400" y="3571875"/>
          <p14:tracePt t="197755" x="6367463" y="3608388"/>
          <p14:tracePt t="197773" x="6357938" y="3635375"/>
          <p14:tracePt t="197790" x="6340475" y="3652838"/>
          <p14:tracePt t="197805" x="6323013" y="3670300"/>
          <p14:tracePt t="197821" x="6278563" y="3687763"/>
          <p14:tracePt t="197838" x="6259513" y="3706813"/>
          <p14:tracePt t="197855" x="6251575" y="3714750"/>
          <p14:tracePt t="197871" x="6232525" y="3714750"/>
          <p14:tracePt t="197888" x="6224588" y="3714750"/>
          <p14:tracePt t="197905" x="6207125" y="3714750"/>
          <p14:tracePt t="197937" x="6197600" y="3714750"/>
          <p14:tracePt t="197954" x="6188075" y="3714750"/>
          <p14:tracePt t="197971" x="6197600" y="3724275"/>
          <p14:tracePt t="198117" x="6207125" y="3724275"/>
          <p14:tracePt t="198127" x="6224588" y="3733800"/>
          <p14:tracePt t="198138" x="6242050" y="3741738"/>
          <p14:tracePt t="198154" x="6278563" y="3741738"/>
          <p14:tracePt t="198172" x="6303963" y="3741738"/>
          <p14:tracePt t="198189" x="6313488" y="3741738"/>
          <p14:tracePt t="198204" x="6330950" y="3741738"/>
          <p14:tracePt t="198221" x="6340475" y="3741738"/>
          <p14:tracePt t="198238" x="6357938" y="3741738"/>
          <p14:tracePt t="198255" x="6375400" y="3733800"/>
          <p14:tracePt t="198271" x="6384925" y="3714750"/>
          <p14:tracePt t="198290" x="6394450" y="3706813"/>
          <p14:tracePt t="198305" x="6394450" y="3687763"/>
          <p14:tracePt t="198322" x="6402388" y="3670300"/>
          <p14:tracePt t="198338" x="6411913" y="3662363"/>
          <p14:tracePt t="198354" x="6421438" y="3635375"/>
          <p14:tracePt t="198371" x="6429375" y="3625850"/>
          <p14:tracePt t="198388" x="6429375" y="3608388"/>
          <p14:tracePt t="198404" x="6438900" y="3589338"/>
          <p14:tracePt t="198421" x="6446838" y="3563938"/>
          <p14:tracePt t="198438" x="6456363" y="3554413"/>
          <p14:tracePt t="198454" x="6456363" y="3536950"/>
          <p14:tracePt t="198471" x="6456363" y="3527425"/>
          <p14:tracePt t="198487" x="6456363" y="3517900"/>
          <p14:tracePt t="198504" x="6456363" y="3500438"/>
          <p14:tracePt t="198521" x="6446838" y="3473450"/>
          <p14:tracePt t="198538" x="6429375" y="3438525"/>
          <p14:tracePt t="198555" x="6429375" y="3429000"/>
          <p14:tracePt t="198571" x="6429375" y="3421063"/>
          <p14:tracePt t="198587" x="6429375" y="3411538"/>
          <p14:tracePt t="198604" x="6421438" y="3402013"/>
          <p14:tracePt t="198638" x="6421438" y="3394075"/>
          <p14:tracePt t="198697" x="6411913" y="3394075"/>
          <p14:tracePt t="198861" x="6402388" y="3394075"/>
          <p14:tracePt t="198877" x="6402388" y="3402013"/>
          <p14:tracePt t="198893" x="6394450" y="3411538"/>
          <p14:tracePt t="198905" x="6384925" y="3429000"/>
          <p14:tracePt t="198922" x="6375400" y="3438525"/>
          <p14:tracePt t="198938" x="6367463" y="3446463"/>
          <p14:tracePt t="198972" x="6350000" y="3455988"/>
          <p14:tracePt t="198988" x="6330950" y="3455988"/>
          <p14:tracePt t="199005" x="6313488" y="3455988"/>
          <p14:tracePt t="199022" x="6303963" y="3455988"/>
          <p14:tracePt t="199038" x="6296025" y="3455988"/>
          <p14:tracePt t="199055" x="6286500" y="3455988"/>
          <p14:tracePt t="199073" x="6269038" y="3455988"/>
          <p14:tracePt t="199088" x="6259513" y="3455988"/>
          <p14:tracePt t="199104" x="6242050" y="3455988"/>
          <p14:tracePt t="199121" x="6197600" y="3465513"/>
          <p14:tracePt t="199138" x="6153150" y="3473450"/>
          <p14:tracePt t="199156" x="6054725" y="3509963"/>
          <p14:tracePt t="199173" x="5992813" y="3554413"/>
          <p14:tracePt t="199190" x="5965825" y="3563938"/>
          <p14:tracePt t="199205" x="5956300" y="3571875"/>
          <p14:tracePt t="199222" x="5956300" y="3581400"/>
          <p14:tracePt t="199238" x="5956300" y="3589338"/>
          <p14:tracePt t="199283" x="5973763" y="3598863"/>
          <p14:tracePt t="199299" x="5992813" y="3608388"/>
          <p14:tracePt t="199309" x="6081713" y="3635375"/>
          <p14:tracePt t="199323" x="6143625" y="3652838"/>
          <p14:tracePt t="199340" x="6197600" y="3662363"/>
          <p14:tracePt t="199355" x="6232525" y="3670300"/>
          <p14:tracePt t="199371" x="6259513" y="3670300"/>
          <p14:tracePt t="199387" x="6278563" y="3670300"/>
          <p14:tracePt t="199404" x="6313488" y="3679825"/>
          <p14:tracePt t="199421" x="6367463" y="3687763"/>
          <p14:tracePt t="199438" x="6438900" y="3714750"/>
          <p14:tracePt t="199454" x="6473825" y="3724275"/>
          <p14:tracePt t="199471" x="6492875" y="3724275"/>
          <p14:tracePt t="199487" x="6500813" y="3724275"/>
          <p14:tracePt t="199504" x="6510338" y="3724275"/>
          <p14:tracePt t="199521" x="6527800" y="3714750"/>
          <p14:tracePt t="199537" x="6537325" y="3706813"/>
          <p14:tracePt t="199554" x="6545263" y="3697288"/>
          <p14:tracePt t="199571" x="6554788" y="3679825"/>
          <p14:tracePt t="199588" x="6564313" y="3652838"/>
          <p14:tracePt t="199604" x="6572250" y="3635375"/>
          <p14:tracePt t="199621" x="6572250" y="3598863"/>
          <p14:tracePt t="199637" x="6572250" y="3571875"/>
          <p14:tracePt t="199654" x="6572250" y="3554413"/>
          <p14:tracePt t="199671" x="6554788" y="3527425"/>
          <p14:tracePt t="199687" x="6537325" y="3473450"/>
          <p14:tracePt t="199705" x="6518275" y="3421063"/>
          <p14:tracePt t="199721" x="6500813" y="3375025"/>
          <p14:tracePt t="199738" x="6473825" y="3330575"/>
          <p14:tracePt t="199755" x="6456363" y="3303588"/>
          <p14:tracePt t="199771" x="6438900" y="3286125"/>
          <p14:tracePt t="199789" x="6421438" y="3278188"/>
          <p14:tracePt t="199804" x="6411913" y="3268663"/>
          <p14:tracePt t="199821" x="6402388" y="3259138"/>
          <p14:tracePt t="199839" x="6394450" y="3259138"/>
          <p14:tracePt t="199872" x="6394450" y="3251200"/>
          <p14:tracePt t="199888" x="6357938" y="3241675"/>
          <p14:tracePt t="199905" x="6330950" y="3224213"/>
          <p14:tracePt t="199922" x="6313488" y="3224213"/>
          <p14:tracePt t="199939" x="6296025" y="3224213"/>
          <p14:tracePt t="199955" x="6286500" y="3224213"/>
          <p14:tracePt t="199972" x="6278563" y="3232150"/>
          <p14:tracePt t="199988" x="6269038" y="3259138"/>
          <p14:tracePt t="200005" x="6269038" y="3278188"/>
          <p14:tracePt t="200023" x="6269038" y="3286125"/>
          <p14:tracePt t="200038" x="6269038" y="3313113"/>
          <p14:tracePt t="200055" x="6303963" y="3357563"/>
          <p14:tracePt t="200071" x="6357938" y="3429000"/>
          <p14:tracePt t="200089" x="6384925" y="3455988"/>
          <p14:tracePt t="200105" x="6429375" y="3492500"/>
          <p14:tracePt t="200121" x="6438900" y="3500438"/>
          <p14:tracePt t="200138" x="6456363" y="3517900"/>
          <p14:tracePt t="200155" x="6465888" y="3517900"/>
          <p14:tracePt t="200172" x="6473825" y="3527425"/>
          <p14:tracePt t="200189" x="6492875" y="3536950"/>
          <p14:tracePt t="200205" x="6518275" y="3536950"/>
          <p14:tracePt t="200223" x="6527800" y="3544888"/>
          <p14:tracePt t="200238" x="6545263" y="3544888"/>
          <p14:tracePt t="200255" x="6554788" y="3544888"/>
          <p14:tracePt t="200272" x="6572250" y="3544888"/>
          <p14:tracePt t="200290" x="6581775" y="3544888"/>
          <p14:tracePt t="200309" x="6589713" y="3544888"/>
          <p14:tracePt t="200323" x="6599238" y="3536950"/>
          <p14:tracePt t="200341" x="6616700" y="3527425"/>
          <p14:tracePt t="200356" x="6616700" y="3509963"/>
          <p14:tracePt t="200372" x="6626225" y="3492500"/>
          <p14:tracePt t="200389" x="6635750" y="3455988"/>
          <p14:tracePt t="200405" x="6643688" y="3421063"/>
          <p14:tracePt t="200421" x="6643688" y="3384550"/>
          <p14:tracePt t="200438" x="6626225" y="3357563"/>
          <p14:tracePt t="200454" x="6616700" y="3340100"/>
          <p14:tracePt t="200471" x="6599238" y="3330575"/>
          <p14:tracePt t="200488" x="6581775" y="3313113"/>
          <p14:tracePt t="200504" x="6572250" y="3295650"/>
          <p14:tracePt t="200521" x="6554788" y="3286125"/>
          <p14:tracePt t="200537" x="6537325" y="3268663"/>
          <p14:tracePt t="200554" x="6518275" y="3259138"/>
          <p14:tracePt t="200571" x="6500813" y="3241675"/>
          <p14:tracePt t="200588" x="6473825" y="3214688"/>
          <p14:tracePt t="200604" x="6465888" y="3214688"/>
          <p14:tracePt t="200621" x="6456363" y="3214688"/>
          <p14:tracePt t="200639" x="6421438" y="3206750"/>
          <p14:tracePt t="200655" x="6375400" y="3206750"/>
          <p14:tracePt t="200672" x="6350000" y="3206750"/>
          <p14:tracePt t="200688" x="6340475" y="3197225"/>
          <p14:tracePt t="200705" x="6323013" y="3197225"/>
          <p14:tracePt t="200723" x="6313488" y="3206750"/>
          <p14:tracePt t="200740" x="6303963" y="3224213"/>
          <p14:tracePt t="200755" x="6303963" y="3241675"/>
          <p14:tracePt t="200773" x="6303963" y="3259138"/>
          <p14:tracePt t="200790" x="6323013" y="3295650"/>
          <p14:tracePt t="200805" x="6350000" y="3340100"/>
          <p14:tracePt t="200822" x="6357938" y="3357563"/>
          <p14:tracePt t="200839" x="6375400" y="3375025"/>
          <p14:tracePt t="200855" x="6384925" y="3402013"/>
          <p14:tracePt t="200872" x="6384925" y="3421063"/>
          <p14:tracePt t="200889" x="6394450" y="3429000"/>
          <p14:tracePt t="200904" x="6402388" y="3446463"/>
          <p14:tracePt t="200921" x="6421438" y="3465513"/>
          <p14:tracePt t="200938" x="6465888" y="3500438"/>
          <p14:tracePt t="200955" x="6510338" y="3517900"/>
          <p14:tracePt t="200971" x="6581775" y="3544888"/>
          <p14:tracePt t="200989" x="6616700" y="3563938"/>
          <p14:tracePt t="201005" x="6643688" y="3563938"/>
          <p14:tracePt t="201022" x="6661150" y="3571875"/>
          <p14:tracePt t="201039" x="6680200" y="3581400"/>
          <p14:tracePt t="201055" x="6697663" y="3581400"/>
          <p14:tracePt t="201072" x="6715125" y="3581400"/>
          <p14:tracePt t="201088" x="6724650" y="3581400"/>
          <p14:tracePt t="201105" x="6742113" y="3554413"/>
          <p14:tracePt t="201122" x="6759575" y="3527425"/>
          <p14:tracePt t="201139" x="6769100" y="3492500"/>
          <p14:tracePt t="201156" x="6769100" y="3438525"/>
          <p14:tracePt t="201172" x="6769100" y="3411538"/>
          <p14:tracePt t="201189" x="6759575" y="3384550"/>
          <p14:tracePt t="201206" x="6742113" y="3349625"/>
          <p14:tracePt t="201223" x="6724650" y="3330575"/>
          <p14:tracePt t="201240" x="6715125" y="3303588"/>
          <p14:tracePt t="201256" x="6697663" y="3278188"/>
          <p14:tracePt t="201272" x="6670675" y="3251200"/>
          <p14:tracePt t="201291" x="6635750" y="3232150"/>
          <p14:tracePt t="201305" x="6626225" y="3224213"/>
          <p14:tracePt t="201321" x="6608763" y="3214688"/>
          <p14:tracePt t="201338" x="6599238" y="3214688"/>
          <p14:tracePt t="201354" x="6589713" y="3206750"/>
          <p14:tracePt t="201371" x="6572250" y="3197225"/>
          <p14:tracePt t="201387" x="6564313" y="3197225"/>
          <p14:tracePt t="201404" x="6554788" y="3197225"/>
          <p14:tracePt t="201421" x="6545263" y="3197225"/>
          <p14:tracePt t="201437" x="6527800" y="3214688"/>
          <p14:tracePt t="201454" x="6500813" y="3241675"/>
          <p14:tracePt t="201471" x="6483350" y="3251200"/>
          <p14:tracePt t="201488" x="6473825" y="3268663"/>
          <p14:tracePt t="201504" x="6473825" y="3286125"/>
          <p14:tracePt t="201521" x="6473825" y="3303588"/>
          <p14:tracePt t="201537" x="6465888" y="3313113"/>
          <p14:tracePt t="201554" x="6456363" y="3330575"/>
          <p14:tracePt t="201571" x="6456363" y="3340100"/>
          <p14:tracePt t="201588" x="6456363" y="3357563"/>
          <p14:tracePt t="201604" x="6456363" y="3384550"/>
          <p14:tracePt t="201621" x="6465888" y="3438525"/>
          <p14:tracePt t="201637" x="6483350" y="3482975"/>
          <p14:tracePt t="201655" x="6527800" y="3536950"/>
          <p14:tracePt t="201672" x="6572250" y="3598863"/>
          <p14:tracePt t="201689" x="6599238" y="3643313"/>
          <p14:tracePt t="201705" x="6626225" y="3662363"/>
          <p14:tracePt t="201722" x="6643688" y="3679825"/>
          <p14:tracePt t="201740" x="6653213" y="3679825"/>
          <p14:tracePt t="201755" x="6670675" y="3679825"/>
          <p14:tracePt t="201772" x="6680200" y="3662363"/>
          <p14:tracePt t="201791" x="6697663" y="3643313"/>
          <p14:tracePt t="201804" x="6707188" y="3625850"/>
          <p14:tracePt t="201821" x="6715125" y="3608388"/>
          <p14:tracePt t="201838" x="6724650" y="3571875"/>
          <p14:tracePt t="201854" x="6732588" y="3527425"/>
          <p14:tracePt t="201871" x="6732588" y="3473450"/>
          <p14:tracePt t="201889" x="6732588" y="3402013"/>
          <p14:tracePt t="201905" x="6715125" y="3367088"/>
          <p14:tracePt t="201921" x="6697663" y="3322638"/>
          <p14:tracePt t="201938" x="6688138" y="3313113"/>
          <p14:tracePt t="201954" x="6670675" y="3295650"/>
          <p14:tracePt t="201971" x="6661150" y="3286125"/>
          <p14:tracePt t="201988" x="6635750" y="3268663"/>
          <p14:tracePt t="202005" x="6626225" y="3259138"/>
          <p14:tracePt t="202022" x="6616700" y="3251200"/>
          <p14:tracePt t="202039" x="6599238" y="3251200"/>
          <p14:tracePt t="202056" x="6589713" y="3251200"/>
          <p14:tracePt t="202072" x="6572250" y="3251200"/>
          <p14:tracePt t="202105" x="6564313" y="3251200"/>
          <p14:tracePt t="202131" x="6554788" y="3251200"/>
          <p14:tracePt t="202364" x="6545263" y="3251200"/>
          <p14:tracePt t="202436" x="6537325" y="3241675"/>
          <p14:tracePt t="202442" x="6527800" y="3232150"/>
          <p14:tracePt t="202454" x="6518275" y="3232150"/>
          <p14:tracePt t="202471" x="6510338" y="3224213"/>
          <p14:tracePt t="202504" x="6500813" y="3214688"/>
          <p14:tracePt t="202561" x="6492875" y="3214688"/>
          <p14:tracePt t="202578" x="6483350" y="3206750"/>
          <p14:tracePt t="202647" x="6473825" y="3206750"/>
          <p14:tracePt t="202657" x="6465888" y="3206750"/>
          <p14:tracePt t="202672" x="6456363" y="3206750"/>
          <p14:tracePt t="202689" x="6438900" y="3206750"/>
          <p14:tracePt t="202705" x="6421438" y="3197225"/>
          <p14:tracePt t="202722" x="6411913" y="3197225"/>
          <p14:tracePt t="202738" x="6402388" y="3197225"/>
          <p14:tracePt t="202755" x="6402388" y="3187700"/>
          <p14:tracePt t="202827" x="6394450" y="3179763"/>
          <p14:tracePt t="202837" x="6394450" y="3170238"/>
          <p14:tracePt t="202855" x="6394450" y="3160713"/>
          <p14:tracePt t="202872" x="6394450" y="3152775"/>
          <p14:tracePt t="202888" x="6394450" y="3143250"/>
          <p14:tracePt t="202913" x="6394450" y="3135313"/>
          <p14:tracePt t="202937" x="6394450" y="3125788"/>
          <p14:tracePt t="202954" x="6375400" y="3125788"/>
          <p14:tracePt t="203069" x="6367463" y="3135313"/>
          <p14:tracePt t="203077" x="6357938" y="3143250"/>
          <p14:tracePt t="203093" x="6350000" y="3152775"/>
          <p14:tracePt t="203104" x="6340475" y="3160713"/>
          <p14:tracePt t="203121" x="6340475" y="3179763"/>
          <p14:tracePt t="203138" x="6330950" y="3206750"/>
          <p14:tracePt t="203171" x="6340475" y="3187700"/>
          <p14:tracePt t="203281" x="6350000" y="3170238"/>
          <p14:tracePt t="203290" x="6357938" y="3160713"/>
          <p14:tracePt t="203306" x="6357938" y="3152775"/>
          <p14:tracePt t="203322" x="6357938" y="3143250"/>
          <p14:tracePt t="203339" x="6357938" y="3135313"/>
          <p14:tracePt t="203360" x="6357938" y="3152775"/>
          <p14:tracePt t="203486" x="6350000" y="3179763"/>
          <p14:tracePt t="203495" x="6340475" y="3197225"/>
          <p14:tracePt t="203506" x="6340475" y="3251200"/>
          <p14:tracePt t="203522" x="6340475" y="3278188"/>
          <p14:tracePt t="203539" x="6340475" y="3286125"/>
          <p14:tracePt t="203572" x="6350000" y="3286125"/>
          <p14:tracePt t="203674" x="6350000" y="3278188"/>
          <p14:tracePt t="203683" x="6357938" y="3259138"/>
          <p14:tracePt t="203693" x="6367463" y="3232150"/>
          <p14:tracePt t="203706" x="6375400" y="3206750"/>
          <p14:tracePt t="203722" x="6384925" y="3187700"/>
          <p14:tracePt t="203739" x="6384925" y="3179763"/>
          <p14:tracePt t="203756" x="6384925" y="3160713"/>
          <p14:tracePt t="203788" x="6384925" y="3187700"/>
          <p14:tracePt t="203892" x="6394450" y="3214688"/>
          <p14:tracePt t="203902" x="6394450" y="3232150"/>
          <p14:tracePt t="203912" x="6402388" y="3259138"/>
          <p14:tracePt t="203924" x="6411913" y="3295650"/>
          <p14:tracePt t="203939" x="6411913" y="3303588"/>
          <p14:tracePt t="203955" x="6411913" y="3313113"/>
          <p14:tracePt t="203989" x="6411913" y="3303588"/>
          <p14:tracePt t="204040" x="6411913" y="3268663"/>
          <p14:tracePt t="204050" x="6402388" y="3232150"/>
          <p14:tracePt t="204061" x="6384925" y="3179763"/>
          <p14:tracePt t="204073" x="6375400" y="3152775"/>
          <p14:tracePt t="204088" x="6367463" y="3143250"/>
          <p14:tracePt t="204122" x="6357938" y="3135313"/>
          <p14:tracePt t="204182" x="6350000" y="3135313"/>
          <p14:tracePt t="204198" x="6350000" y="3125788"/>
          <p14:tracePt t="204214" x="6330950" y="3116263"/>
          <p14:tracePt t="204284" x="6303963" y="3108325"/>
          <p14:tracePt t="204294" x="6251575" y="3081338"/>
          <p14:tracePt t="204306" x="6072188" y="3009900"/>
          <p14:tracePt t="204322" x="5732463" y="2884488"/>
          <p14:tracePt t="204339" x="5500688" y="2786063"/>
          <p14:tracePt t="204356" x="5375275" y="2724150"/>
          <p14:tracePt t="204373" x="5251450" y="2652713"/>
          <p14:tracePt t="204389" x="5170488" y="2563813"/>
          <p14:tracePt t="204406" x="5054600" y="2446338"/>
          <p14:tracePt t="204424" x="4973638" y="2374900"/>
          <p14:tracePt t="204440" x="4921250" y="2330450"/>
          <p14:tracePt t="204456" x="4875213" y="2322513"/>
          <p14:tracePt t="204472" x="4822825" y="2303463"/>
          <p14:tracePt t="204489" x="4768850" y="2268538"/>
          <p14:tracePt t="204506" x="4724400" y="2251075"/>
          <p14:tracePt t="204522" x="4660900" y="2232025"/>
          <p14:tracePt t="204538" x="4598988" y="2214563"/>
          <p14:tracePt t="204555" x="4537075" y="2197100"/>
          <p14:tracePt t="204572" x="4456113" y="2197100"/>
          <p14:tracePt t="204588" x="4402138" y="2179638"/>
          <p14:tracePt t="204606" x="4367213" y="2170113"/>
          <p14:tracePt t="204623" x="4340225" y="2170113"/>
          <p14:tracePt t="204639" x="4295775" y="2170113"/>
          <p14:tracePt t="204656" x="4205288" y="2170113"/>
          <p14:tracePt t="204674" x="4143375" y="2170113"/>
          <p14:tracePt t="204691" x="4062413" y="2170113"/>
          <p14:tracePt t="204706" x="4000500" y="2170113"/>
          <p14:tracePt t="204723" x="3929063" y="2179638"/>
          <p14:tracePt t="204739" x="3884613" y="2187575"/>
          <p14:tracePt t="204756" x="3822700" y="2187575"/>
          <p14:tracePt t="204773" x="3768725" y="2187575"/>
          <p14:tracePt t="204773" x="3732213" y="2197100"/>
          <p14:tracePt t="204792" x="3697288" y="2197100"/>
          <p14:tracePt t="204806" x="3517900" y="2224088"/>
          <p14:tracePt t="204824" x="3402013" y="2241550"/>
          <p14:tracePt t="204839" x="3340100" y="2259013"/>
          <p14:tracePt t="204856" x="3295650" y="2268538"/>
          <p14:tracePt t="204872" x="3286125" y="2278063"/>
          <p14:tracePt t="204889" x="3259138" y="2278063"/>
          <p14:tracePt t="204906" x="3187700" y="2286000"/>
          <p14:tracePt t="204922" x="3036888" y="2295525"/>
          <p14:tracePt t="204940" x="3000375" y="2295525"/>
          <p14:tracePt t="204956" x="2990850" y="2286000"/>
          <p14:tracePt t="204989" x="2982913" y="2286000"/>
          <p14:tracePt t="205026" x="2965450" y="2286000"/>
          <p14:tracePt t="205035" x="2955925" y="2286000"/>
          <p14:tracePt t="205050" x="2946400" y="2286000"/>
          <p14:tracePt t="205060" x="2938463" y="2286000"/>
          <p14:tracePt t="205072" x="2938463" y="2295525"/>
          <p14:tracePt t="205152" x="2955925" y="2295525"/>
          <p14:tracePt t="205162" x="2982913" y="2303463"/>
          <p14:tracePt t="205173" x="3027363" y="2330450"/>
          <p14:tracePt t="205189" x="3098800" y="2366963"/>
          <p14:tracePt t="205206" x="3133725" y="2384425"/>
          <p14:tracePt t="205222" x="3160713" y="2393950"/>
          <p14:tracePt t="205238" x="3187700" y="2401888"/>
          <p14:tracePt t="205256" x="3241675" y="2401888"/>
          <p14:tracePt t="205272" x="3286125" y="2401888"/>
          <p14:tracePt t="205272" x="3313113" y="2401888"/>
          <p14:tracePt t="205292" x="3340100" y="2401888"/>
          <p14:tracePt t="205306" x="3384550" y="2401888"/>
          <p14:tracePt t="205324" x="3419475" y="2401888"/>
          <p14:tracePt t="205341" x="3429000" y="2401888"/>
          <p14:tracePt t="205356" x="3438525" y="2401888"/>
          <p14:tracePt t="205373" x="3482975" y="2401888"/>
          <p14:tracePt t="205389" x="3527425" y="2411413"/>
          <p14:tracePt t="205405" x="3581400" y="2420938"/>
          <p14:tracePt t="205422" x="3625850" y="2420938"/>
          <p14:tracePt t="205439" x="3679825" y="2428875"/>
          <p14:tracePt t="205455" x="3732213" y="2438400"/>
          <p14:tracePt t="205472" x="3786188" y="2446338"/>
          <p14:tracePt t="205488" x="3840163" y="2446338"/>
          <p14:tracePt t="205506" x="3875088" y="2446338"/>
          <p14:tracePt t="205523" x="3894138" y="2446338"/>
          <p14:tracePt t="205539" x="3911600" y="2455863"/>
          <p14:tracePt t="205556" x="3929063" y="2455863"/>
          <p14:tracePt t="205574" x="3938588" y="2455863"/>
          <p14:tracePt t="205590" x="3956050" y="2455863"/>
          <p14:tracePt t="205606" x="3973513" y="2455863"/>
          <p14:tracePt t="205622" x="3990975" y="2455863"/>
          <p14:tracePt t="205638" x="4010025" y="2455863"/>
          <p14:tracePt t="205655" x="4027488" y="2455863"/>
          <p14:tracePt t="205672" x="4054475" y="2455863"/>
          <p14:tracePt t="205689" x="4081463" y="2455863"/>
          <p14:tracePt t="205706" x="4125913" y="2465388"/>
          <p14:tracePt t="205723" x="4170363" y="2473325"/>
          <p14:tracePt t="205739" x="4205288" y="2473325"/>
          <p14:tracePt t="205756" x="4259263" y="2473325"/>
          <p14:tracePt t="205773" x="4286250" y="2482850"/>
          <p14:tracePt t="205791" x="4303713" y="2482850"/>
          <p14:tracePt t="205806" x="4330700" y="2482850"/>
          <p14:tracePt t="205823" x="4402138" y="2482850"/>
          <p14:tracePt t="205841" x="4446588" y="2482850"/>
          <p14:tracePt t="205856" x="4483100" y="2482850"/>
          <p14:tracePt t="205873" x="4510088" y="2482850"/>
          <p14:tracePt t="205889" x="4518025" y="2482850"/>
          <p14:tracePt t="205906" x="4537075" y="2482850"/>
          <p14:tracePt t="205923" x="4545013" y="2482850"/>
          <p14:tracePt t="205939" x="4562475" y="2482850"/>
          <p14:tracePt t="205956" x="4572000" y="2482850"/>
          <p14:tracePt t="205973" x="4589463" y="2482850"/>
          <p14:tracePt t="205989" x="4608513" y="2482850"/>
          <p14:tracePt t="206006" x="4625975" y="2482850"/>
          <p14:tracePt t="206023" x="4633913" y="2482850"/>
          <p14:tracePt t="206055" x="4643438" y="2482850"/>
          <p14:tracePt t="206090" x="4652963" y="2482850"/>
          <p14:tracePt t="206114" x="4660900" y="2482850"/>
          <p14:tracePt t="206138" x="4670425" y="2482850"/>
          <p14:tracePt t="206162" x="4679950" y="2482850"/>
          <p14:tracePt t="206184" x="4687888" y="2482850"/>
          <p14:tracePt t="206200" x="4687888" y="2473325"/>
          <p14:tracePt t="206211" x="4697413" y="2473325"/>
          <p14:tracePt t="206225" x="4705350" y="2473325"/>
          <p14:tracePt t="206241" x="4724400" y="2473325"/>
          <p14:tracePt t="206256" x="4741863" y="2473325"/>
          <p14:tracePt t="206273" x="4759325" y="2473325"/>
          <p14:tracePt t="206291" x="4776788" y="2473325"/>
          <p14:tracePt t="206306" x="4795838" y="2473325"/>
          <p14:tracePt t="206323" x="4830763" y="2492375"/>
          <p14:tracePt t="206341" x="4857750" y="2492375"/>
          <p14:tracePt t="206356" x="4867275" y="2492375"/>
          <p14:tracePt t="206373" x="4884738" y="2492375"/>
          <p14:tracePt t="206389" x="4911725" y="2492375"/>
          <p14:tracePt t="206406" x="4946650" y="2500313"/>
          <p14:tracePt t="206423" x="4965700" y="2500313"/>
          <p14:tracePt t="206439" x="4973638" y="2500313"/>
          <p14:tracePt t="206456" x="4992688" y="2500313"/>
          <p14:tracePt t="206473" x="5010150" y="2500313"/>
          <p14:tracePt t="206491" x="5027613" y="2500313"/>
          <p14:tracePt t="206507" x="5054600" y="2500313"/>
          <p14:tracePt t="206523" x="5089525" y="2500313"/>
          <p14:tracePt t="206539" x="5116513" y="2500313"/>
          <p14:tracePt t="206556" x="5135563" y="2500313"/>
          <p14:tracePt t="206573" x="5143500" y="2500313"/>
          <p14:tracePt t="206589" x="5160963" y="2500313"/>
          <p14:tracePt t="206607" x="5187950" y="2500313"/>
          <p14:tracePt t="206623" x="5207000" y="2500313"/>
          <p14:tracePt t="206639" x="5224463" y="2500313"/>
          <p14:tracePt t="206656" x="5232400" y="2500313"/>
          <p14:tracePt t="206673" x="5251450" y="2500313"/>
          <p14:tracePt t="206689" x="5259388" y="2492375"/>
          <p14:tracePt t="206706" x="5278438" y="2492375"/>
          <p14:tracePt t="206724" x="5340350" y="2473325"/>
          <p14:tracePt t="206741" x="5367338" y="2473325"/>
          <p14:tracePt t="206756" x="5375275" y="2465388"/>
          <p14:tracePt t="206773" x="5394325" y="2465388"/>
          <p14:tracePt t="206791" x="5402263" y="2465388"/>
          <p14:tracePt t="206806" x="5411788" y="2465388"/>
          <p14:tracePt t="206822" x="5429250" y="2465388"/>
          <p14:tracePt t="206839" x="5438775" y="2465388"/>
          <p14:tracePt t="206855" x="5456238" y="2465388"/>
          <p14:tracePt t="206872" x="5483225" y="2465388"/>
          <p14:tracePt t="206889" x="5518150" y="2455863"/>
          <p14:tracePt t="206905" x="5537200" y="2455863"/>
          <p14:tracePt t="206922" x="5554663" y="2455863"/>
          <p14:tracePt t="206938" x="5572125" y="2446338"/>
          <p14:tracePt t="206955" x="5581650" y="2446338"/>
          <p14:tracePt t="206973" x="5608638" y="2446338"/>
          <p14:tracePt t="206990" x="5626100" y="2446338"/>
          <p14:tracePt t="207007" x="5635625" y="2446338"/>
          <p14:tracePt t="207023" x="5643563" y="2446338"/>
          <p14:tracePt t="207039" x="5670550" y="2446338"/>
          <p14:tracePt t="207056" x="5688013" y="2446338"/>
          <p14:tracePt t="207073" x="5707063" y="2446338"/>
          <p14:tracePt t="207089" x="5724525" y="2446338"/>
          <p14:tracePt t="207105" x="5741988" y="2446338"/>
          <p14:tracePt t="207123" x="5759450" y="2446338"/>
          <p14:tracePt t="207139" x="5768975" y="2438400"/>
          <p14:tracePt t="207156" x="5795963" y="2438400"/>
          <p14:tracePt t="207173" x="5840413" y="2438400"/>
          <p14:tracePt t="207189" x="5857875" y="2438400"/>
          <p14:tracePt t="207206" x="5867400" y="2438400"/>
          <p14:tracePt t="207223" x="5884863" y="2438400"/>
          <p14:tracePt t="207238" x="5902325" y="2438400"/>
          <p14:tracePt t="207256" x="5921375" y="2438400"/>
          <p14:tracePt t="207272" x="5938838" y="2438400"/>
          <p14:tracePt t="207290" x="5946775" y="2438400"/>
          <p14:tracePt t="207305" x="5956300" y="2438400"/>
          <p14:tracePt t="207322" x="5965825" y="2438400"/>
          <p14:tracePt t="207350" x="5973763" y="2438400"/>
          <p14:tracePt t="207366" x="5983288" y="2438400"/>
          <p14:tracePt t="207374" x="5992813" y="2438400"/>
          <p14:tracePt t="207539" x="6000750" y="2446338"/>
          <p14:tracePt t="207548" x="6010275" y="2446338"/>
          <p14:tracePt t="207562" x="6018213" y="2446338"/>
          <p14:tracePt t="207665" x="6027738" y="2446338"/>
          <p14:tracePt t="207686" x="6037263" y="2446338"/>
          <p14:tracePt t="207711" x="6045200" y="2446338"/>
          <p14:tracePt t="207720" x="6054725" y="2446338"/>
          <p14:tracePt t="207742" x="6064250" y="2446338"/>
          <p14:tracePt t="207752" x="6072188" y="2446338"/>
          <p14:tracePt t="207850" x="6081713" y="2446338"/>
          <p14:tracePt t="207867" x="6089650" y="2446338"/>
          <p14:tracePt t="207877" x="6099175" y="2446338"/>
          <p14:tracePt t="207907" x="6108700" y="2446338"/>
          <p14:tracePt t="207922" x="6108700" y="2438400"/>
          <p14:tracePt t="208094" x="6116638" y="2438400"/>
          <p14:tracePt t="208360" x="6135688" y="2438400"/>
          <p14:tracePt t="208439" x="6143625" y="2438400"/>
          <p14:tracePt t="208463" x="6153150" y="2438400"/>
          <p14:tracePt t="208493" x="6135688" y="2438400"/>
          <p14:tracePt t="209151" x="6099175" y="2438400"/>
          <p14:tracePt t="209160" x="6064250" y="2438400"/>
          <p14:tracePt t="209173" x="5973763" y="2455863"/>
          <p14:tracePt t="209189" x="5938838" y="2465388"/>
          <p14:tracePt t="209205" x="5938838" y="2473325"/>
          <p14:tracePt t="209238" x="5946775" y="2473325"/>
          <p14:tracePt t="209299" x="5965825" y="2465388"/>
          <p14:tracePt t="209309" x="5983288" y="2465388"/>
          <p14:tracePt t="209323" x="6000750" y="2455863"/>
          <p14:tracePt t="209356" x="5983288" y="2465388"/>
          <p14:tracePt t="209408" x="5973763" y="2473325"/>
          <p14:tracePt t="209416" x="5946775" y="2473325"/>
          <p14:tracePt t="209424" x="5938838" y="2482850"/>
          <p14:tracePt t="209438" x="5938838" y="2492375"/>
          <p14:tracePt t="209456" x="5938838" y="2482850"/>
          <p14:tracePt t="209510" x="5938838" y="2473325"/>
          <p14:tracePt t="209526" x="5946775" y="2473325"/>
          <p14:tracePt t="209597" x="5956300" y="2473325"/>
          <p14:tracePt t="209621" x="5965825" y="2482850"/>
          <p14:tracePt t="209630" x="5973763" y="2482850"/>
          <p14:tracePt t="209640" x="5983288" y="2482850"/>
          <p14:tracePt t="209656" x="5992813" y="2482850"/>
          <p14:tracePt t="209672" x="6010275" y="2482850"/>
          <p14:tracePt t="209689" x="6037263" y="2482850"/>
          <p14:tracePt t="209707" x="6045200" y="2482850"/>
          <p14:tracePt t="209722" x="6054725" y="2482850"/>
          <p14:tracePt t="209756" x="6064250" y="2482850"/>
          <p14:tracePt t="209777" x="6072188" y="2482850"/>
          <p14:tracePt t="209793" x="6081713" y="2482850"/>
          <p14:tracePt t="209808" x="6081713" y="2492375"/>
          <p14:tracePt t="209824" x="6099175" y="2500313"/>
          <p14:tracePt t="209840" x="6116638" y="2500313"/>
          <p14:tracePt t="209857" x="6135688" y="2509838"/>
          <p14:tracePt t="209873" x="6143625" y="2517775"/>
          <p14:tracePt t="209890" x="6153150" y="2527300"/>
          <p14:tracePt t="209907" x="6170613" y="2527300"/>
          <p14:tracePt t="209923" x="6197600" y="2536825"/>
          <p14:tracePt t="209941" x="6207125" y="2536825"/>
          <p14:tracePt t="209958" x="6224588" y="2544763"/>
          <p14:tracePt t="209973" x="6251575" y="2554288"/>
          <p14:tracePt t="209990" x="6259513" y="2554288"/>
          <p14:tracePt t="210006" x="6269038" y="2554288"/>
          <p14:tracePt t="210023" x="6278563" y="2563813"/>
          <p14:tracePt t="210059" x="6286500" y="2563813"/>
          <p14:tracePt t="210073" x="6296025" y="2571750"/>
          <p14:tracePt t="210089" x="6303963" y="2571750"/>
          <p14:tracePt t="210159" x="6303963" y="2581275"/>
          <p14:tracePt t="210169" x="6313488" y="2589213"/>
          <p14:tracePt t="210179" x="6323013" y="2608263"/>
          <p14:tracePt t="210231" x="6330950" y="2616200"/>
          <p14:tracePt t="210241" x="6340475" y="2625725"/>
          <p14:tracePt t="210257" x="6350000" y="2643188"/>
          <p14:tracePt t="210272" x="6357938" y="2652713"/>
          <p14:tracePt t="210290" x="6367463" y="2670175"/>
          <p14:tracePt t="210306" x="6394450" y="2697163"/>
          <p14:tracePt t="210322" x="6402388" y="2706688"/>
          <p14:tracePt t="210340" x="6402388" y="2714625"/>
          <p14:tracePt t="210357" x="6411913" y="2724150"/>
          <p14:tracePt t="210395" x="6421438" y="2732088"/>
          <p14:tracePt t="210411" x="6421438" y="2741613"/>
          <p14:tracePt t="210427" x="6429375" y="2751138"/>
          <p14:tracePt t="210441" x="6429375" y="2768600"/>
          <p14:tracePt t="210458" x="6429375" y="2778125"/>
          <p14:tracePt t="210473" x="6429375" y="2795588"/>
          <p14:tracePt t="210506" x="6438900" y="2795588"/>
          <p14:tracePt t="210523" x="6438900" y="2803525"/>
          <p14:tracePt t="210539" x="6438900" y="2813050"/>
          <p14:tracePt t="210558" x="6438900" y="2822575"/>
          <p14:tracePt t="210573" x="6438900" y="2849563"/>
          <p14:tracePt t="210589" x="6446838" y="2874963"/>
          <p14:tracePt t="210606" x="6446838" y="2884488"/>
          <p14:tracePt t="210622" x="6446838" y="2894013"/>
          <p14:tracePt t="210639" x="6446838" y="2921000"/>
          <p14:tracePt t="210691" x="6446838" y="2928938"/>
          <p14:tracePt t="210701" x="6438900" y="2938463"/>
          <p14:tracePt t="210715" x="6438900" y="2946400"/>
          <p14:tracePt t="210726" x="6438900" y="2955925"/>
          <p14:tracePt t="210740" x="6438900" y="2965450"/>
          <p14:tracePt t="210756" x="6438900" y="2973388"/>
          <p14:tracePt t="210777" x="6438900" y="2982913"/>
          <p14:tracePt t="210793" x="6429375" y="2992438"/>
          <p14:tracePt t="210806" x="6421438" y="3000375"/>
          <p14:tracePt t="210823" x="6411913" y="3009900"/>
          <p14:tracePt t="210839" x="6411913" y="3036888"/>
          <p14:tracePt t="210857" x="6402388" y="3036888"/>
          <p14:tracePt t="210872" x="6402388" y="3044825"/>
          <p14:tracePt t="210889" x="6402388" y="3054350"/>
          <p14:tracePt t="210906" x="6402388" y="3063875"/>
          <p14:tracePt t="211059" x="6402388" y="3071813"/>
          <p14:tracePt t="211075" x="6402388" y="3081338"/>
          <p14:tracePt t="211085" x="6402388" y="3089275"/>
          <p14:tracePt t="211131" x="6394450" y="3089275"/>
          <p14:tracePt t="211153" x="6394450" y="3098800"/>
          <p14:tracePt t="211169" x="6384925" y="3108325"/>
          <p14:tracePt t="211787" x="6357938" y="3135313"/>
          <p14:tracePt t="211795" x="6330950" y="3160713"/>
          <p14:tracePt t="211806" x="6286500" y="3206750"/>
          <p14:tracePt t="211823" x="6215063" y="3259138"/>
          <p14:tracePt t="211840" x="6143625" y="3340100"/>
          <p14:tracePt t="211858" x="6089650" y="3394075"/>
          <p14:tracePt t="211873" x="6037263" y="3438525"/>
          <p14:tracePt t="211889" x="5992813" y="3482975"/>
          <p14:tracePt t="211906" x="5956300" y="3527425"/>
          <p14:tracePt t="211923" x="5938838" y="3536950"/>
          <p14:tracePt t="211939" x="5929313" y="3554413"/>
          <p14:tracePt t="211956" x="5921375" y="3563938"/>
          <p14:tracePt t="211973" x="5921375" y="3571875"/>
          <p14:tracePt t="211989" x="5902325" y="3581400"/>
          <p14:tracePt t="212007" x="5894388" y="3589338"/>
          <p14:tracePt t="212023" x="5894388" y="3598863"/>
          <p14:tracePt t="212039" x="5884863" y="3598863"/>
          <p14:tracePt t="212056" x="5875338" y="3608388"/>
          <p14:tracePt t="212085" x="5867400" y="3616325"/>
          <p14:tracePt t="212123" x="5849938" y="3625850"/>
          <p14:tracePt t="212130" x="5849938" y="3635375"/>
          <p14:tracePt t="212139" x="5822950" y="3643313"/>
          <p14:tracePt t="212156" x="5795963" y="3662363"/>
          <p14:tracePt t="212173" x="5759450" y="3679825"/>
          <p14:tracePt t="212190" x="5724525" y="3706813"/>
          <p14:tracePt t="212207" x="5715000" y="3714750"/>
          <p14:tracePt t="212223" x="5715000" y="3724275"/>
          <p14:tracePt t="212240" x="5715000" y="3733800"/>
          <p14:tracePt t="212295" x="5715000" y="3741738"/>
          <p14:tracePt t="213186" x="5715000" y="3751263"/>
          <p14:tracePt t="213338" x="5715000" y="3759200"/>
          <p14:tracePt t="213354" x="5707063" y="3768725"/>
          <p14:tracePt t="213407" x="5697538" y="3778250"/>
          <p14:tracePt t="213417" x="5688013" y="3786188"/>
          <p14:tracePt t="213470" x="5680075" y="3795713"/>
          <p14:tracePt t="213479" x="5670550" y="3805238"/>
          <p14:tracePt t="213490" x="5661025" y="3805238"/>
          <p14:tracePt t="213506" x="5661025" y="3813175"/>
          <p14:tracePt t="217033" x="5688013" y="3813175"/>
          <p14:tracePt t="217585" x="5724525" y="3805238"/>
          <p14:tracePt t="217593" x="5751513" y="3805238"/>
          <p14:tracePt t="217606" x="5849938" y="3795713"/>
          <p14:tracePt t="217623" x="5965825" y="3795713"/>
          <p14:tracePt t="217640" x="6045200" y="3795713"/>
          <p14:tracePt t="217656" x="6153150" y="3805238"/>
          <p14:tracePt t="217673" x="6197600" y="3805238"/>
          <p14:tracePt t="217690" x="6224588" y="3795713"/>
          <p14:tracePt t="217706" x="6259513" y="3786188"/>
          <p14:tracePt t="217723" x="6296025" y="3759200"/>
          <p14:tracePt t="217740" x="6313488" y="3724275"/>
          <p14:tracePt t="217756" x="6323013" y="3714750"/>
          <p14:tracePt t="217773" x="6340475" y="3697288"/>
          <p14:tracePt t="217790" x="6350000" y="3679825"/>
          <p14:tracePt t="217806" x="6367463" y="3670300"/>
          <p14:tracePt t="217823" x="6375400" y="3662363"/>
          <p14:tracePt t="217839" x="6384925" y="3652838"/>
          <p14:tracePt t="217856" x="6384925" y="3643313"/>
          <p14:tracePt t="217873" x="6394450" y="3635375"/>
          <p14:tracePt t="217890" x="6402388" y="3616325"/>
          <p14:tracePt t="217906" x="6421438" y="3598863"/>
          <p14:tracePt t="217924" x="6429375" y="3589338"/>
          <p14:tracePt t="217941" x="6429375" y="3581400"/>
          <p14:tracePt t="217957" x="6429375" y="3571875"/>
          <p14:tracePt t="217974" x="6438900" y="3536950"/>
          <p14:tracePt t="217991" x="6438900" y="3492500"/>
          <p14:tracePt t="218007" x="6438900" y="3446463"/>
          <p14:tracePt t="218024" x="6438900" y="3411538"/>
          <p14:tracePt t="218041" x="6438900" y="3402013"/>
          <p14:tracePt t="218058" x="6438900" y="3375025"/>
          <p14:tracePt t="218074" x="6421438" y="3349625"/>
          <p14:tracePt t="218090" x="6411913" y="3330575"/>
          <p14:tracePt t="218107" x="6394450" y="3303588"/>
          <p14:tracePt t="218123" x="6384925" y="3278188"/>
          <p14:tracePt t="218140" x="6357938" y="3251200"/>
          <p14:tracePt t="218159" x="6357938" y="3232150"/>
          <p14:tracePt t="218174" x="6340475" y="3214688"/>
          <p14:tracePt t="218190" x="6330950" y="3187700"/>
          <p14:tracePt t="218207" x="6323013" y="3179763"/>
          <p14:tracePt t="218223" x="6303963" y="3170238"/>
          <p14:tracePt t="218240" x="6303963" y="3152775"/>
          <p14:tracePt t="218273" x="6303963" y="3170238"/>
          <p14:tracePt t="218376" x="6303963" y="3179763"/>
          <p14:tracePt t="218386" x="6303963" y="3187700"/>
          <p14:tracePt t="218396" x="6313488" y="3197225"/>
          <p14:tracePt t="218410" x="6323013" y="3206750"/>
          <p14:tracePt t="218425" x="6323013" y="3232150"/>
          <p14:tracePt t="218440" x="6330950" y="3268663"/>
          <p14:tracePt t="218456" x="6340475" y="3295650"/>
          <p14:tracePt t="218473" x="6350000" y="3340100"/>
          <p14:tracePt t="218490" x="6357938" y="3357563"/>
          <p14:tracePt t="218506" x="6367463" y="3375025"/>
          <p14:tracePt t="218523" x="6367463" y="3421063"/>
          <p14:tracePt t="218540" x="6367463" y="3455988"/>
          <p14:tracePt t="218557" x="6367463" y="3473450"/>
          <p14:tracePt t="218573" x="6357938" y="3492500"/>
          <p14:tracePt t="218590" x="6340475" y="3536950"/>
          <p14:tracePt t="218606" x="6330950" y="3544888"/>
          <p14:tracePt t="218623" x="6323013" y="3544888"/>
          <p14:tracePt t="218656" x="6330950" y="3544888"/>
          <p14:tracePt t="218800" x="6340475" y="3544888"/>
          <p14:tracePt t="218847" x="6340475" y="3536950"/>
          <p14:tracePt t="218857" x="6350000" y="3536950"/>
          <p14:tracePt t="218874" x="6350000" y="3527425"/>
          <p14:tracePt t="218895" x="6357938" y="3517900"/>
          <p14:tracePt t="218989" x="6357938" y="3509963"/>
          <p14:tracePt t="219027" x="6357938" y="3500438"/>
          <p14:tracePt t="219036" x="6367463" y="3492500"/>
          <p14:tracePt t="219066" x="6367463" y="3482975"/>
          <p14:tracePt t="219825" x="6375400" y="3482975"/>
          <p14:tracePt t="219834" x="6375400" y="3473450"/>
          <p14:tracePt t="219845" x="6375400" y="3465513"/>
          <p14:tracePt t="219889" x="6375400" y="3455988"/>
          <p14:tracePt t="219903" x="6375400" y="3438525"/>
          <p14:tracePt t="219913" x="6375400" y="3429000"/>
          <p14:tracePt t="219924" x="6375400" y="3384550"/>
          <p14:tracePt t="219941" x="6375400" y="3313113"/>
          <p14:tracePt t="219959" x="6375400" y="3259138"/>
          <p14:tracePt t="219975" x="6375400" y="3224213"/>
          <p14:tracePt t="219990" x="6375400" y="3206750"/>
          <p14:tracePt t="220007" x="6375400" y="3187700"/>
          <p14:tracePt t="220024" x="6375400" y="3179763"/>
          <p14:tracePt t="220040" x="6367463" y="3179763"/>
          <p14:tracePt t="220057" x="6367463" y="3187700"/>
          <p14:tracePt t="220343" x="6367463" y="3197225"/>
          <p14:tracePt t="220353" x="6367463" y="3206750"/>
          <p14:tracePt t="220364" x="6367463" y="3214688"/>
          <p14:tracePt t="220374" x="6367463" y="3232150"/>
          <p14:tracePt t="220391" x="6367463" y="3241675"/>
          <p14:tracePt t="220408" x="6367463" y="3251200"/>
          <p14:tracePt t="220424" x="6367463" y="3241675"/>
          <p14:tracePt t="220701" x="6367463" y="3232150"/>
          <p14:tracePt t="220711" x="6367463" y="3224213"/>
          <p14:tracePt t="220725" x="6367463" y="3206750"/>
          <p14:tracePt t="220741" x="6367463" y="3197225"/>
          <p14:tracePt t="220758" x="6367463" y="3187700"/>
          <p14:tracePt t="220774" x="6367463" y="3179763"/>
          <p14:tracePt t="220791" x="6367463" y="3187700"/>
          <p14:tracePt t="221093" x="6367463" y="3197225"/>
          <p14:tracePt t="221103" x="6367463" y="3206750"/>
          <p14:tracePt t="221117" x="6367463" y="3214688"/>
          <p14:tracePt t="221127" x="6367463" y="3206750"/>
          <p14:tracePt t="221415" x="6367463" y="3197225"/>
          <p14:tracePt t="221428" x="6367463" y="3187700"/>
          <p14:tracePt t="221440" x="6367463" y="3170238"/>
          <p14:tracePt t="221457" x="6367463" y="3160713"/>
          <p14:tracePt t="221473" x="6367463" y="3143250"/>
          <p14:tracePt t="221490" x="6357938" y="3125788"/>
          <p14:tracePt t="221507" x="6357938" y="3116263"/>
          <p14:tracePt t="221523" x="6357938" y="3108325"/>
          <p14:tracePt t="221540" x="6357938" y="3089275"/>
          <p14:tracePt t="221574" x="6357938" y="3081338"/>
          <p14:tracePt t="221633" x="6357938" y="3098800"/>
          <p14:tracePt t="221781" x="6357938" y="3125788"/>
          <p14:tracePt t="221791" x="6357938" y="3170238"/>
          <p14:tracePt t="221808" x="6350000" y="3224213"/>
          <p14:tracePt t="221824" x="6350000" y="3232150"/>
          <p14:tracePt t="221841" x="6350000" y="3241675"/>
          <p14:tracePt t="221858" x="6340475" y="3241675"/>
          <p14:tracePt t="221876" x="6330950" y="3241675"/>
          <p14:tracePt t="221961" x="6323013" y="3232150"/>
          <p14:tracePt t="221971" x="6323013" y="3206750"/>
          <p14:tracePt t="221981" x="6286500" y="3143250"/>
          <p14:tracePt t="221993" x="6278563" y="3125788"/>
          <p14:tracePt t="222008" x="6207125" y="3009900"/>
          <p14:tracePt t="222025" x="6161088" y="2911475"/>
          <p14:tracePt t="222040" x="6089650" y="2759075"/>
          <p14:tracePt t="222057" x="6018213" y="2589213"/>
          <p14:tracePt t="222074" x="5956300" y="2455863"/>
          <p14:tracePt t="222091" x="5902325" y="2366963"/>
          <p14:tracePt t="222107" x="5867400" y="2295525"/>
          <p14:tracePt t="222124" x="5830888" y="2241550"/>
          <p14:tracePt t="222141" x="5786438" y="2187575"/>
          <p14:tracePt t="222157" x="5732463" y="2143125"/>
          <p14:tracePt t="222174" x="5688013" y="2098675"/>
          <p14:tracePt t="222190" x="5635625" y="2036763"/>
          <p14:tracePt t="222207" x="5581650" y="1965325"/>
          <p14:tracePt t="222224" x="5527675" y="1928813"/>
          <p14:tracePt t="222241" x="5483225" y="1901825"/>
          <p14:tracePt t="222259" x="5456238" y="1866900"/>
          <p14:tracePt t="222276" x="5411788" y="1822450"/>
          <p14:tracePt t="222293" x="5349875" y="1758950"/>
          <p14:tracePt t="222308" x="5224463" y="1687513"/>
          <p14:tracePt t="222325" x="5037138" y="1625600"/>
          <p14:tracePt t="222341" x="4884738" y="1598613"/>
          <p14:tracePt t="222357" x="4786313" y="1581150"/>
          <p14:tracePt t="222374" x="4724400" y="1527175"/>
          <p14:tracePt t="222391" x="4705350" y="1500188"/>
          <p14:tracePt t="222407" x="4687888" y="1465263"/>
          <p14:tracePt t="222424" x="4670425" y="1428750"/>
          <p14:tracePt t="222441" x="4660900" y="1374775"/>
          <p14:tracePt t="222458" x="4643438" y="1357313"/>
          <p14:tracePt t="222491" x="4643438" y="1347788"/>
          <p14:tracePt t="222526" x="4643438" y="1339850"/>
          <p14:tracePt t="222535" x="4660900" y="1339850"/>
          <p14:tracePt t="222545" x="4687888" y="1339850"/>
          <p14:tracePt t="222558" x="4724400" y="1339850"/>
          <p14:tracePt t="222574" x="4751388" y="1339850"/>
          <p14:tracePt t="222591" x="4786313" y="1357313"/>
          <p14:tracePt t="222607" x="4840288" y="1411288"/>
          <p14:tracePt t="222624" x="4921250" y="1482725"/>
          <p14:tracePt t="222641" x="5108575" y="1633538"/>
          <p14:tracePt t="222657" x="5232400" y="1724025"/>
          <p14:tracePt t="222674" x="5313363" y="1795463"/>
          <p14:tracePt t="222691" x="5357813" y="1839913"/>
          <p14:tracePt t="222707" x="5384800" y="1857375"/>
          <p14:tracePt t="222724" x="5394325" y="1874838"/>
          <p14:tracePt t="222741" x="5411788" y="1920875"/>
          <p14:tracePt t="222757" x="5446713" y="1982788"/>
          <p14:tracePt t="222775" x="5456238" y="2009775"/>
          <p14:tracePt t="222792" x="5473700" y="2044700"/>
          <p14:tracePt t="222807" x="5483225" y="2063750"/>
          <p14:tracePt t="222823" x="5500688" y="2071688"/>
          <p14:tracePt t="222840" x="5510213" y="2081213"/>
          <p14:tracePt t="222857" x="5510213" y="2089150"/>
          <p14:tracePt t="222917" x="5518150" y="2108200"/>
          <p14:tracePt t="222931" x="5527675" y="2116138"/>
          <p14:tracePt t="222941" x="5527675" y="2125663"/>
          <p14:tracePt t="222957" x="5527675" y="2143125"/>
          <p14:tracePt t="222975" x="5537200" y="2152650"/>
          <p14:tracePt t="222990" x="5545138" y="2152650"/>
          <p14:tracePt t="223007" x="5554663" y="2170113"/>
          <p14:tracePt t="223023" x="5572125" y="2187575"/>
          <p14:tracePt t="223040" x="5589588" y="2206625"/>
          <p14:tracePt t="223057" x="5626100" y="2241550"/>
          <p14:tracePt t="223073" x="5635625" y="2251075"/>
          <p14:tracePt t="223091" x="5653088" y="2268538"/>
          <p14:tracePt t="223107" x="5670550" y="2286000"/>
          <p14:tracePt t="223124" x="5680075" y="2303463"/>
          <p14:tracePt t="223141" x="5697538" y="2322513"/>
          <p14:tracePt t="223157" x="5715000" y="2339975"/>
          <p14:tracePt t="223175" x="5715000" y="2349500"/>
          <p14:tracePt t="223208" x="5724525" y="2349500"/>
          <p14:tracePt t="223229" x="5732463" y="2357438"/>
          <p14:tracePt t="223241" x="5732463" y="2366963"/>
          <p14:tracePt t="223258" x="5741988" y="2366963"/>
          <p14:tracePt t="224268" x="5751513" y="2374900"/>
          <p14:tracePt t="224302" x="5759450" y="2384425"/>
          <p14:tracePt t="224311" x="5778500" y="2393950"/>
          <p14:tracePt t="224341" x="5786438" y="2401888"/>
          <p14:tracePt t="224363" x="5795963" y="2411413"/>
          <p14:tracePt t="224375" x="5803900" y="2446338"/>
          <p14:tracePt t="224392" x="5822950" y="2509838"/>
          <p14:tracePt t="224408" x="5840413" y="2544763"/>
          <p14:tracePt t="224425" x="5857875" y="2581275"/>
          <p14:tracePt t="224442" x="5875338" y="2643188"/>
          <p14:tracePt t="224458" x="5894388" y="2670175"/>
          <p14:tracePt t="224475" x="5911850" y="2697163"/>
          <p14:tracePt t="224491" x="5921375" y="2706688"/>
          <p14:tracePt t="224507" x="5929313" y="2714625"/>
          <p14:tracePt t="224524" x="5946775" y="2732088"/>
          <p14:tracePt t="224541" x="5956300" y="2751138"/>
          <p14:tracePt t="224559" x="5956300" y="2759075"/>
          <p14:tracePt t="224576" x="5938838" y="2759075"/>
          <p14:tracePt t="225161" x="5921375" y="2759075"/>
          <p14:tracePt t="225171" x="5894388" y="2732088"/>
          <p14:tracePt t="225181" x="5857875" y="2687638"/>
          <p14:tracePt t="225191" x="5768975" y="2589213"/>
          <p14:tracePt t="225210" x="5715000" y="2517775"/>
          <p14:tracePt t="225226" x="5661025" y="2455863"/>
          <p14:tracePt t="225242" x="5635625" y="2401888"/>
          <p14:tracePt t="225258" x="5572125" y="2303463"/>
          <p14:tracePt t="225274" x="5518150" y="2241550"/>
          <p14:tracePt t="225292" x="5473700" y="2197100"/>
          <p14:tracePt t="225308" x="5456238" y="2179638"/>
          <p14:tracePt t="225324" x="5438775" y="2160588"/>
          <p14:tracePt t="225357" x="5429250" y="2143125"/>
          <p14:tracePt t="225374" x="5411788" y="2125663"/>
          <p14:tracePt t="225391" x="5402263" y="2089150"/>
          <p14:tracePt t="225408" x="5375275" y="2036763"/>
          <p14:tracePt t="225424" x="5357813" y="2009775"/>
          <p14:tracePt t="225441" x="5340350" y="1973263"/>
          <p14:tracePt t="225458" x="5286375" y="1901825"/>
          <p14:tracePt t="225475" x="5232400" y="1822450"/>
          <p14:tracePt t="225491" x="5143500" y="1731963"/>
          <p14:tracePt t="225507" x="5072063" y="1652588"/>
          <p14:tracePt t="225524" x="4992688" y="1571625"/>
          <p14:tracePt t="225540" x="4938713" y="1490663"/>
          <p14:tracePt t="225557" x="4894263" y="1438275"/>
          <p14:tracePt t="225574" x="4857750" y="1393825"/>
          <p14:tracePt t="225590" x="4803775" y="1322388"/>
          <p14:tracePt t="225607" x="4741863" y="1276350"/>
          <p14:tracePt t="225624" x="4687888" y="1250950"/>
          <p14:tracePt t="225640" x="4652963" y="1241425"/>
          <p14:tracePt t="225657" x="4625975" y="1223963"/>
          <p14:tracePt t="225674" x="4616450" y="1214438"/>
          <p14:tracePt t="225691" x="4608513" y="1196975"/>
          <p14:tracePt t="225707" x="4589463" y="1196975"/>
          <p14:tracePt t="225724" x="4581525" y="1179513"/>
          <p14:tracePt t="225741" x="4562475" y="1169988"/>
          <p14:tracePt t="225758" x="4554538" y="1160463"/>
          <p14:tracePt t="225775" x="4537075" y="1152525"/>
          <p14:tracePt t="225793" x="4527550" y="1133475"/>
          <p14:tracePt t="225809" x="4510088" y="1125538"/>
          <p14:tracePt t="225825" x="4473575" y="1108075"/>
          <p14:tracePt t="225842" x="4394200" y="1081088"/>
          <p14:tracePt t="225860" x="4367213" y="1071563"/>
          <p14:tracePt t="225875" x="4357688" y="1054100"/>
          <p14:tracePt t="225892" x="4340225" y="1044575"/>
          <p14:tracePt t="225909" x="4330700" y="1027113"/>
          <p14:tracePt t="225925" x="4303713" y="1017588"/>
          <p14:tracePt t="225942" x="4232275" y="982663"/>
          <p14:tracePt t="225960" x="4187825" y="973138"/>
          <p14:tracePt t="225976" x="4133850" y="955675"/>
          <p14:tracePt t="225991" x="4098925" y="938213"/>
          <p14:tracePt t="226008" x="4089400" y="928688"/>
          <p14:tracePt t="226024" x="4071938" y="919163"/>
          <p14:tracePt t="226041" x="4062413" y="901700"/>
          <p14:tracePt t="226058" x="4044950" y="901700"/>
          <p14:tracePt t="226091" x="4044950" y="893763"/>
          <p14:tracePt t="226172" x="4062413" y="866775"/>
          <p14:tracePt t="226188" x="4081463" y="857250"/>
          <p14:tracePt t="226198" x="4081463" y="847725"/>
          <p14:tracePt t="226208" x="4098925" y="839788"/>
          <p14:tracePt t="226225" x="4125913" y="830263"/>
          <p14:tracePt t="226242" x="4160838" y="830263"/>
          <p14:tracePt t="226258" x="4205288" y="830263"/>
          <p14:tracePt t="226274" x="4241800" y="830263"/>
          <p14:tracePt t="226292" x="4251325" y="830263"/>
          <p14:tracePt t="226307" x="4259263" y="830263"/>
          <p14:tracePt t="226325" x="4241800" y="830263"/>
          <p14:tracePt t="226422" x="4224338" y="830263"/>
          <p14:tracePt t="226432" x="4197350" y="839788"/>
          <p14:tracePt t="226441" x="4143375" y="839788"/>
          <p14:tracePt t="226458" x="4125913" y="847725"/>
          <p14:tracePt t="226491" x="4116388" y="839788"/>
          <p14:tracePt t="226540" x="4116388" y="830263"/>
          <p14:tracePt t="226550" x="4116388" y="822325"/>
          <p14:tracePt t="226564" x="4116388" y="812800"/>
          <p14:tracePt t="226575" x="4125913" y="803275"/>
          <p14:tracePt t="226591" x="4133850" y="795338"/>
          <p14:tracePt t="226608" x="4152900" y="785813"/>
          <p14:tracePt t="226625" x="4205288" y="768350"/>
          <p14:tracePt t="226641" x="4241800" y="758825"/>
          <p14:tracePt t="226658" x="4251325" y="750888"/>
          <p14:tracePt t="226674" x="4232275" y="741363"/>
          <p14:tracePt t="226736" x="4205288" y="731838"/>
          <p14:tracePt t="226743" x="4179888" y="723900"/>
          <p14:tracePt t="226758" x="4133850" y="714375"/>
          <p14:tracePt t="226774" x="4125913" y="714375"/>
          <p14:tracePt t="226792" x="4143375" y="714375"/>
          <p14:tracePt t="226884" x="4160838" y="714375"/>
          <p14:tracePt t="226893" x="4224338" y="723900"/>
          <p14:tracePt t="226908" x="4348163" y="768350"/>
          <p14:tracePt t="226925" x="4491038" y="830263"/>
          <p14:tracePt t="226941" x="4643438" y="919163"/>
          <p14:tracePt t="226958" x="4776788" y="1017588"/>
          <p14:tracePt t="226975" x="4946650" y="1152525"/>
          <p14:tracePt t="226991" x="5126038" y="1303338"/>
          <p14:tracePt t="227008" x="5402263" y="1581150"/>
          <p14:tracePt t="227025" x="5537200" y="1785938"/>
          <p14:tracePt t="227041" x="5661025" y="1965325"/>
          <p14:tracePt t="227058" x="5732463" y="2098675"/>
          <p14:tracePt t="227074" x="5840413" y="2232025"/>
          <p14:tracePt t="227091" x="5983288" y="2384425"/>
          <p14:tracePt t="227108" x="6126163" y="2554288"/>
          <p14:tracePt t="227124" x="6242050" y="2660650"/>
          <p14:tracePt t="227142" x="6251575" y="2679700"/>
          <p14:tracePt t="227158" x="6251575" y="2687638"/>
          <p14:tracePt t="227175" x="6251575" y="2714625"/>
          <p14:tracePt t="227191" x="6251575" y="2724150"/>
          <p14:tracePt t="227208" x="6251575" y="2741613"/>
          <p14:tracePt t="227225" x="6251575" y="2759075"/>
          <p14:tracePt t="227241" x="6259513" y="2803525"/>
          <p14:tracePt t="227258" x="6286500" y="2955925"/>
          <p14:tracePt t="227275" x="6357938" y="3187700"/>
          <p14:tracePt t="227293" x="6375400" y="3278188"/>
          <p14:tracePt t="227308" x="6394450" y="3322638"/>
          <p14:tracePt t="227325" x="6411913" y="3384550"/>
          <p14:tracePt t="227342" x="6421438" y="3438525"/>
          <p14:tracePt t="227358" x="6446838" y="3500438"/>
          <p14:tracePt t="227392" x="6456363" y="3500438"/>
          <p14:tracePt t="227409" x="6456363" y="3492500"/>
          <p14:tracePt t="227502" x="6456363" y="3482975"/>
          <p14:tracePt t="227512" x="6456363" y="3473450"/>
          <p14:tracePt t="227527" x="6456363" y="3465513"/>
          <p14:tracePt t="227542" x="6456363" y="3429000"/>
          <p14:tracePt t="227559" x="6438900" y="3384550"/>
          <p14:tracePt t="227576" x="6421438" y="3330575"/>
          <p14:tracePt t="227592" x="6402388" y="3278188"/>
          <p14:tracePt t="227609" x="6384925" y="3224213"/>
          <p14:tracePt t="227626" x="6367463" y="3135313"/>
          <p14:tracePt t="227642" x="6350000" y="3116263"/>
          <p14:tracePt t="227675" x="6350000" y="3108325"/>
          <p14:tracePt t="227723" x="6340475" y="3108325"/>
          <p14:tracePt t="227886" x="6340475" y="3116263"/>
          <p14:tracePt t="227902" x="6330950" y="3143250"/>
          <p14:tracePt t="227912" x="6323013" y="3179763"/>
          <p14:tracePt t="227925" x="6323013" y="3241675"/>
          <p14:tracePt t="227942" x="6323013" y="3286125"/>
          <p14:tracePt t="227959" x="6330950" y="3330575"/>
          <p14:tracePt t="227975" x="6340475" y="3367088"/>
          <p14:tracePt t="227991" x="6350000" y="3384550"/>
          <p14:tracePt t="228008" x="6357938" y="3402013"/>
          <p14:tracePt t="228025" x="6375400" y="3421063"/>
          <p14:tracePt t="228042" x="6384925" y="3421063"/>
          <p14:tracePt t="228075" x="6394450" y="3421063"/>
          <p14:tracePt t="228112" x="6402388" y="3429000"/>
          <p14:tracePt t="228121" x="6402388" y="3446463"/>
          <p14:tracePt t="228230" x="6394450" y="3473450"/>
          <p14:tracePt t="228240" x="6375400" y="3500438"/>
          <p14:tracePt t="228259" x="6350000" y="3554413"/>
          <p14:tracePt t="228276" x="6340475" y="3581400"/>
          <p14:tracePt t="228294" x="6330950" y="3589338"/>
          <p14:tracePt t="228309" x="6323013" y="3598863"/>
          <p14:tracePt t="228326" x="6323013" y="3608388"/>
          <p14:tracePt t="228342" x="6323013" y="3625850"/>
          <p14:tracePt t="228359" x="6323013" y="3652838"/>
          <p14:tracePt t="228375" x="6323013" y="3662363"/>
          <p14:tracePt t="228392" x="6323013" y="3670300"/>
          <p14:tracePt t="228409" x="6330950" y="3670300"/>
          <p14:tracePt t="228440" x="6313488" y="3670300"/>
          <p14:tracePt t="228534" x="6296025" y="3670300"/>
          <p14:tracePt t="228544" x="6269038" y="3670300"/>
          <p14:tracePt t="228559" x="6259513" y="3670300"/>
          <p14:tracePt t="228574" x="6242050" y="3670300"/>
          <p14:tracePt t="228608" x="6251575" y="3679825"/>
          <p14:tracePt t="228708" x="6278563" y="3687763"/>
          <p14:tracePt t="228718" x="6286500" y="3697288"/>
          <p14:tracePt t="228728" x="6340475" y="3697288"/>
          <p14:tracePt t="228742" x="6384925" y="3706813"/>
          <p14:tracePt t="228759" x="6438900" y="3706813"/>
          <p14:tracePt t="228775" x="6465888" y="3706813"/>
          <p14:tracePt t="228775" x="6473825" y="3697288"/>
          <p14:tracePt t="228795" x="6483350" y="3679825"/>
          <p14:tracePt t="228809" x="6500813" y="3643313"/>
          <p14:tracePt t="228825" x="6500813" y="3581400"/>
          <p14:tracePt t="228841" x="6500813" y="3536950"/>
          <p14:tracePt t="228858" x="6500813" y="3509963"/>
          <p14:tracePt t="228874" x="6500813" y="3492500"/>
          <p14:tracePt t="228891" x="6492875" y="3482975"/>
          <p14:tracePt t="228908" x="6492875" y="3465513"/>
          <p14:tracePt t="228925" x="6483350" y="3438525"/>
          <p14:tracePt t="228941" x="6473825" y="3429000"/>
          <p14:tracePt t="228958" x="6473825" y="3411538"/>
          <p14:tracePt t="228974" x="6465888" y="3394075"/>
          <p14:tracePt t="228991" x="6456363" y="3367088"/>
          <p14:tracePt t="229008" x="6456363" y="3349625"/>
          <p14:tracePt t="229025" x="6456363" y="3330575"/>
          <p14:tracePt t="229041" x="6456363" y="3313113"/>
          <p14:tracePt t="229058" x="6456363" y="3303588"/>
          <p14:tracePt t="229091" x="6456363" y="3295650"/>
          <p14:tracePt t="229122" x="6465888" y="3286125"/>
          <p14:tracePt t="229139" x="6473825" y="3286125"/>
          <p14:tracePt t="229155" x="6483350" y="3286125"/>
          <p14:tracePt t="229165" x="6492875" y="3286125"/>
          <p14:tracePt t="229177" x="6500813" y="3286125"/>
          <p14:tracePt t="229200" x="6510338" y="3286125"/>
          <p14:tracePt t="229246" x="6537325" y="3286125"/>
          <p14:tracePt t="229263" x="6545263" y="3286125"/>
          <p14:tracePt t="229272" x="6554788" y="3286125"/>
          <p14:tracePt t="229287" x="6564313" y="3286125"/>
          <p14:tracePt t="229294" x="6572250" y="3286125"/>
          <p14:tracePt t="229310" x="6581775" y="3286125"/>
          <p14:tracePt t="229324" x="6589713" y="3295650"/>
          <p14:tracePt t="229341" x="6608763" y="3303588"/>
          <p14:tracePt t="229358" x="6616700" y="3322638"/>
          <p14:tracePt t="229374" x="6635750" y="3330575"/>
          <p14:tracePt t="229391" x="6643688" y="3349625"/>
          <p14:tracePt t="229424" x="6653213" y="3349625"/>
          <p14:tracePt t="229442" x="6661150" y="3349625"/>
          <p14:tracePt t="229576" x="6670675" y="3349625"/>
          <p14:tracePt t="229606" x="6680200" y="3340100"/>
          <p14:tracePt t="229622" x="6680200" y="3330575"/>
          <p14:tracePt t="229632" x="6688138" y="3330575"/>
          <p14:tracePt t="229642" x="6697663" y="3313113"/>
          <p14:tracePt t="229658" x="6707188" y="3313113"/>
          <p14:tracePt t="229675" x="6715125" y="3303588"/>
          <p14:tracePt t="229691" x="6715125" y="3286125"/>
          <p14:tracePt t="229709" x="6724650" y="3286125"/>
          <p14:tracePt t="229725" x="6724650" y="3278188"/>
          <p14:tracePt t="229741" x="6732588" y="3268663"/>
          <p14:tracePt t="229758" x="6732588" y="3259138"/>
          <p14:tracePt t="229775" x="6742113" y="3241675"/>
          <p14:tracePt t="229792" x="6742113" y="3232150"/>
          <p14:tracePt t="229808" x="6742113" y="3224213"/>
          <p14:tracePt t="229825" x="6742113" y="3206750"/>
          <p14:tracePt t="229842" x="6742113" y="3187700"/>
          <p14:tracePt t="229858" x="6751638" y="3179763"/>
          <p14:tracePt t="229875" x="6751638" y="3152775"/>
          <p14:tracePt t="229891" x="6751638" y="3125788"/>
          <p14:tracePt t="229908" x="6751638" y="3108325"/>
          <p14:tracePt t="229925" x="6751638" y="3071813"/>
          <p14:tracePt t="229941" x="6742113" y="3044825"/>
          <p14:tracePt t="229958" x="6742113" y="3027363"/>
          <p14:tracePt t="229975" x="6732588" y="3009900"/>
          <p14:tracePt t="229991" x="6732588" y="2992438"/>
          <p14:tracePt t="230008" x="6732588" y="2973388"/>
          <p14:tracePt t="230025" x="6724650" y="2955925"/>
          <p14:tracePt t="230042" x="6715125" y="2928938"/>
          <p14:tracePt t="230058" x="6715125" y="2894013"/>
          <p14:tracePt t="230076" x="6697663" y="2857500"/>
          <p14:tracePt t="230092" x="6697663" y="2840038"/>
          <p14:tracePt t="230108" x="6688138" y="2830513"/>
          <p14:tracePt t="230125" x="6688138" y="2822575"/>
          <p14:tracePt t="230142" x="6688138" y="2813050"/>
          <p14:tracePt t="230175" x="6688138" y="2803525"/>
          <p14:tracePt t="230192" x="6688138" y="2795588"/>
          <p14:tracePt t="230209" x="6680200" y="2778125"/>
          <p14:tracePt t="230242" x="6680200" y="2768600"/>
          <p14:tracePt t="230259" x="6680200" y="2759075"/>
          <p14:tracePt t="230281" x="6680200" y="2751138"/>
          <p14:tracePt t="230311" x="6670675" y="2751138"/>
          <p14:tracePt t="230367" x="6661150" y="2751138"/>
          <p14:tracePt t="230383" x="6653213" y="2751138"/>
          <p14:tracePt t="230392" x="6635750" y="2759075"/>
          <p14:tracePt t="230409" x="6599238" y="2786063"/>
          <p14:tracePt t="230425" x="6564313" y="2822575"/>
          <p14:tracePt t="230442" x="6518275" y="2849563"/>
          <p14:tracePt t="230459" x="6473825" y="2867025"/>
          <p14:tracePt t="230477" x="6465888" y="2884488"/>
          <p14:tracePt t="230492" x="6456363" y="2884488"/>
          <p14:tracePt t="230508" x="6446838" y="2901950"/>
          <p14:tracePt t="230525" x="6429375" y="2911475"/>
          <p14:tracePt t="230542" x="6421438" y="2921000"/>
          <p14:tracePt t="230559" x="6411913" y="2928938"/>
          <p14:tracePt t="230575" x="6402388" y="2928938"/>
          <p14:tracePt t="230617" x="6394450" y="2938463"/>
          <p14:tracePt t="230632" x="6384925" y="2946400"/>
          <p14:tracePt t="230642" x="6375400" y="2955925"/>
          <p14:tracePt t="230660" x="6357938" y="2973388"/>
          <p14:tracePt t="230676" x="6350000" y="2982913"/>
          <p14:tracePt t="230692" x="6330950" y="2992438"/>
          <p14:tracePt t="230709" x="6313488" y="3017838"/>
          <p14:tracePt t="230742" x="6330950" y="3017838"/>
          <p14:tracePt t="230780" x="6357938" y="3017838"/>
          <p14:tracePt t="230788" x="6394450" y="3009900"/>
          <p14:tracePt t="230796" x="6429375" y="3009900"/>
          <p14:tracePt t="230808" x="6483350" y="2992438"/>
          <p14:tracePt t="230825" x="6510338" y="2992438"/>
          <p14:tracePt t="230858" x="6483350" y="2992438"/>
          <p14:tracePt t="230914" x="6438900" y="3000375"/>
          <p14:tracePt t="230924" x="6340475" y="3009900"/>
          <p14:tracePt t="230942" x="6286500" y="3017838"/>
          <p14:tracePt t="230959" x="6251575" y="3017838"/>
          <p14:tracePt t="230975" x="6269038" y="3017838"/>
          <p14:tracePt t="231054" x="6303963" y="3017838"/>
          <p14:tracePt t="231064" x="6340475" y="3017838"/>
          <p14:tracePt t="231076" x="6411913" y="3000375"/>
          <p14:tracePt t="231092" x="6456363" y="2992438"/>
          <p14:tracePt t="231125" x="6421438" y="2992438"/>
          <p14:tracePt t="231172" x="6375400" y="2992438"/>
          <p14:tracePt t="231181" x="6313488" y="3000375"/>
          <p14:tracePt t="231192" x="6215063" y="3009900"/>
          <p14:tracePt t="231209" x="6197600" y="3017838"/>
          <p14:tracePt t="231226" x="6207125" y="3017838"/>
          <p14:tracePt t="231259" x="6232525" y="3017838"/>
          <p14:tracePt t="231268" x="6286500" y="3009900"/>
          <p14:tracePt t="231278" x="6438900" y="3000375"/>
          <p14:tracePt t="231292" x="6537325" y="2992438"/>
          <p14:tracePt t="231308" x="6564313" y="2992438"/>
          <p14:tracePt t="231325" x="6554788" y="2992438"/>
          <p14:tracePt t="231352" x="6537325" y="3000375"/>
          <p14:tracePt t="231368" x="6510338" y="3009900"/>
          <p14:tracePt t="231375" x="6473825" y="3017838"/>
          <p14:tracePt t="231391" x="6446838" y="3027363"/>
          <p14:tracePt t="231426" x="6429375" y="3036888"/>
          <p14:tracePt t="231485" x="6421438" y="3036888"/>
          <p14:tracePt t="231494" x="6438900" y="3036888"/>
          <p14:tracePt t="231619" x="6465888" y="3036888"/>
          <p14:tracePt t="231628" x="6492875" y="3036888"/>
          <p14:tracePt t="231643" x="6500813" y="3036888"/>
          <p14:tracePt t="231659" x="6510338" y="3027363"/>
          <p14:tracePt t="231676" x="6518275" y="3017838"/>
          <p14:tracePt t="231692" x="6537325" y="2982913"/>
          <p14:tracePt t="231709" x="6545263" y="2965450"/>
          <p14:tracePt t="231727" x="6545263" y="2955925"/>
          <p14:tracePt t="231743" x="6545263" y="2938463"/>
          <p14:tracePt t="231759" x="6545263" y="2928938"/>
          <p14:tracePt t="231776" x="6545263" y="2901950"/>
          <p14:tracePt t="231794" x="6545263" y="2874963"/>
          <p14:tracePt t="231809" x="6545263" y="2849563"/>
          <p14:tracePt t="231826" x="6537325" y="2840038"/>
          <p14:tracePt t="231842" x="6537325" y="2830513"/>
          <p14:tracePt t="231858" x="6537325" y="2822575"/>
          <p14:tracePt t="231875" x="6527800" y="2795588"/>
          <p14:tracePt t="231893" x="6527800" y="2786063"/>
          <p14:tracePt t="231909" x="6510338" y="2768600"/>
          <p14:tracePt t="231925" x="6492875" y="2724150"/>
          <p14:tracePt t="231942" x="6492875" y="2687638"/>
          <p14:tracePt t="231958" x="6483350" y="2660650"/>
          <p14:tracePt t="231975" x="6473825" y="2643188"/>
          <p14:tracePt t="231992" x="6473825" y="2635250"/>
          <p14:tracePt t="232008" x="6473825" y="2625725"/>
          <p14:tracePt t="232025" x="6465888" y="2616200"/>
          <p14:tracePt t="232042" x="6465888" y="2608263"/>
          <p14:tracePt t="232058" x="6465888" y="2589213"/>
          <p14:tracePt t="232075" x="6465888" y="2581275"/>
          <p14:tracePt t="232092" x="6465888" y="2571750"/>
          <p14:tracePt t="232125" x="6465888" y="2544763"/>
          <p14:tracePt t="232143" x="6465888" y="2536825"/>
          <p14:tracePt t="232159" x="6465888" y="2527300"/>
          <p14:tracePt t="232175" x="6465888" y="2509838"/>
          <p14:tracePt t="232208" x="6473825" y="2517775"/>
          <p14:tracePt t="232284" x="6500813" y="2544763"/>
          <p14:tracePt t="232294" x="6554788" y="2589213"/>
          <p14:tracePt t="232309" x="6581775" y="2643188"/>
          <p14:tracePt t="232325" x="6608763" y="2660650"/>
          <p14:tracePt t="232358" x="6626225" y="2660650"/>
          <p14:tracePt t="232375" x="6688138" y="2652713"/>
          <p14:tracePt t="232393" x="6724650" y="2652713"/>
          <p14:tracePt t="232410" x="6759575" y="2643188"/>
          <p14:tracePt t="232426" x="6769100" y="2643188"/>
          <p14:tracePt t="232442" x="6778625" y="2643188"/>
          <p14:tracePt t="232459" x="6786563" y="2643188"/>
          <p14:tracePt t="232549" x="6786563" y="2635250"/>
          <p14:tracePt t="232598" x="6786563" y="2616200"/>
          <p14:tracePt t="232627" x="6786563" y="2598738"/>
          <p14:tracePt t="232637" x="6786563" y="2589213"/>
          <p14:tracePt t="232647" x="6786563" y="2563813"/>
          <p14:tracePt t="232660" x="6769100" y="2527300"/>
          <p14:tracePt t="232676" x="6742113" y="2473325"/>
          <p14:tracePt t="232692" x="6715125" y="2428875"/>
          <p14:tracePt t="232709" x="6707188" y="2366963"/>
          <p14:tracePt t="232726" x="6661150" y="2312988"/>
          <p14:tracePt t="232742" x="6616700" y="2278063"/>
          <p14:tracePt t="232759" x="6572250" y="2224088"/>
          <p14:tracePt t="232775" x="6473825" y="2125663"/>
          <p14:tracePt t="232792" x="6402388" y="2071688"/>
          <p14:tracePt t="232809" x="6303963" y="2009775"/>
          <p14:tracePt t="232826" x="6170613" y="1928813"/>
          <p14:tracePt t="232842" x="6081713" y="1884363"/>
          <p14:tracePt t="232859" x="6010275" y="1849438"/>
          <p14:tracePt t="232876" x="5929313" y="1803400"/>
          <p14:tracePt t="232894" x="5884863" y="1795463"/>
          <p14:tracePt t="232910" x="5830888" y="1776413"/>
          <p14:tracePt t="232926" x="5803900" y="1768475"/>
          <p14:tracePt t="232943" x="5786438" y="1751013"/>
          <p14:tracePt t="232959" x="5741988" y="1731963"/>
          <p14:tracePt t="232976" x="5697538" y="1724025"/>
          <p14:tracePt t="232993" x="5635625" y="1704975"/>
          <p14:tracePt t="233009" x="5545138" y="1687513"/>
          <p14:tracePt t="233027" x="5473700" y="1679575"/>
          <p14:tracePt t="233044" x="5421313" y="1679575"/>
          <p14:tracePt t="233060" x="5367338" y="1687513"/>
          <p14:tracePt t="233076" x="5322888" y="1704975"/>
          <p14:tracePt t="233093" x="5259388" y="1714500"/>
          <p14:tracePt t="233109" x="5207000" y="1731963"/>
          <p14:tracePt t="233125" x="5072063" y="1751013"/>
          <p14:tracePt t="233143" x="4973638" y="1776413"/>
          <p14:tracePt t="233159" x="4867275" y="1795463"/>
          <p14:tracePt t="233176" x="4795838" y="1812925"/>
          <p14:tracePt t="233192" x="4741863" y="1830388"/>
          <p14:tracePt t="233209" x="4660900" y="1839913"/>
          <p14:tracePt t="233226" x="4518025" y="1849438"/>
          <p14:tracePt t="233242" x="4367213" y="1857375"/>
          <p14:tracePt t="233259" x="4098925" y="1857375"/>
          <p14:tracePt t="233277" x="3919538" y="1830388"/>
          <p14:tracePt t="233295" x="3732213" y="1803400"/>
          <p14:tracePt t="233309" x="3598863" y="1785938"/>
          <p14:tracePt t="233326" x="3500438" y="1776413"/>
          <p14:tracePt t="233342" x="3438525" y="1768475"/>
          <p14:tracePt t="233359" x="3375025" y="1758950"/>
          <p14:tracePt t="233376" x="3303588" y="1758950"/>
          <p14:tracePt t="233393" x="3214688" y="1758950"/>
          <p14:tracePt t="233410" x="3170238" y="1751013"/>
          <p14:tracePt t="233426" x="3125788" y="1741488"/>
          <p14:tracePt t="233442" x="3081338" y="1731963"/>
          <p14:tracePt t="233459" x="3044825" y="1724025"/>
          <p14:tracePt t="233476" x="2990850" y="1714500"/>
          <p14:tracePt t="233492" x="2946400" y="1704975"/>
          <p14:tracePt t="233509" x="2894013" y="1697038"/>
          <p14:tracePt t="233527" x="2822575" y="1687513"/>
          <p14:tracePt t="233544" x="2759075" y="1679575"/>
          <p14:tracePt t="233559" x="2679700" y="1679575"/>
          <p14:tracePt t="233576" x="2608263" y="1679575"/>
          <p14:tracePt t="233593" x="2562225" y="1670050"/>
          <p14:tracePt t="233609" x="2527300" y="1670050"/>
          <p14:tracePt t="233626" x="2473325" y="1670050"/>
          <p14:tracePt t="233642" x="2411413" y="1670050"/>
          <p14:tracePt t="233659" x="2276475" y="1670050"/>
          <p14:tracePt t="233676" x="2179638" y="1670050"/>
          <p14:tracePt t="233692" x="2098675" y="1679575"/>
          <p14:tracePt t="233710" x="2044700" y="1697038"/>
          <p14:tracePt t="233726" x="1990725" y="1714500"/>
          <p14:tracePt t="233743" x="1955800" y="1714500"/>
          <p14:tracePt t="233759" x="1919288" y="1724025"/>
          <p14:tracePt t="233777" x="1893888" y="1724025"/>
          <p14:tracePt t="233795" x="1839913" y="1731963"/>
          <p14:tracePt t="233809" x="1785938" y="1751013"/>
          <p14:tracePt t="233826" x="1714500" y="1768475"/>
          <p14:tracePt t="233842" x="1643063" y="1785938"/>
          <p14:tracePt t="233859" x="1598613" y="1803400"/>
          <p14:tracePt t="233876" x="1581150" y="1812925"/>
          <p14:tracePt t="233893" x="1562100" y="1812925"/>
          <p14:tracePt t="233910" x="1544638" y="1830388"/>
          <p14:tracePt t="233926" x="1536700" y="1830388"/>
          <p14:tracePt t="233942" x="1517650" y="1849438"/>
          <p14:tracePt t="233959" x="1509713" y="1857375"/>
          <p14:tracePt t="233975" x="1482725" y="1874838"/>
          <p14:tracePt t="233992" x="1438275" y="1893888"/>
          <p14:tracePt t="234009" x="1393825" y="1901825"/>
          <p14:tracePt t="234025" x="1366838" y="1920875"/>
          <p14:tracePt t="234058" x="1357313" y="1928813"/>
          <p14:tracePt t="234075" x="1357313" y="1938338"/>
          <p14:tracePt t="234091" x="1347788" y="1946275"/>
          <p14:tracePt t="234108" x="1347788" y="1973263"/>
          <p14:tracePt t="234125" x="1347788" y="2000250"/>
          <p14:tracePt t="234141" x="1357313" y="2009775"/>
          <p14:tracePt t="234158" x="1366838" y="2036763"/>
          <p14:tracePt t="234175" x="1374775" y="2071688"/>
          <p14:tracePt t="234192" x="1384300" y="2116138"/>
          <p14:tracePt t="234208" x="1393825" y="2125663"/>
          <p14:tracePt t="234225" x="1401763" y="2143125"/>
          <p14:tracePt t="234242" x="1401763" y="2152650"/>
          <p14:tracePt t="234259" x="1411288" y="2160588"/>
          <p14:tracePt t="234276" x="1419225" y="2187575"/>
          <p14:tracePt t="234295" x="1419225" y="2206625"/>
          <p14:tracePt t="234309" x="1419225" y="2214563"/>
          <p14:tracePt t="234326" x="1428750" y="2224088"/>
          <p14:tracePt t="234343" x="1428750" y="2232025"/>
          <p14:tracePt t="234359" x="1438275" y="2241550"/>
          <p14:tracePt t="234376" x="1438275" y="2251075"/>
          <p14:tracePt t="234392" x="1446213" y="2259013"/>
          <p14:tracePt t="234409" x="1455738" y="2268538"/>
          <p14:tracePt t="234425" x="1473200" y="2286000"/>
          <p14:tracePt t="234443" x="1482725" y="2295525"/>
          <p14:tracePt t="234476" x="1490663" y="2303463"/>
          <p14:tracePt t="234493" x="1500188" y="2312988"/>
          <p14:tracePt t="234509" x="1509713" y="2322513"/>
          <p14:tracePt t="234526" x="1517650" y="2322513"/>
          <p14:tracePt t="235912" x="1527175" y="2322513"/>
          <p14:tracePt t="235983" x="1536700" y="2312988"/>
          <p14:tracePt t="236056" x="1536700" y="2303463"/>
          <p14:tracePt t="236806" x="1527175" y="2303463"/>
          <p14:tracePt t="236822" x="1517650" y="2303463"/>
          <p14:tracePt t="236832" x="1509713" y="2303463"/>
          <p14:tracePt t="236846" x="1500188" y="2303463"/>
          <p14:tracePt t="236859" x="1490663" y="2303463"/>
          <p14:tracePt t="236875" x="1473200" y="2303463"/>
          <p14:tracePt t="236893" x="1465263" y="2303463"/>
          <p14:tracePt t="236910" x="1446213" y="2303463"/>
          <p14:tracePt t="236926" x="1428750" y="2303463"/>
          <p14:tracePt t="236943" x="1393825" y="2303463"/>
          <p14:tracePt t="236960" x="1366838" y="2303463"/>
          <p14:tracePt t="236977" x="1347788" y="2303463"/>
          <p14:tracePt t="236994" x="1339850" y="2303463"/>
          <p14:tracePt t="237009" x="1322388" y="2303463"/>
          <p14:tracePt t="237043" x="1303338" y="2322513"/>
          <p14:tracePt t="237060" x="1295400" y="2322513"/>
          <p14:tracePt t="237077" x="1276350" y="2330450"/>
          <p14:tracePt t="237109" x="1276350" y="2339975"/>
          <p14:tracePt t="237214" x="1303338" y="2357438"/>
          <p14:tracePt t="237224" x="1419225" y="2393950"/>
          <p14:tracePt t="237244" x="1562100" y="2393950"/>
          <p14:tracePt t="237260" x="1687513" y="2357438"/>
          <p14:tracePt t="237277" x="1741488" y="2339975"/>
          <p14:tracePt t="237295" x="1751013" y="2339975"/>
          <p14:tracePt t="237310" x="1758950" y="2330450"/>
          <p14:tracePt t="237354" x="1758950" y="2322513"/>
          <p14:tracePt t="237464" x="1751013" y="2322513"/>
          <p14:tracePt t="237473" x="1741488" y="2312988"/>
          <p14:tracePt t="237493" x="1724025" y="2303463"/>
          <p14:tracePt t="237510" x="1714500" y="2295525"/>
          <p14:tracePt t="237526" x="1687513" y="2286000"/>
          <p14:tracePt t="237542" x="1670050" y="2268538"/>
          <p14:tracePt t="237559" x="1643063" y="2259013"/>
          <p14:tracePt t="237576" x="1589088" y="2241550"/>
          <p14:tracePt t="237592" x="1544638" y="2232025"/>
          <p14:tracePt t="237609" x="1490663" y="2224088"/>
          <p14:tracePt t="237626" x="1455738" y="2224088"/>
          <p14:tracePt t="237642" x="1428750" y="2224088"/>
          <p14:tracePt t="237676" x="1419225" y="2224088"/>
          <p14:tracePt t="237692" x="1419225" y="2214563"/>
          <p14:tracePt t="237709" x="1401763" y="2214563"/>
          <p14:tracePt t="237726" x="1393825" y="2214563"/>
          <p14:tracePt t="237742" x="1374775" y="2214563"/>
          <p14:tracePt t="237759" x="1357313" y="2224088"/>
          <p14:tracePt t="237776" x="1347788" y="2224088"/>
          <p14:tracePt t="237793" x="1339850" y="2224088"/>
          <p14:tracePt t="237809" x="1330325" y="2232025"/>
          <p14:tracePt t="237826" x="1312863" y="2251075"/>
          <p14:tracePt t="237842" x="1295400" y="2259013"/>
          <p14:tracePt t="237859" x="1285875" y="2268538"/>
          <p14:tracePt t="237876" x="1268413" y="2286000"/>
          <p14:tracePt t="237893" x="1250950" y="2303463"/>
          <p14:tracePt t="237910" x="1241425" y="2322513"/>
          <p14:tracePt t="237926" x="1223963" y="2357438"/>
          <p14:tracePt t="237942" x="1204913" y="2384425"/>
          <p14:tracePt t="237960" x="1196975" y="2411413"/>
          <p14:tracePt t="237976" x="1179513" y="2455863"/>
          <p14:tracePt t="237993" x="1160463" y="2482850"/>
          <p14:tracePt t="238009" x="1160463" y="2492375"/>
          <p14:tracePt t="238026" x="1160463" y="2500313"/>
          <p14:tracePt t="238043" x="1152525" y="2544763"/>
          <p14:tracePt t="238060" x="1152525" y="2608263"/>
          <p14:tracePt t="238077" x="1152525" y="2660650"/>
          <p14:tracePt t="238093" x="1143000" y="2714625"/>
          <p14:tracePt t="238110" x="1133475" y="2759075"/>
          <p14:tracePt t="238127" x="1125538" y="2822575"/>
          <p14:tracePt t="238144" x="1125538" y="2857500"/>
          <p14:tracePt t="238161" x="1125538" y="2901950"/>
          <p14:tracePt t="238176" x="1116013" y="2938463"/>
          <p14:tracePt t="238192" x="1116013" y="3009900"/>
          <p14:tracePt t="238209" x="1108075" y="3071813"/>
          <p14:tracePt t="238226" x="1089025" y="3143250"/>
          <p14:tracePt t="238243" x="1071563" y="3187700"/>
          <p14:tracePt t="238259" x="1071563" y="3214688"/>
          <p14:tracePt t="238276" x="1062038" y="3251200"/>
          <p14:tracePt t="238276" x="1062038" y="3259138"/>
          <p14:tracePt t="238294" x="1062038" y="3278188"/>
          <p14:tracePt t="238309" x="1062038" y="3322638"/>
          <p14:tracePt t="238326" x="1071563" y="3357563"/>
          <p14:tracePt t="238342" x="1081088" y="3394075"/>
          <p14:tracePt t="238359" x="1089025" y="3402013"/>
          <p14:tracePt t="238376" x="1089025" y="3429000"/>
          <p14:tracePt t="238393" x="1098550" y="3438525"/>
          <p14:tracePt t="238425" x="1098550" y="3446463"/>
          <p14:tracePt t="238475" x="1108075" y="3455988"/>
          <p14:tracePt t="238496" x="1116013" y="3455988"/>
          <p14:tracePt t="238606" x="1125538" y="3465513"/>
          <p14:tracePt t="238622" x="1133475" y="3473450"/>
          <p14:tracePt t="238632" x="1143000" y="3482975"/>
          <p14:tracePt t="238643" x="1169988" y="3500438"/>
          <p14:tracePt t="238660" x="1214438" y="3517900"/>
          <p14:tracePt t="238676" x="1285875" y="3536950"/>
          <p14:tracePt t="238692" x="1411288" y="3554413"/>
          <p14:tracePt t="238709" x="1517650" y="3571875"/>
          <p14:tracePt t="238727" x="1581150" y="3571875"/>
          <p14:tracePt t="238743" x="1608138" y="3571875"/>
          <p14:tracePt t="238759" x="1625600" y="3571875"/>
          <p14:tracePt t="238776" x="1633538" y="3571875"/>
          <p14:tracePt t="238793" x="1643063" y="3571875"/>
          <p14:tracePt t="238808" x="1633538" y="3571875"/>
          <p14:tracePt t="239272" x="1625600" y="3571875"/>
          <p14:tracePt t="239302" x="1616075" y="3544888"/>
          <p14:tracePt t="239312" x="1616075" y="3492500"/>
          <p14:tracePt t="239327" x="1616075" y="3421063"/>
          <p14:tracePt t="239343" x="1625600" y="3340100"/>
          <p14:tracePt t="239360" x="1643063" y="3197225"/>
          <p14:tracePt t="239377" x="1670050" y="3017838"/>
          <p14:tracePt t="239393" x="1679575" y="2822575"/>
          <p14:tracePt t="239410" x="1687513" y="2670175"/>
          <p14:tracePt t="239428" x="1704975" y="2554288"/>
          <p14:tracePt t="239444" x="1704975" y="2517775"/>
          <p14:tracePt t="239460" x="1704975" y="2492375"/>
          <p14:tracePt t="239477" x="1704975" y="2465388"/>
          <p14:tracePt t="239493" x="1704975" y="2455863"/>
          <p14:tracePt t="239510" x="1704975" y="2438400"/>
          <p14:tracePt t="239543" x="1704975" y="2428875"/>
          <p14:tracePt t="239638" x="1704975" y="2420938"/>
          <p14:tracePt t="239648" x="1704975" y="2411413"/>
          <p14:tracePt t="239660" x="1704975" y="2393950"/>
          <p14:tracePt t="239693" x="1697038" y="2384425"/>
          <p14:tracePt t="239710" x="1687513" y="2384425"/>
          <p14:tracePt t="239727" x="1670050" y="2384425"/>
          <p14:tracePt t="239760" x="1660525" y="2374900"/>
          <p14:tracePt t="239780" x="1652588" y="2374900"/>
          <p14:tracePt t="239804" x="1643063" y="2374900"/>
          <p14:tracePt t="239814" x="1625600" y="2393950"/>
          <p14:tracePt t="239827" x="1616075" y="2411413"/>
          <p14:tracePt t="239843" x="1616075" y="2420938"/>
          <p14:tracePt t="239860" x="1608138" y="2428875"/>
          <p14:tracePt t="239876" x="1608138" y="2438400"/>
          <p14:tracePt t="239893" x="1589088" y="2455863"/>
          <p14:tracePt t="239910" x="1589088" y="2473325"/>
          <p14:tracePt t="239926" x="1589088" y="2492375"/>
          <p14:tracePt t="239961" x="1589088" y="2500313"/>
          <p14:tracePt t="239984" x="1589088" y="2509838"/>
          <p14:tracePt t="239998" x="1589088" y="2517775"/>
          <p14:tracePt t="240062" x="1598613" y="2517775"/>
          <p14:tracePt t="240399" x="1625600" y="2509838"/>
          <p14:tracePt t="240408" x="1670050" y="2500313"/>
          <p14:tracePt t="240427" x="1724025" y="2492375"/>
          <p14:tracePt t="240445" x="1741488" y="2482850"/>
          <p14:tracePt t="240461" x="1751013" y="2482850"/>
          <p14:tracePt t="240477" x="1758950" y="2473325"/>
          <p14:tracePt t="240493" x="1776413" y="2473325"/>
          <p14:tracePt t="240510" x="1785938" y="2473325"/>
          <p14:tracePt t="240527" x="1803400" y="2473325"/>
          <p14:tracePt t="240543" x="1812925" y="2465388"/>
          <p14:tracePt t="240560" x="1830388" y="2446338"/>
          <p14:tracePt t="240576" x="1830388" y="2438400"/>
          <p14:tracePt t="240593" x="1830388" y="2411413"/>
          <p14:tracePt t="240609" x="1812925" y="2384425"/>
          <p14:tracePt t="240626" x="1785938" y="2330450"/>
          <p14:tracePt t="240643" x="1776413" y="2312988"/>
          <p14:tracePt t="240661" x="1758950" y="2286000"/>
          <p14:tracePt t="240677" x="1751013" y="2259013"/>
          <p14:tracePt t="240693" x="1731963" y="2241550"/>
          <p14:tracePt t="240711" x="1714500" y="2232025"/>
          <p14:tracePt t="240727" x="1704975" y="2224088"/>
          <p14:tracePt t="240743" x="1687513" y="2214563"/>
          <p14:tracePt t="240760" x="1679575" y="2214563"/>
          <p14:tracePt t="240795" x="1670050" y="2214563"/>
          <p14:tracePt t="240810" x="1660525" y="2214563"/>
          <p14:tracePt t="240827" x="1643063" y="2232025"/>
          <p14:tracePt t="240843" x="1643063" y="2286000"/>
          <p14:tracePt t="240860" x="1660525" y="2312988"/>
          <p14:tracePt t="240876" x="1697038" y="2322513"/>
          <p14:tracePt t="240893" x="1751013" y="2349500"/>
          <p14:tracePt t="240910" x="1847850" y="2401888"/>
          <p14:tracePt t="240926" x="2062163" y="2482850"/>
          <p14:tracePt t="240944" x="2473325" y="2670175"/>
          <p14:tracePt t="240960" x="3419475" y="2955925"/>
          <p14:tracePt t="240977" x="3848100" y="3081338"/>
          <p14:tracePt t="240993" x="4224338" y="3206750"/>
          <p14:tracePt t="241010" x="4456113" y="3322638"/>
          <p14:tracePt t="241027" x="4562475" y="3384550"/>
          <p14:tracePt t="241044" x="4616450" y="3421063"/>
          <p14:tracePt t="241060" x="4670425" y="3473450"/>
          <p14:tracePt t="241079" x="4732338" y="3544888"/>
          <p14:tracePt t="241093" x="4857750" y="3589338"/>
          <p14:tracePt t="241110" x="4911725" y="3608388"/>
          <p14:tracePt t="241126" x="4965700" y="3625850"/>
          <p14:tracePt t="241142" x="5000625" y="3643313"/>
          <p14:tracePt t="241159" x="5064125" y="3679825"/>
          <p14:tracePt t="241177" x="5143500" y="3741738"/>
          <p14:tracePt t="241193" x="5259388" y="3830638"/>
          <p14:tracePt t="241210" x="5473700" y="3948113"/>
          <p14:tracePt t="241227" x="5643563" y="3965575"/>
          <p14:tracePt t="241243" x="5778500" y="3973513"/>
          <p14:tracePt t="241260" x="5884863" y="3973513"/>
          <p14:tracePt t="241276" x="5956300" y="3973513"/>
          <p14:tracePt t="241295" x="6027738" y="3965575"/>
          <p14:tracePt t="241310" x="6153150" y="3938588"/>
          <p14:tracePt t="241327" x="6375400" y="3921125"/>
          <p14:tracePt t="241345" x="6483350" y="3911600"/>
          <p14:tracePt t="241361" x="6545263" y="3911600"/>
          <p14:tracePt t="241377" x="6572250" y="3894138"/>
          <p14:tracePt t="241393" x="6589713" y="3884613"/>
          <p14:tracePt t="241427" x="6599238" y="3876675"/>
          <p14:tracePt t="241443" x="6616700" y="3857625"/>
          <p14:tracePt t="241460" x="6635750" y="3849688"/>
          <p14:tracePt t="241477" x="6653213" y="3813175"/>
          <p14:tracePt t="241493" x="6670675" y="3786188"/>
          <p14:tracePt t="241510" x="6680200" y="3751263"/>
          <p14:tracePt t="241527" x="6688138" y="3706813"/>
          <p14:tracePt t="241543" x="6697663" y="3670300"/>
          <p14:tracePt t="241560" x="6707188" y="3616325"/>
          <p14:tracePt t="241577" x="6707188" y="3571875"/>
          <p14:tracePt t="241594" x="6707188" y="3554413"/>
          <p14:tracePt t="241611" x="6697663" y="3517900"/>
          <p14:tracePt t="241627" x="6680200" y="3465513"/>
          <p14:tracePt t="241643" x="6670675" y="3384550"/>
          <p14:tracePt t="241661" x="6643688" y="3286125"/>
          <p14:tracePt t="241677" x="6626225" y="3224213"/>
          <p14:tracePt t="241694" x="6616700" y="3160713"/>
          <p14:tracePt t="241710" x="6599238" y="3116263"/>
          <p14:tracePt t="241727" x="6572250" y="3017838"/>
          <p14:tracePt t="241745" x="6545263" y="2946400"/>
          <p14:tracePt t="241761" x="6510338" y="2857500"/>
          <p14:tracePt t="241777" x="6465888" y="2786063"/>
          <p14:tracePt t="241795" x="6446838" y="2687638"/>
          <p14:tracePt t="241810" x="6411913" y="2616200"/>
          <p14:tracePt t="241827" x="6384925" y="2563813"/>
          <p14:tracePt t="241843" x="6330950" y="2517775"/>
          <p14:tracePt t="241861" x="6269038" y="2465388"/>
          <p14:tracePt t="241877" x="6188075" y="2401888"/>
          <p14:tracePt t="241893" x="6135688" y="2374900"/>
          <p14:tracePt t="241911" x="6089650" y="2357438"/>
          <p14:tracePt t="241927" x="6027738" y="2330450"/>
          <p14:tracePt t="241944" x="5938838" y="2278063"/>
          <p14:tracePt t="241960" x="5830888" y="2251075"/>
          <p14:tracePt t="241977" x="5599113" y="2206625"/>
          <p14:tracePt t="241995" x="5357813" y="2152650"/>
          <p14:tracePt t="242011" x="5045075" y="2081213"/>
          <p14:tracePt t="242027" x="4759325" y="1992313"/>
          <p14:tracePt t="242043" x="4446588" y="1884363"/>
          <p14:tracePt t="242060" x="4179888" y="1724025"/>
          <p14:tracePt t="242077" x="3973513" y="1571625"/>
          <p14:tracePt t="242094" x="3795713" y="1482725"/>
          <p14:tracePt t="242110" x="3616325" y="1438275"/>
          <p14:tracePt t="242127" x="3527425" y="1419225"/>
          <p14:tracePt t="242144" x="3402013" y="1401763"/>
          <p14:tracePt t="242161" x="3276600" y="1384300"/>
          <p14:tracePt t="242177" x="3133725" y="1393825"/>
          <p14:tracePt t="242194" x="3000375" y="1401763"/>
          <p14:tracePt t="242211" x="2803525" y="1419225"/>
          <p14:tracePt t="242227" x="2554288" y="1455738"/>
          <p14:tracePt t="242245" x="2411413" y="1455738"/>
          <p14:tracePt t="242261" x="2197100" y="1428750"/>
          <p14:tracePt t="242277" x="2017713" y="1419225"/>
          <p14:tracePt t="242295" x="1847850" y="1419225"/>
          <p14:tracePt t="242310" x="1697038" y="1446213"/>
          <p14:tracePt t="242327" x="1598613" y="1465263"/>
          <p14:tracePt t="242344" x="1527175" y="1482725"/>
          <p14:tracePt t="242360" x="1455738" y="1500188"/>
          <p14:tracePt t="242377" x="1401763" y="1536700"/>
          <p14:tracePt t="242394" x="1322388" y="1589088"/>
          <p14:tracePt t="242411" x="1231900" y="1633538"/>
          <p14:tracePt t="242427" x="1116013" y="1687513"/>
          <p14:tracePt t="242444" x="1027113" y="1741488"/>
          <p14:tracePt t="242461" x="955675" y="1785938"/>
          <p14:tracePt t="242477" x="911225" y="1857375"/>
          <p14:tracePt t="242495" x="901700" y="1911350"/>
          <p14:tracePt t="242511" x="893763" y="1973263"/>
          <p14:tracePt t="242527" x="893763" y="2081213"/>
          <p14:tracePt t="242544" x="901700" y="2187575"/>
          <p14:tracePt t="242560" x="919163" y="2259013"/>
          <p14:tracePt t="242577" x="938213" y="2322513"/>
          <p14:tracePt t="242594" x="955675" y="2349500"/>
          <p14:tracePt t="242610" x="973138" y="2401888"/>
          <p14:tracePt t="242627" x="1027113" y="2509838"/>
          <p14:tracePt t="242644" x="1062038" y="2563813"/>
          <p14:tracePt t="242661" x="1071563" y="2571750"/>
          <p14:tracePt t="242694" x="1081088" y="2571750"/>
          <p14:tracePt t="242710" x="1116013" y="2571750"/>
          <p14:tracePt t="242727" x="1196975" y="2563813"/>
          <p14:tracePt t="242745" x="1258888" y="2554288"/>
          <p14:tracePt t="242761" x="1322388" y="2544763"/>
          <p14:tracePt t="242777" x="1357313" y="2544763"/>
          <p14:tracePt t="242795" x="1366838" y="2544763"/>
          <p14:tracePt t="242810" x="1374775" y="2544763"/>
          <p14:tracePt t="242827" x="1384300" y="2536825"/>
          <p14:tracePt t="242844" x="1384300" y="2527300"/>
          <p14:tracePt t="242860" x="1384300" y="2536825"/>
          <p14:tracePt t="242949" x="1384300" y="2554288"/>
          <p14:tracePt t="242960" x="1366838" y="2616200"/>
          <p14:tracePt t="242977" x="1312863" y="2714625"/>
          <p14:tracePt t="242993" x="1223963" y="2973388"/>
          <p14:tracePt t="243010" x="1169988" y="3143250"/>
          <p14:tracePt t="243026" x="1098550" y="3286125"/>
          <p14:tracePt t="243043" x="1081088" y="3411538"/>
          <p14:tracePt t="243060" x="1081088" y="3492500"/>
          <p14:tracePt t="243076" x="1081088" y="3544888"/>
          <p14:tracePt t="243093" x="1089025" y="3598863"/>
          <p14:tracePt t="243109" x="1108075" y="3670300"/>
          <p14:tracePt t="243126" x="1116013" y="3733800"/>
          <p14:tracePt t="243143" x="1125538" y="3786188"/>
          <p14:tracePt t="243160" x="1133475" y="3822700"/>
          <p14:tracePt t="243176" x="1152525" y="3830638"/>
          <p14:tracePt t="243193" x="1160463" y="3857625"/>
          <p14:tracePt t="243209" x="1196975" y="3884613"/>
          <p14:tracePt t="243226" x="1231900" y="3929063"/>
          <p14:tracePt t="243243" x="1295400" y="3973513"/>
          <p14:tracePt t="243260" x="1374775" y="4027488"/>
          <p14:tracePt t="243276" x="1393825" y="4064000"/>
          <p14:tracePt t="243294" x="1428750" y="4090988"/>
          <p14:tracePt t="243310" x="1473200" y="4143375"/>
          <p14:tracePt t="243326" x="1554163" y="4187825"/>
          <p14:tracePt t="243343" x="1616075" y="4224338"/>
          <p14:tracePt t="243360" x="1687513" y="4251325"/>
          <p14:tracePt t="243376" x="1731963" y="4268788"/>
          <p14:tracePt t="243393" x="1776413" y="4278313"/>
          <p14:tracePt t="243409" x="1839913" y="4295775"/>
          <p14:tracePt t="243426" x="1893888" y="4295775"/>
          <p14:tracePt t="243442" x="1965325" y="4286250"/>
          <p14:tracePt t="243459" x="2089150" y="4241800"/>
          <p14:tracePt t="243476" x="2214563" y="4170363"/>
          <p14:tracePt t="243492" x="2276475" y="4098925"/>
          <p14:tracePt t="243509" x="2330450" y="4019550"/>
          <p14:tracePt t="243526" x="2393950" y="3884613"/>
          <p14:tracePt t="243542" x="2411413" y="3741738"/>
          <p14:tracePt t="243559" x="2411413" y="3608388"/>
          <p14:tracePt t="243576" x="2411413" y="3500438"/>
          <p14:tracePt t="243592" x="2393950" y="3375025"/>
          <p14:tracePt t="243609" x="2322513" y="3214688"/>
          <p14:tracePt t="243626" x="2259013" y="3054350"/>
          <p14:tracePt t="243643" x="2224088" y="2946400"/>
          <p14:tracePt t="243660" x="2205038" y="2867025"/>
          <p14:tracePt t="243676" x="2187575" y="2840038"/>
          <p14:tracePt t="243693" x="2170113" y="2813050"/>
          <p14:tracePt t="243709" x="2133600" y="2768600"/>
          <p14:tracePt t="243726" x="2081213" y="2714625"/>
          <p14:tracePt t="243743" x="2027238" y="2660650"/>
          <p14:tracePt t="243760" x="1965325" y="2625725"/>
          <p14:tracePt t="243776" x="1928813" y="2616200"/>
          <p14:tracePt t="243776" x="1911350" y="2608263"/>
          <p14:tracePt t="243794" x="1901825" y="2598738"/>
          <p14:tracePt t="243810" x="1893888" y="2598738"/>
          <p14:tracePt t="243826" x="1874838" y="2589213"/>
          <p14:tracePt t="243843" x="1839913" y="2571750"/>
          <p14:tracePt t="243860" x="1795463" y="2563813"/>
          <p14:tracePt t="243877" x="1731963" y="2554288"/>
          <p14:tracePt t="243893" x="1687513" y="2554288"/>
          <p14:tracePt t="243910" x="1643063" y="2554288"/>
          <p14:tracePt t="243926" x="1625600" y="2554288"/>
          <p14:tracePt t="243943" x="1608138" y="2554288"/>
          <p14:tracePt t="243960" x="1598613" y="2554288"/>
          <p14:tracePt t="243977" x="1581150" y="2554288"/>
          <p14:tracePt t="243993" x="1571625" y="2563813"/>
          <p14:tracePt t="244010" x="1544638" y="2563813"/>
          <p14:tracePt t="244027" x="1527175" y="2581275"/>
          <p14:tracePt t="244044" x="1446213" y="2635250"/>
          <p14:tracePt t="244060" x="1411288" y="2687638"/>
          <p14:tracePt t="244077" x="1374775" y="2751138"/>
          <p14:tracePt t="244093" x="1374775" y="2778125"/>
          <p14:tracePt t="244110" x="1374775" y="2786063"/>
          <p14:tracePt t="244128" x="1374775" y="2795588"/>
          <p14:tracePt t="244143" x="1401763" y="2822575"/>
          <p14:tracePt t="244176" x="1401763" y="2830513"/>
          <p14:tracePt t="244238" x="1411288" y="2857500"/>
          <p14:tracePt t="244270" x="1419225" y="2867025"/>
          <p14:tracePt t="244286" x="1419225" y="2874963"/>
          <p14:tracePt t="244294" x="1428750" y="2874963"/>
          <p14:tracePt t="244302" x="1438275" y="2884488"/>
          <p14:tracePt t="244311" x="1455738" y="2901950"/>
          <p14:tracePt t="244327" x="1465263" y="2901950"/>
          <p14:tracePt t="244343" x="1482725" y="2911475"/>
          <p14:tracePt t="244360" x="1517650" y="2928938"/>
          <p14:tracePt t="244376" x="1589088" y="2946400"/>
          <p14:tracePt t="244393" x="1670050" y="2965450"/>
          <p14:tracePt t="244411" x="1714500" y="2965450"/>
          <p14:tracePt t="244426" x="1758950" y="2965450"/>
          <p14:tracePt t="244443" x="1776413" y="2965450"/>
          <p14:tracePt t="244460" x="1795463" y="2965450"/>
          <p14:tracePt t="244476" x="1822450" y="2973388"/>
          <p14:tracePt t="244493" x="1830388" y="2982913"/>
          <p14:tracePt t="244526" x="1839913" y="2982913"/>
          <p14:tracePt t="244543" x="1847850" y="2982913"/>
          <p14:tracePt t="244561" x="1857375" y="2982913"/>
          <p14:tracePt t="244576" x="1866900" y="2982913"/>
          <p14:tracePt t="244593" x="1874838" y="2982913"/>
          <p14:tracePt t="244622" x="1884363" y="2982913"/>
          <p14:tracePt t="244630" x="1893888" y="2982913"/>
          <p14:tracePt t="244716" x="1901825" y="2982913"/>
          <p14:tracePt t="244724" x="1911350" y="2973388"/>
          <p14:tracePt t="244732" x="1911350" y="2965450"/>
          <p14:tracePt t="244748" x="1919288" y="2965450"/>
          <p14:tracePt t="246523" x="1919288" y="2955925"/>
          <p14:tracePt t="246738" x="1928813" y="2955925"/>
          <p14:tracePt t="246751" x="1928813" y="2946400"/>
          <p14:tracePt t="246775" x="1928813" y="2938463"/>
          <p14:tracePt t="246964" x="1938338" y="2938463"/>
          <p14:tracePt t="247896" x="1955800" y="2938463"/>
          <p14:tracePt t="248436" x="1955800" y="2946400"/>
          <p14:tracePt t="248446" x="1973263" y="2955925"/>
          <p14:tracePt t="248461" x="1990725" y="2973388"/>
          <p14:tracePt t="248478" x="2009775" y="2992438"/>
          <p14:tracePt t="248494" x="2017713" y="3017838"/>
          <p14:tracePt t="248511" x="2027238" y="3027363"/>
          <p14:tracePt t="248528" x="2036763" y="3027363"/>
          <p14:tracePt t="248630" x="2044700" y="3027363"/>
          <p14:tracePt t="248646" x="2054225" y="3009900"/>
          <p14:tracePt t="248656" x="2071688" y="3017838"/>
          <p14:tracePt t="248678" x="2108200" y="3089275"/>
          <p14:tracePt t="248688" x="2170113" y="3232150"/>
          <p14:tracePt t="248698" x="2286000" y="3527425"/>
          <p14:tracePt t="248711" x="2330450" y="3679825"/>
          <p14:tracePt t="248728" x="2330450" y="3706813"/>
          <p14:tracePt t="248744" x="2330450" y="3714750"/>
          <p14:tracePt t="248761" x="2322513" y="3706813"/>
          <p14:tracePt t="249227" x="2312988" y="3679825"/>
          <p14:tracePt t="249264" x="2303463" y="3643313"/>
          <p14:tracePt t="249274" x="2295525" y="3625850"/>
          <p14:tracePt t="249288" x="2276475" y="3554413"/>
          <p14:tracePt t="249298" x="2268538" y="3492500"/>
          <p14:tracePt t="249310" x="2251075" y="3375025"/>
          <p14:tracePt t="249328" x="2232025" y="3340100"/>
          <p14:tracePt t="249344" x="2232025" y="3313113"/>
          <p14:tracePt t="249360" x="2232025" y="3278188"/>
          <p14:tracePt t="249377" x="2241550" y="3278188"/>
          <p14:tracePt t="249394" x="2241550" y="3268663"/>
          <p14:tracePt t="249410" x="2251075" y="3268663"/>
          <p14:tracePt t="249616" x="2268538" y="3268663"/>
          <p14:tracePt t="249632" x="2276475" y="3268663"/>
          <p14:tracePt t="249672" x="2286000" y="3268663"/>
          <p14:tracePt t="249682" x="2303463" y="3268663"/>
          <p14:tracePt t="249696" x="2339975" y="3268663"/>
          <p14:tracePt t="249711" x="2366963" y="3268663"/>
          <p14:tracePt t="249728" x="2428875" y="3268663"/>
          <p14:tracePt t="249745" x="2536825" y="3259138"/>
          <p14:tracePt t="249761" x="2660650" y="3259138"/>
          <p14:tracePt t="249778" x="2786063" y="3268663"/>
          <p14:tracePt t="249778" x="2847975" y="3278188"/>
          <p14:tracePt t="249797" x="2901950" y="3303588"/>
          <p14:tracePt t="249812" x="2938463" y="3322638"/>
          <p14:tracePt t="249828" x="2946400" y="3330575"/>
          <p14:tracePt t="249845" x="2965450" y="3340100"/>
          <p14:tracePt t="249861" x="2982913" y="3357563"/>
          <p14:tracePt t="249878" x="3027363" y="3357563"/>
          <p14:tracePt t="249894" x="3098800" y="3375025"/>
          <p14:tracePt t="249912" x="3197225" y="3402013"/>
          <p14:tracePt t="249928" x="3303588" y="3429000"/>
          <p14:tracePt t="249946" x="3438525" y="3465513"/>
          <p14:tracePt t="249961" x="3509963" y="3482975"/>
          <p14:tracePt t="249978" x="3581400" y="3509963"/>
          <p14:tracePt t="249995" x="3633788" y="3527425"/>
          <p14:tracePt t="250011" x="3687763" y="3544888"/>
          <p14:tracePt t="250028" x="3751263" y="3571875"/>
          <p14:tracePt t="250044" x="3830638" y="3616325"/>
          <p14:tracePt t="250062" x="3884613" y="3635375"/>
          <p14:tracePt t="250079" x="3911600" y="3652838"/>
          <p14:tracePt t="250094" x="3938588" y="3662363"/>
          <p14:tracePt t="250110" x="3946525" y="3670300"/>
          <p14:tracePt t="250127" x="3965575" y="3670300"/>
          <p14:tracePt t="250145" x="3990975" y="3679825"/>
          <p14:tracePt t="250162" x="4044950" y="3697288"/>
          <p14:tracePt t="250178" x="4152900" y="3714750"/>
          <p14:tracePt t="250195" x="4446588" y="3778250"/>
          <p14:tracePt t="250212" x="4687888" y="3795713"/>
          <p14:tracePt t="250228" x="4938713" y="3822700"/>
          <p14:tracePt t="250245" x="5180013" y="3849688"/>
          <p14:tracePt t="250261" x="5357813" y="3857625"/>
          <p14:tracePt t="250278" x="5554663" y="3867150"/>
          <p14:tracePt t="250296" x="6018213" y="3973513"/>
          <p14:tracePt t="250312" x="6350000" y="4108450"/>
          <p14:tracePt t="250328" x="6581775" y="4206875"/>
          <p14:tracePt t="250344" x="6751638" y="4286250"/>
          <p14:tracePt t="250360" x="6850063" y="4357688"/>
          <p14:tracePt t="250377" x="6850063" y="4411663"/>
          <p14:tracePt t="250393" x="6796088" y="4465638"/>
          <p14:tracePt t="250410" x="6697663" y="4527550"/>
          <p14:tracePt t="250427" x="6661150" y="4545013"/>
          <p14:tracePt t="250443" x="6653213" y="4527550"/>
          <p14:tracePt t="250516" x="6643688" y="4500563"/>
          <p14:tracePt t="250527" x="6626225" y="4483100"/>
          <p14:tracePt t="250560" x="6626225" y="4473575"/>
          <p14:tracePt t="250578" x="6635750" y="4438650"/>
          <p14:tracePt t="250594" x="6635750" y="4421188"/>
          <p14:tracePt t="250611" x="6635750" y="4384675"/>
          <p14:tracePt t="250627" x="6626225" y="4313238"/>
          <p14:tracePt t="250644" x="6626225" y="4268788"/>
          <p14:tracePt t="250660" x="6626225" y="4241800"/>
          <p14:tracePt t="250677" x="6635750" y="4241800"/>
          <p14:tracePt t="250693" x="6643688" y="4224338"/>
          <p14:tracePt t="250710" x="6661150" y="4187825"/>
          <p14:tracePt t="250728" x="6670675" y="4179888"/>
          <p14:tracePt t="250744" x="6680200" y="4162425"/>
          <p14:tracePt t="250760" x="6680200" y="4152900"/>
          <p14:tracePt t="250794" x="6688138" y="4143375"/>
          <p14:tracePt t="250844" x="6697663" y="4143375"/>
          <p14:tracePt t="250860" x="6688138" y="4143375"/>
          <p14:tracePt t="251730" x="6688138" y="4135438"/>
          <p14:tracePt t="251740" x="6680200" y="4135438"/>
          <p14:tracePt t="251750" x="6670675" y="4135438"/>
          <p14:tracePt t="251776" x="6661150" y="4135438"/>
          <p14:tracePt t="251878" x="6653213" y="4135438"/>
          <p14:tracePt t="251894" x="6643688" y="4135438"/>
          <p14:tracePt t="251904" x="6635750" y="4135438"/>
          <p14:tracePt t="251916" x="6626225" y="4135438"/>
          <p14:tracePt t="251927" x="6616700" y="4116388"/>
          <p14:tracePt t="251944" x="6572250" y="4081463"/>
          <p14:tracePt t="251960" x="6554788" y="4054475"/>
          <p14:tracePt t="251978" x="6537325" y="4027488"/>
          <p14:tracePt t="251995" x="6510338" y="3965575"/>
          <p14:tracePt t="252011" x="6500813" y="3956050"/>
          <p14:tracePt t="252028" x="6473825" y="3938588"/>
          <p14:tracePt t="252045" x="6446838" y="3902075"/>
          <p14:tracePt t="252062" x="6421438" y="3884613"/>
          <p14:tracePt t="252078" x="6411913" y="3876675"/>
          <p14:tracePt t="252094" x="6402388" y="3867150"/>
          <p14:tracePt t="252111" x="6367463" y="3822700"/>
          <p14:tracePt t="252128" x="6340475" y="3786188"/>
          <p14:tracePt t="252144" x="6323013" y="3759200"/>
          <p14:tracePt t="252161" x="6286500" y="3714750"/>
          <p14:tracePt t="252178" x="6251575" y="3687763"/>
          <p14:tracePt t="252195" x="6207125" y="3652838"/>
          <p14:tracePt t="252211" x="6180138" y="3635375"/>
          <p14:tracePt t="252228" x="6153150" y="3625850"/>
          <p14:tracePt t="252245" x="6143625" y="3608388"/>
          <p14:tracePt t="252263" x="6135688" y="3608388"/>
          <p14:tracePt t="252278" x="6135688" y="3598863"/>
          <p14:tracePt t="252301" x="6126163" y="3589338"/>
          <p14:tracePt t="252311" x="6108700" y="3581400"/>
          <p14:tracePt t="252329" x="6099175" y="3563938"/>
          <p14:tracePt t="252344" x="6089650" y="3554413"/>
          <p14:tracePt t="252361" x="6081713" y="3536950"/>
          <p14:tracePt t="252378" x="6072188" y="3536950"/>
          <p14:tracePt t="252394" x="6064250" y="3527425"/>
          <p14:tracePt t="252411" x="6064250" y="3517900"/>
          <p14:tracePt t="252427" x="6054725" y="3517900"/>
          <p14:tracePt t="252461" x="6045200" y="3509963"/>
          <p14:tracePt t="252478" x="6045200" y="3500438"/>
          <p14:tracePt t="252495" x="6037263" y="3492500"/>
          <p14:tracePt t="252512" x="6027738" y="3482975"/>
          <p14:tracePt t="252529" x="6018213" y="3473450"/>
          <p14:tracePt t="252545" x="6010275" y="3465513"/>
          <p14:tracePt t="252562" x="6000750" y="3455988"/>
          <p14:tracePt t="252578" x="5983288" y="3438525"/>
          <p14:tracePt t="252594" x="5973763" y="3429000"/>
          <p14:tracePt t="252611" x="5956300" y="3411538"/>
          <p14:tracePt t="252628" x="5946775" y="3394075"/>
          <p14:tracePt t="252660" x="5938838" y="3384550"/>
          <p14:tracePt t="252677" x="5929313" y="3384550"/>
          <p14:tracePt t="252694" x="5921375" y="3375025"/>
          <p14:tracePt t="252738" x="5911850" y="3367088"/>
          <p14:tracePt t="252754" x="5902325" y="3357563"/>
          <p14:tracePt t="252770" x="5894388" y="3349625"/>
          <p14:tracePt t="252778" x="5884863" y="3340100"/>
          <p14:tracePt t="252794" x="5867400" y="3322638"/>
          <p14:tracePt t="252810" x="5857875" y="3313113"/>
          <p14:tracePt t="252827" x="5849938" y="3295650"/>
          <p14:tracePt t="252844" x="5830888" y="3286125"/>
          <p14:tracePt t="252860" x="5822950" y="3278188"/>
          <p14:tracePt t="252877" x="5813425" y="3268663"/>
          <p14:tracePt t="252935" x="5803900" y="3259138"/>
          <p14:tracePt t="252945" x="5795963" y="3251200"/>
          <p14:tracePt t="252962" x="5778500" y="3232150"/>
          <p14:tracePt t="252978" x="5768975" y="3224213"/>
          <p14:tracePt t="252994" x="5759450" y="3224213"/>
          <p14:tracePt t="253011" x="5741988" y="3214688"/>
          <p14:tracePt t="253082" x="5732463" y="3206750"/>
          <p14:tracePt t="253090" x="5732463" y="3197225"/>
          <p14:tracePt t="253585" x="5732463" y="3187700"/>
          <p14:tracePt t="255350" x="5751513" y="3197225"/>
          <p14:tracePt t="255635" x="5768975" y="3206750"/>
          <p14:tracePt t="255651" x="5778500" y="3206750"/>
          <p14:tracePt t="255662" x="5786438" y="3214688"/>
          <p14:tracePt t="255678" x="5813425" y="3232150"/>
          <p14:tracePt t="255695" x="5884863" y="3251200"/>
          <p14:tracePt t="255714" x="5938838" y="3278188"/>
          <p14:tracePt t="255730" x="5983288" y="3295650"/>
          <p14:tracePt t="255745" x="5992813" y="3303588"/>
          <p14:tracePt t="255762" x="6010275" y="3303588"/>
          <p14:tracePt t="255778" x="6027738" y="3313113"/>
          <p14:tracePt t="255797" x="6045200" y="3322638"/>
          <p14:tracePt t="255812" x="6072188" y="3322638"/>
          <p14:tracePt t="255829" x="6108700" y="3340100"/>
          <p14:tracePt t="255845" x="6116638" y="3349625"/>
          <p14:tracePt t="255862" x="6135688" y="3357563"/>
          <p14:tracePt t="255878" x="6161088" y="3375025"/>
          <p14:tracePt t="255895" x="6170613" y="3384550"/>
          <p14:tracePt t="255912" x="6180138" y="3402013"/>
          <p14:tracePt t="255929" x="6207125" y="3411538"/>
          <p14:tracePt t="255945" x="6242050" y="3446463"/>
          <p14:tracePt t="255963" x="6251575" y="3455988"/>
          <p14:tracePt t="255980" x="6278563" y="3473450"/>
          <p14:tracePt t="256011" x="6286500" y="3473450"/>
          <p14:tracePt t="256111" x="6303963" y="3492500"/>
          <p14:tracePt t="256192" x="6313488" y="3500438"/>
          <p14:tracePt t="256201" x="6323013" y="3509963"/>
          <p14:tracePt t="256214" x="6330950" y="3527425"/>
          <p14:tracePt t="256230" x="6350000" y="3536950"/>
          <p14:tracePt t="256245" x="6357938" y="3544888"/>
          <p14:tracePt t="256261" x="6375400" y="3554413"/>
          <p14:tracePt t="256295" x="6375400" y="3527425"/>
          <p14:tracePt t="256339" x="6375400" y="3509963"/>
          <p14:tracePt t="256347" x="6375400" y="3482975"/>
          <p14:tracePt t="256361" x="6375400" y="3446463"/>
          <p14:tracePt t="256378" x="6375400" y="3429000"/>
          <p14:tracePt t="256394" x="6375400" y="3421063"/>
          <p14:tracePt t="256411" x="6384925" y="3411538"/>
          <p14:tracePt t="256428" x="6394450" y="3384550"/>
          <p14:tracePt t="256444" x="6394450" y="3375025"/>
          <p14:tracePt t="256461" x="6402388" y="3357563"/>
          <p14:tracePt t="256479" x="6402388" y="3349625"/>
          <p14:tracePt t="256496" x="6402388" y="3340100"/>
          <p14:tracePt t="256528" x="6402388" y="3330575"/>
          <p14:tracePt t="256551" x="6411913" y="3330575"/>
          <p14:tracePt t="256621" x="6411913" y="3340100"/>
          <p14:tracePt t="256793" x="6411913" y="3357563"/>
          <p14:tracePt t="256803" x="6421438" y="3367088"/>
          <p14:tracePt t="256813" x="6438900" y="3411538"/>
          <p14:tracePt t="256829" x="6438900" y="3438525"/>
          <p14:tracePt t="256844" x="6446838" y="3446463"/>
          <p14:tracePt t="256861" x="6446838" y="3455988"/>
          <p14:tracePt t="256879" x="6446838" y="3465513"/>
          <p14:tracePt t="256894" x="6446838" y="3473450"/>
          <p14:tracePt t="256981" x="6456363" y="3473450"/>
          <p14:tracePt t="257083" x="6465888" y="3465513"/>
          <p14:tracePt t="257093" x="6465888" y="3455988"/>
          <p14:tracePt t="257113" x="6465888" y="3446463"/>
          <p14:tracePt t="257161" x="6465888" y="3438525"/>
          <p14:tracePt t="257175" x="6465888" y="3429000"/>
          <p14:tracePt t="257984" x="6456363" y="3429000"/>
          <p14:tracePt t="258177" x="6446838" y="3429000"/>
          <p14:tracePt t="258264" x="6429375" y="3429000"/>
          <p14:tracePt t="258280" x="6402388" y="3421063"/>
          <p14:tracePt t="258291" x="6367463" y="3402013"/>
          <p14:tracePt t="258301" x="6269038" y="3357563"/>
          <p14:tracePt t="258312" x="6126163" y="3268663"/>
          <p14:tracePt t="258329" x="5929313" y="3170238"/>
          <p14:tracePt t="258346" x="5715000" y="3081338"/>
          <p14:tracePt t="258362" x="5537200" y="3000375"/>
          <p14:tracePt t="258379" x="5456238" y="2955925"/>
          <p14:tracePt t="258396" x="5384800" y="2928938"/>
          <p14:tracePt t="258414" x="5357813" y="2928938"/>
          <p14:tracePt t="258429" x="5340350" y="2921000"/>
          <p14:tracePt t="258445" x="5322888" y="2921000"/>
          <p14:tracePt t="258461" x="5313363" y="2921000"/>
          <p14:tracePt t="258495" x="5330825" y="2928938"/>
          <p14:tracePt t="259148" x="5340350" y="2928938"/>
          <p14:tracePt t="259157" x="5349875" y="2938463"/>
          <p14:tracePt t="259168" x="5384800" y="2955925"/>
          <p14:tracePt t="259179" x="5411788" y="2965450"/>
          <p14:tracePt t="259195" x="5446713" y="2982913"/>
          <p14:tracePt t="259212" x="5492750" y="3000375"/>
          <p14:tracePt t="259228" x="5518150" y="3009900"/>
          <p14:tracePt t="259245" x="5537200" y="3027363"/>
          <p14:tracePt t="259262" x="5554663" y="3036888"/>
          <p14:tracePt t="259278" x="5564188" y="3036888"/>
          <p14:tracePt t="259296" x="5581650" y="3044825"/>
          <p14:tracePt t="259321" x="5589588" y="3054350"/>
          <p14:tracePt t="259328" x="5608638" y="3063875"/>
          <p14:tracePt t="259345" x="5626100" y="3081338"/>
          <p14:tracePt t="259361" x="5670550" y="3089275"/>
          <p14:tracePt t="259378" x="5724525" y="3108325"/>
          <p14:tracePt t="259394" x="5786438" y="3135313"/>
          <p14:tracePt t="259411" x="5921375" y="3214688"/>
          <p14:tracePt t="259429" x="6054725" y="3303588"/>
          <p14:tracePt t="259446" x="6188075" y="3375025"/>
          <p14:tracePt t="259462" x="6296025" y="3421063"/>
          <p14:tracePt t="259479" x="6429375" y="3500438"/>
          <p14:tracePt t="259497" x="6518275" y="3527425"/>
          <p14:tracePt t="259513" x="6527800" y="3527425"/>
          <p14:tracePt t="259545" x="6537325" y="3527425"/>
          <p14:tracePt t="259601" x="6545263" y="3517900"/>
          <p14:tracePt t="259633" x="6554788" y="3517900"/>
          <p14:tracePt t="259641" x="6564313" y="3509963"/>
          <p14:tracePt t="259649" x="6564313" y="3492500"/>
          <p14:tracePt t="259661" x="6581775" y="3455988"/>
          <p14:tracePt t="259678" x="6608763" y="3375025"/>
          <p14:tracePt t="259695" x="6626225" y="3303588"/>
          <p14:tracePt t="259712" x="6653213" y="3232150"/>
          <p14:tracePt t="259729" x="6670675" y="3187700"/>
          <p14:tracePt t="259746" x="6670675" y="3160713"/>
          <p14:tracePt t="259762" x="6680200" y="3125788"/>
          <p14:tracePt t="259779" x="6680200" y="3081338"/>
          <p14:tracePt t="259779" x="6680200" y="3044825"/>
          <p14:tracePt t="259798" x="6635750" y="3009900"/>
          <p14:tracePt t="259814" x="6581775" y="2992438"/>
          <p14:tracePt t="259831" x="6537325" y="2982913"/>
          <p14:tracePt t="259846" x="6518275" y="2982913"/>
          <p14:tracePt t="259862" x="6492875" y="2982913"/>
          <p14:tracePt t="259878" x="6456363" y="2982913"/>
          <p14:tracePt t="259895" x="6421438" y="3009900"/>
          <p14:tracePt t="259912" x="6394450" y="3071813"/>
          <p14:tracePt t="259928" x="6357938" y="3187700"/>
          <p14:tracePt t="259945" x="6357938" y="3295650"/>
          <p14:tracePt t="259962" x="6384925" y="3421063"/>
          <p14:tracePt t="259978" x="6421438" y="3527425"/>
          <p14:tracePt t="259995" x="6510338" y="3616325"/>
          <p14:tracePt t="260012" x="6564313" y="3670300"/>
          <p14:tracePt t="260029" x="6599238" y="3687763"/>
          <p14:tracePt t="260046" x="6653213" y="3706813"/>
          <p14:tracePt t="260063" x="6724650" y="3714750"/>
          <p14:tracePt t="260080" x="6796088" y="3679825"/>
          <p14:tracePt t="260096" x="6823075" y="3616325"/>
          <p14:tracePt t="260112" x="6831013" y="3544888"/>
          <p14:tracePt t="260128" x="6831013" y="3482975"/>
          <p14:tracePt t="260146" x="6813550" y="3394075"/>
          <p14:tracePt t="260162" x="6769100" y="3322638"/>
          <p14:tracePt t="260179" x="6724650" y="3259138"/>
          <p14:tracePt t="260196" x="6616700" y="3170238"/>
          <p14:tracePt t="260213" x="6572250" y="3152775"/>
          <p14:tracePt t="260229" x="6545263" y="3152775"/>
          <p14:tracePt t="260245" x="6537325" y="3152775"/>
          <p14:tracePt t="260262" x="6518275" y="3152775"/>
          <p14:tracePt t="260279" x="6483350" y="3197225"/>
          <p14:tracePt t="260279" x="6465888" y="3214688"/>
          <p14:tracePt t="260299" x="6446838" y="3241675"/>
          <p14:tracePt t="260312" x="6421438" y="3402013"/>
          <p14:tracePt t="260331" x="6421438" y="3527425"/>
          <p14:tracePt t="260345" x="6446838" y="3679825"/>
          <p14:tracePt t="260362" x="6500813" y="3813175"/>
          <p14:tracePt t="260378" x="6527800" y="3840163"/>
          <p14:tracePt t="260395" x="6537325" y="3840163"/>
          <p14:tracePt t="260412" x="6554788" y="3849688"/>
          <p14:tracePt t="260429" x="6564313" y="3849688"/>
          <p14:tracePt t="260446" x="6572250" y="3849688"/>
          <p14:tracePt t="260462" x="6589713" y="3840163"/>
          <p14:tracePt t="260479" x="6589713" y="3822700"/>
          <p14:tracePt t="260496" x="6581775" y="3813175"/>
          <p14:tracePt t="260512" x="6545263" y="3778250"/>
          <p14:tracePt t="260529" x="6465888" y="3724275"/>
          <p14:tracePt t="260546" x="6375400" y="3679825"/>
          <p14:tracePt t="260563" x="6224588" y="3581400"/>
          <p14:tracePt t="260580" x="6010275" y="3446463"/>
          <p14:tracePt t="260596" x="5778500" y="3303588"/>
          <p14:tracePt t="260612" x="5394325" y="3081338"/>
          <p14:tracePt t="260628" x="4938713" y="2778125"/>
          <p14:tracePt t="260645" x="4633913" y="2563813"/>
          <p14:tracePt t="260661" x="4394200" y="2393950"/>
          <p14:tracePt t="260678" x="4232275" y="2295525"/>
          <p14:tracePt t="260695" x="4170363" y="2241550"/>
          <p14:tracePt t="260711" x="4160838" y="2232025"/>
          <p14:tracePt t="260728" x="4152900" y="2214563"/>
          <p14:tracePt t="260745" x="4152900" y="2206625"/>
          <p14:tracePt t="260761" x="4152900" y="2197100"/>
          <p14:tracePt t="260778" x="4152900" y="2187575"/>
          <p14:tracePt t="260795" x="4152900" y="2170113"/>
          <p14:tracePt t="260811" x="4152900" y="2152650"/>
          <p14:tracePt t="260828" x="4152900" y="2116138"/>
          <p14:tracePt t="260862" x="4152900" y="2108200"/>
          <p14:tracePt t="260878" x="4160838" y="2108200"/>
          <p14:tracePt t="260915" x="4205288" y="2160588"/>
          <p14:tracePt t="260923" x="4276725" y="2224088"/>
          <p14:tracePt t="260931" x="4375150" y="2339975"/>
          <p14:tracePt t="260945" x="4608513" y="2679700"/>
          <p14:tracePt t="260961" x="4786313" y="3071813"/>
          <p14:tracePt t="260978" x="4929188" y="3411538"/>
          <p14:tracePt t="260995" x="5064125" y="3768725"/>
          <p14:tracePt t="261012" x="5081588" y="3894138"/>
          <p14:tracePt t="261028" x="5081588" y="3948113"/>
          <p14:tracePt t="261045" x="5081588" y="3973513"/>
          <p14:tracePt t="261078" x="5081588" y="3965575"/>
          <p14:tracePt t="261111" x="5089525" y="3921125"/>
          <p14:tracePt t="261119" x="5108575" y="3840163"/>
          <p14:tracePt t="261128" x="5108575" y="3643313"/>
          <p14:tracePt t="261144" x="5089525" y="3465513"/>
          <p14:tracePt t="261163" x="5064125" y="3286125"/>
          <p14:tracePt t="261179" x="5045075" y="3125788"/>
          <p14:tracePt t="261196" x="5045075" y="3089275"/>
          <p14:tracePt t="261213" x="5045075" y="3081338"/>
          <p14:tracePt t="261229" x="5037138" y="3081338"/>
          <p14:tracePt t="261308" x="5027613" y="3125788"/>
          <p14:tracePt t="261318" x="5027613" y="3214688"/>
          <p14:tracePt t="261329" x="5027613" y="3438525"/>
          <p14:tracePt t="261345" x="5054600" y="3741738"/>
          <p14:tracePt t="261362" x="5064125" y="3822700"/>
          <p14:tracePt t="261378" x="5064125" y="3840163"/>
          <p14:tracePt t="261412" x="5072063" y="3840163"/>
          <p14:tracePt t="261441" x="5081588" y="3795713"/>
          <p14:tracePt t="261456" x="5089525" y="3724275"/>
          <p14:tracePt t="261467" x="5089525" y="3544888"/>
          <p14:tracePt t="261481" x="5072063" y="3384550"/>
          <p14:tracePt t="261496" x="5045075" y="3206750"/>
          <p14:tracePt t="261512" x="5027613" y="3108325"/>
          <p14:tracePt t="261528" x="5018088" y="3081338"/>
          <p14:tracePt t="261546" x="5010150" y="3071813"/>
          <p14:tracePt t="261563" x="5000625" y="3089275"/>
          <p14:tracePt t="261614" x="5000625" y="3135313"/>
          <p14:tracePt t="261620" x="5000625" y="3187700"/>
          <p14:tracePt t="261628" x="5010150" y="3313113"/>
          <p14:tracePt t="261645" x="5027613" y="3384550"/>
          <p14:tracePt t="261662" x="5037138" y="3429000"/>
          <p14:tracePt t="261678" x="5045075" y="3473450"/>
          <p14:tracePt t="261695" x="5045075" y="3482975"/>
          <p14:tracePt t="261712" x="5045075" y="3500438"/>
          <p14:tracePt t="261729" x="5045075" y="3509963"/>
          <p14:tracePt t="261746" x="5037138" y="3517900"/>
          <p14:tracePt t="261762" x="5027613" y="3517900"/>
          <p14:tracePt t="261779" x="5000625" y="3517900"/>
          <p14:tracePt t="261796" x="4973638" y="3500438"/>
          <p14:tracePt t="261812" x="4911725" y="3465513"/>
          <p14:tracePt t="261828" x="4822825" y="3402013"/>
          <p14:tracePt t="261845" x="4724400" y="3349625"/>
          <p14:tracePt t="261862" x="4589463" y="3295650"/>
          <p14:tracePt t="261878" x="4286250" y="3214688"/>
          <p14:tracePt t="261895" x="4098925" y="3197225"/>
          <p14:tracePt t="261911" x="3973513" y="3214688"/>
          <p14:tracePt t="261928" x="3875088" y="3251200"/>
          <p14:tracePt t="261945" x="3786188" y="3313113"/>
          <p14:tracePt t="261962" x="3660775" y="3402013"/>
          <p14:tracePt t="261978" x="3509963" y="3492500"/>
          <p14:tracePt t="261995" x="3482975" y="3500438"/>
          <p14:tracePt t="262028" x="3465513" y="3482975"/>
          <p14:tracePt t="262073" x="3446463" y="3421063"/>
          <p14:tracePt t="262081" x="3411538" y="3349625"/>
          <p14:tracePt t="262089" x="3367088" y="3259138"/>
          <p14:tracePt t="262097" x="3313113" y="3160713"/>
          <p14:tracePt t="262112" x="3205163" y="2973388"/>
          <p14:tracePt t="262128" x="3081338" y="2697163"/>
          <p14:tracePt t="262145" x="3027363" y="2581275"/>
          <p14:tracePt t="262161" x="3000375" y="2517775"/>
          <p14:tracePt t="262178" x="3000375" y="2482850"/>
          <p14:tracePt t="262195" x="3000375" y="2465388"/>
          <p14:tracePt t="262211" x="3000375" y="2455863"/>
          <p14:tracePt t="262228" x="3000375" y="2446338"/>
          <p14:tracePt t="262246" x="3009900" y="2446338"/>
          <p14:tracePt t="262263" x="3027363" y="2482850"/>
          <p14:tracePt t="262279" x="3027363" y="2544763"/>
          <p14:tracePt t="262298" x="3027363" y="2598738"/>
          <p14:tracePt t="262313" x="3017838" y="2670175"/>
          <p14:tracePt t="262329" x="3009900" y="2741613"/>
          <p14:tracePt t="262345" x="3009900" y="2884488"/>
          <p14:tracePt t="262362" x="3009900" y="3089275"/>
          <p14:tracePt t="262379" x="3017838" y="3295650"/>
          <p14:tracePt t="262396" x="3036888" y="3394075"/>
          <p14:tracePt t="262412" x="3054350" y="3446463"/>
          <p14:tracePt t="262430" x="3071813" y="3492500"/>
          <p14:tracePt t="262446" x="3081338" y="3492500"/>
          <p14:tracePt t="262463" x="3089275" y="3492500"/>
          <p14:tracePt t="262498" x="3125788" y="3438525"/>
          <p14:tracePt t="262508" x="3143250" y="3340100"/>
          <p14:tracePt t="262518" x="3197225" y="3135313"/>
          <p14:tracePt t="262529" x="3214688" y="2946400"/>
          <p14:tracePt t="262546" x="3224213" y="2822575"/>
          <p14:tracePt t="262563" x="3232150" y="2759075"/>
          <p14:tracePt t="262580" x="3232150" y="2724150"/>
          <p14:tracePt t="262613" x="3224213" y="2741613"/>
          <p14:tracePt t="262662" x="3214688" y="2778125"/>
          <p14:tracePt t="262672" x="3205163" y="2840038"/>
          <p14:tracePt t="262682" x="3187700" y="3017838"/>
          <p14:tracePt t="262696" x="3197225" y="3187700"/>
          <p14:tracePt t="262712" x="3197225" y="3278188"/>
          <p14:tracePt t="262729" x="3205163" y="3349625"/>
          <p14:tracePt t="262745" x="3205163" y="3384550"/>
          <p14:tracePt t="262779" x="3205163" y="3349625"/>
          <p14:tracePt t="262826" x="3224213" y="3286125"/>
          <p14:tracePt t="262833" x="3232150" y="3224213"/>
          <p14:tracePt t="262845" x="3232150" y="3089275"/>
          <p14:tracePt t="262862" x="3224213" y="3017838"/>
          <p14:tracePt t="262878" x="3224213" y="2973388"/>
          <p14:tracePt t="262895" x="3224213" y="2946400"/>
          <p14:tracePt t="262928" x="3214688" y="2946400"/>
          <p14:tracePt t="262981" x="3205163" y="2955925"/>
          <p14:tracePt t="262997" x="3205163" y="3017838"/>
          <p14:tracePt t="263005" x="3214688" y="3089275"/>
          <p14:tracePt t="263015" x="3232150" y="3232150"/>
          <p14:tracePt t="263031" x="3259138" y="3330575"/>
          <p14:tracePt t="263046" x="3276600" y="3375025"/>
          <p14:tracePt t="263063" x="3286125" y="3402013"/>
          <p14:tracePt t="263096" x="3295650" y="3402013"/>
          <p14:tracePt t="263131" x="3303588" y="3367088"/>
          <p14:tracePt t="263140" x="3303588" y="3330575"/>
          <p14:tracePt t="263150" x="3313113" y="3278188"/>
          <p14:tracePt t="263163" x="3313113" y="3232150"/>
          <p14:tracePt t="263179" x="3313113" y="3214688"/>
          <p14:tracePt t="263195" x="3313113" y="3206750"/>
          <p14:tracePt t="263212" x="3313113" y="3197225"/>
          <p14:tracePt t="263229" x="3303588" y="3214688"/>
          <p14:tracePt t="263305" x="3295650" y="3241675"/>
          <p14:tracePt t="263315" x="3286125" y="3286125"/>
          <p14:tracePt t="263329" x="3268663" y="3322638"/>
          <p14:tracePt t="263346" x="3268663" y="3330575"/>
          <p14:tracePt t="263363" x="3251200" y="3357563"/>
          <p14:tracePt t="263379" x="3232150" y="3375025"/>
          <p14:tracePt t="263397" x="3205163" y="3384550"/>
          <p14:tracePt t="263413" x="3170238" y="3402013"/>
          <p14:tracePt t="263429" x="3108325" y="3421063"/>
          <p14:tracePt t="263446" x="3036888" y="3429000"/>
          <p14:tracePt t="263463" x="2946400" y="3438525"/>
          <p14:tracePt t="263480" x="2803525" y="3421063"/>
          <p14:tracePt t="263496" x="2589213" y="3349625"/>
          <p14:tracePt t="263513" x="2366963" y="3232150"/>
          <p14:tracePt t="263530" x="1955800" y="2973388"/>
          <p14:tracePt t="263547" x="1768475" y="2822575"/>
          <p14:tracePt t="263563" x="1687513" y="2732088"/>
          <p14:tracePt t="263580" x="1670050" y="2687638"/>
          <p14:tracePt t="263596" x="1652588" y="2635250"/>
          <p14:tracePt t="263613" x="1625600" y="2589213"/>
          <p14:tracePt t="263630" x="1598613" y="2527300"/>
          <p14:tracePt t="263646" x="1562100" y="2465388"/>
          <p14:tracePt t="263663" x="1544638" y="2428875"/>
          <p14:tracePt t="263681" x="1527175" y="2411413"/>
          <p14:tracePt t="263696" x="1527175" y="2393950"/>
          <p14:tracePt t="263712" x="1527175" y="2384425"/>
          <p14:tracePt t="263729" x="1527175" y="2366963"/>
          <p14:tracePt t="263745" x="1527175" y="2357438"/>
          <p14:tracePt t="263762" x="1527175" y="2349500"/>
          <p14:tracePt t="263778" x="1527175" y="2339975"/>
          <p14:tracePt t="263795" x="1536700" y="2366963"/>
          <p14:tracePt t="263875" x="1589088" y="2446338"/>
          <p14:tracePt t="263884" x="1616075" y="2544763"/>
          <p14:tracePt t="263896" x="1687513" y="2741613"/>
          <p14:tracePt t="263913" x="1785938" y="3081338"/>
          <p14:tracePt t="263929" x="1839913" y="3295650"/>
          <p14:tracePt t="263946" x="1857375" y="3473450"/>
          <p14:tracePt t="263963" x="1874838" y="3598863"/>
          <p14:tracePt t="263980" x="1893888" y="3652838"/>
          <p14:tracePt t="263997" x="1901825" y="3662363"/>
          <p14:tracePt t="264013" x="1911350" y="3635375"/>
          <p14:tracePt t="264055" x="1919288" y="3563938"/>
          <p14:tracePt t="264064" x="1938338" y="3421063"/>
          <p14:tracePt t="264079" x="1973263" y="3313113"/>
          <p14:tracePt t="264096" x="2000250" y="3251200"/>
          <p14:tracePt t="264113" x="2027238" y="3197225"/>
          <p14:tracePt t="264129" x="2036763" y="3187700"/>
          <p14:tracePt t="264146" x="2044700" y="3179763"/>
          <p14:tracePt t="264179" x="2044700" y="3187700"/>
          <p14:tracePt t="264234" x="2044700" y="3268663"/>
          <p14:tracePt t="264242" x="2036763" y="3375025"/>
          <p14:tracePt t="264252" x="2017713" y="3482975"/>
          <p14:tracePt t="264263" x="1982788" y="3625850"/>
          <p14:tracePt t="264279" x="1973263" y="3652838"/>
          <p14:tracePt t="264296" x="1973263" y="3635375"/>
          <p14:tracePt t="264353" x="1982788" y="3589338"/>
          <p14:tracePt t="264363" x="2017713" y="3402013"/>
          <p14:tracePt t="264380" x="2036763" y="3241675"/>
          <p14:tracePt t="264396" x="2036763" y="3098800"/>
          <p14:tracePt t="264413" x="2044700" y="3054350"/>
          <p14:tracePt t="264429" x="2044700" y="3044825"/>
          <p14:tracePt t="264446" x="2044700" y="3071813"/>
          <p14:tracePt t="264509" x="2044700" y="3098800"/>
          <p14:tracePt t="264518" x="2054225" y="3135313"/>
          <p14:tracePt t="264530" x="2062163" y="3187700"/>
          <p14:tracePt t="264547" x="2062163" y="3206750"/>
          <p14:tracePt t="264579" x="2062163" y="3214688"/>
          <p14:tracePt t="264596" x="2062163" y="3224213"/>
          <p14:tracePt t="265494" x="2089150" y="3224213"/>
          <p14:tracePt t="265941" x="2143125" y="3224213"/>
          <p14:tracePt t="265951" x="2251075" y="3259138"/>
          <p14:tracePt t="265963" x="2776538" y="3340100"/>
          <p14:tracePt t="265980" x="3313113" y="3384550"/>
          <p14:tracePt t="265997" x="3938588" y="3421063"/>
          <p14:tracePt t="266013" x="4340225" y="3421063"/>
          <p14:tracePt t="266030" x="4554538" y="3411538"/>
          <p14:tracePt t="266047" x="4652963" y="3402013"/>
          <p14:tracePt t="266063" x="4687888" y="3394075"/>
          <p14:tracePt t="266079" x="4724400" y="3384550"/>
          <p14:tracePt t="266097" x="4759325" y="3384550"/>
          <p14:tracePt t="266113" x="4803775" y="3384550"/>
          <p14:tracePt t="266129" x="4867275" y="3384550"/>
          <p14:tracePt t="266146" x="4929188" y="3384550"/>
          <p14:tracePt t="266163" x="4992688" y="3384550"/>
          <p14:tracePt t="266180" x="5037138" y="3402013"/>
          <p14:tracePt t="266196" x="5099050" y="3421063"/>
          <p14:tracePt t="266213" x="5241925" y="3446463"/>
          <p14:tracePt t="266231" x="5313363" y="3465513"/>
          <p14:tracePt t="266247" x="5340350" y="3465513"/>
          <p14:tracePt t="266279" x="5340350" y="3473450"/>
          <p14:tracePt t="266347" x="5313363" y="3473450"/>
          <p14:tracePt t="266357" x="5241925" y="3473450"/>
          <p14:tracePt t="266367" x="5000625" y="3446463"/>
          <p14:tracePt t="266380" x="4660900" y="3394075"/>
          <p14:tracePt t="266397" x="4322763" y="3340100"/>
          <p14:tracePt t="266413" x="4054475" y="3322638"/>
          <p14:tracePt t="266430" x="3857625" y="3313113"/>
          <p14:tracePt t="266447" x="3705225" y="3313113"/>
          <p14:tracePt t="266463" x="3527425" y="3303588"/>
          <p14:tracePt t="266481" x="3224213" y="3251200"/>
          <p14:tracePt t="266498" x="3036888" y="3224213"/>
          <p14:tracePt t="266513" x="2884488" y="3187700"/>
          <p14:tracePt t="266530" x="2732088" y="3160713"/>
          <p14:tracePt t="266547" x="2625725" y="3160713"/>
          <p14:tracePt t="266563" x="2554288" y="3160713"/>
          <p14:tracePt t="266580" x="2446338" y="3160713"/>
          <p14:tracePt t="266598" x="2322513" y="3160713"/>
          <p14:tracePt t="266613" x="2152650" y="3187700"/>
          <p14:tracePt t="266630" x="1990725" y="3206750"/>
          <p14:tracePt t="266647" x="1911350" y="3214688"/>
          <p14:tracePt t="266680" x="1919288" y="3206750"/>
          <p14:tracePt t="266801" x="1946275" y="3197225"/>
          <p14:tracePt t="266817" x="1955800" y="3197225"/>
          <p14:tracePt t="266833" x="1965325" y="3197225"/>
          <p14:tracePt t="266857" x="1973263" y="3197225"/>
          <p14:tracePt t="266895" x="1982788" y="3197225"/>
          <p14:tracePt t="266905" x="2017713" y="3187700"/>
          <p14:tracePt t="266916" x="2170113" y="3170238"/>
          <p14:tracePt t="266930" x="2393950" y="3152775"/>
          <p14:tracePt t="266947" x="2714625" y="3125788"/>
          <p14:tracePt t="266963" x="3571875" y="3135313"/>
          <p14:tracePt t="266982" x="4340225" y="3152775"/>
          <p14:tracePt t="266998" x="5000625" y="3152775"/>
          <p14:tracePt t="267013" x="5421313" y="3179763"/>
          <p14:tracePt t="267030" x="5643563" y="3214688"/>
          <p14:tracePt t="267046" x="5715000" y="3241675"/>
          <p14:tracePt t="267063" x="5732463" y="3251200"/>
          <p14:tracePt t="267096" x="5741988" y="3259138"/>
          <p14:tracePt t="267113" x="5759450" y="3278188"/>
          <p14:tracePt t="267129" x="5778500" y="3286125"/>
          <p14:tracePt t="267146" x="5786438" y="3286125"/>
          <p14:tracePt t="267163" x="5795963" y="3295650"/>
          <p14:tracePt t="267179" x="5813425" y="3303588"/>
          <p14:tracePt t="267196" x="5875338" y="3322638"/>
          <p14:tracePt t="267213" x="5992813" y="3367088"/>
          <p14:tracePt t="267229" x="6232525" y="3394075"/>
          <p14:tracePt t="267247" x="6357938" y="3421063"/>
          <p14:tracePt t="267263" x="6429375" y="3446463"/>
          <p14:tracePt t="267279" x="6483350" y="3465513"/>
          <p14:tracePt t="267297" x="6518275" y="3473450"/>
          <p14:tracePt t="267313" x="6564313" y="3482975"/>
          <p14:tracePt t="267329" x="6608763" y="3492500"/>
          <p14:tracePt t="267346" x="6653213" y="3492500"/>
          <p14:tracePt t="267363" x="6688138" y="3492500"/>
          <p14:tracePt t="267396" x="6707188" y="3492500"/>
          <p14:tracePt t="267483" x="6724650" y="3492500"/>
          <p14:tracePt t="267498" x="6732588" y="3500438"/>
          <p14:tracePt t="267513" x="6742113" y="3500438"/>
          <p14:tracePt t="267523" x="6759575" y="3500438"/>
          <p14:tracePt t="267538" x="6769100" y="3500438"/>
          <p14:tracePt t="267546" x="6804025" y="3500438"/>
          <p14:tracePt t="267563" x="6823075" y="3492500"/>
          <p14:tracePt t="267579" x="6840538" y="3482975"/>
          <p14:tracePt t="267596" x="6858000" y="3465513"/>
          <p14:tracePt t="267612" x="6875463" y="3411538"/>
          <p14:tracePt t="267629" x="6875463" y="3357563"/>
          <p14:tracePt t="267645" x="6867525" y="3241675"/>
          <p14:tracePt t="267662" x="6850063" y="3152775"/>
          <p14:tracePt t="267680" x="6831013" y="3071813"/>
          <p14:tracePt t="267697" x="6796088" y="2973388"/>
          <p14:tracePt t="267713" x="6759575" y="2901950"/>
          <p14:tracePt t="267730" x="6724650" y="2840038"/>
          <p14:tracePt t="267747" x="6653213" y="2751138"/>
          <p14:tracePt t="267763" x="6608763" y="2679700"/>
          <p14:tracePt t="267780" x="6564313" y="2598738"/>
          <p14:tracePt t="267798" x="6500813" y="2517775"/>
          <p14:tracePt t="267813" x="6429375" y="2428875"/>
          <p14:tracePt t="267830" x="6350000" y="2330450"/>
          <p14:tracePt t="267847" x="6269038" y="2251075"/>
          <p14:tracePt t="267863" x="6135688" y="2152650"/>
          <p14:tracePt t="267881" x="6000750" y="2054225"/>
          <p14:tracePt t="267898" x="5840413" y="1955800"/>
          <p14:tracePt t="267914" x="5616575" y="1874838"/>
          <p14:tracePt t="267930" x="5349875" y="1803400"/>
          <p14:tracePt t="267947" x="5072063" y="1741488"/>
          <p14:tracePt t="267963" x="4830763" y="1679575"/>
          <p14:tracePt t="267980" x="4633913" y="1643063"/>
          <p14:tracePt t="267997" x="4491038" y="1608138"/>
          <p14:tracePt t="268014" x="4303713" y="1554163"/>
          <p14:tracePt t="268029" x="4116388" y="1536700"/>
          <p14:tracePt t="268046" x="3822700" y="1517650"/>
          <p14:tracePt t="268063" x="3554413" y="1517650"/>
          <p14:tracePt t="268079" x="3303588" y="1500188"/>
          <p14:tracePt t="268096" x="3062288" y="1482725"/>
          <p14:tracePt t="268113" x="2901950" y="1482725"/>
          <p14:tracePt t="268129" x="2776538" y="1482725"/>
          <p14:tracePt t="268147" x="2697163" y="1482725"/>
          <p14:tracePt t="268163" x="2589213" y="1490663"/>
          <p14:tracePt t="268180" x="2446338" y="1509713"/>
          <p14:tracePt t="268197" x="2330450" y="1509713"/>
          <p14:tracePt t="268213" x="2232025" y="1517650"/>
          <p14:tracePt t="268230" x="2179638" y="1527175"/>
          <p14:tracePt t="268247" x="2125663" y="1544638"/>
          <p14:tracePt t="268263" x="2062163" y="1562100"/>
          <p14:tracePt t="268281" x="1965325" y="1589088"/>
          <p14:tracePt t="268299" x="1884363" y="1608138"/>
          <p14:tracePt t="268314" x="1812925" y="1625600"/>
          <p14:tracePt t="268330" x="1724025" y="1660525"/>
          <p14:tracePt t="268347" x="1652588" y="1687513"/>
          <p14:tracePt t="268363" x="1616075" y="1724025"/>
          <p14:tracePt t="268381" x="1571625" y="1776413"/>
          <p14:tracePt t="268398" x="1554163" y="1839913"/>
          <p14:tracePt t="268414" x="1517650" y="1893888"/>
          <p14:tracePt t="268430" x="1490663" y="1955800"/>
          <p14:tracePt t="268447" x="1473200" y="2017713"/>
          <p14:tracePt t="268463" x="1455738" y="2071688"/>
          <p14:tracePt t="268480" x="1438275" y="2143125"/>
          <p14:tracePt t="268497" x="1428750" y="2214563"/>
          <p14:tracePt t="268514" x="1428750" y="2278063"/>
          <p14:tracePt t="268531" x="1428750" y="2401888"/>
          <p14:tracePt t="268547" x="1428750" y="2465388"/>
          <p14:tracePt t="268564" x="1428750" y="2536825"/>
          <p14:tracePt t="268580" x="1419225" y="2625725"/>
          <p14:tracePt t="268596" x="1401763" y="2706688"/>
          <p14:tracePt t="268613" x="1384300" y="2768600"/>
          <p14:tracePt t="268629" x="1347788" y="2874963"/>
          <p14:tracePt t="268647" x="1322388" y="2973388"/>
          <p14:tracePt t="268663" x="1295400" y="3089275"/>
          <p14:tracePt t="268679" x="1276350" y="3152775"/>
          <p14:tracePt t="268696" x="1276350" y="3206750"/>
          <p14:tracePt t="268713" x="1276350" y="3268663"/>
          <p14:tracePt t="268730" x="1276350" y="3357563"/>
          <p14:tracePt t="268746" x="1276350" y="3500438"/>
          <p14:tracePt t="268763" x="1276350" y="3589338"/>
          <p14:tracePt t="268780" x="1276350" y="3625850"/>
          <p14:tracePt t="268798" x="1276350" y="3616325"/>
          <p14:tracePt t="268970" x="1268413" y="3608388"/>
          <p14:tracePt t="268979" x="1258888" y="3598863"/>
          <p14:tracePt t="268997" x="1241425" y="3589338"/>
          <p14:tracePt t="269014" x="1231900" y="3581400"/>
          <p14:tracePt t="269031" x="1231900" y="3563938"/>
          <p14:tracePt t="269048" x="1231900" y="3554413"/>
          <p14:tracePt t="269064" x="1231900" y="3544888"/>
          <p14:tracePt t="269097" x="1231900" y="3536950"/>
          <p14:tracePt t="269141" x="1241425" y="3527425"/>
          <p14:tracePt t="269179" x="1241425" y="3517900"/>
          <p14:tracePt t="269220" x="1250950" y="3517900"/>
          <p14:tracePt t="269229" x="1250950" y="3509963"/>
          <p14:tracePt t="269247" x="1241425" y="3509963"/>
          <p14:tracePt t="269322" x="1241425" y="3500438"/>
          <p14:tracePt t="269338" x="1231900" y="3500438"/>
          <p14:tracePt t="269376" x="1223963" y="3500438"/>
          <p14:tracePt t="269399" x="1214438" y="3500438"/>
          <p14:tracePt t="269409" x="1204913" y="3500438"/>
          <p14:tracePt t="269690" x="1196975" y="3492500"/>
          <p14:tracePt t="269699" x="1187450" y="3473450"/>
          <p14:tracePt t="269714" x="1179513" y="3465513"/>
          <p14:tracePt t="269730" x="1169988" y="3465513"/>
          <p14:tracePt t="269747" x="1169988" y="3492500"/>
          <p14:tracePt t="269776" x="1179513" y="3517900"/>
          <p14:tracePt t="269785" x="1204913" y="3536950"/>
          <p14:tracePt t="269797" x="1268413" y="3571875"/>
          <p14:tracePt t="269814" x="1295400" y="3589338"/>
          <p14:tracePt t="269830" x="1303338" y="3589338"/>
          <p14:tracePt t="269846" x="1322388" y="3589338"/>
          <p14:tracePt t="269863" x="1339850" y="3589338"/>
          <p14:tracePt t="269880" x="1357313" y="3589338"/>
          <p14:tracePt t="269896" x="1393825" y="3571875"/>
          <p14:tracePt t="269913" x="1401763" y="3554413"/>
          <p14:tracePt t="269929" x="1419225" y="3482975"/>
          <p14:tracePt t="269947" x="1411288" y="3421063"/>
          <p14:tracePt t="269963" x="1374775" y="3384550"/>
          <p14:tracePt t="269980" x="1347788" y="3357563"/>
          <p14:tracePt t="269997" x="1339850" y="3349625"/>
          <p14:tracePt t="270013" x="1330325" y="3349625"/>
          <p14:tracePt t="270034" x="1322388" y="3349625"/>
          <p14:tracePt t="270050" x="1312863" y="3357563"/>
          <p14:tracePt t="270064" x="1295400" y="3394075"/>
          <p14:tracePt t="270080" x="1276350" y="3438525"/>
          <p14:tracePt t="270097" x="1258888" y="3500438"/>
          <p14:tracePt t="270114" x="1258888" y="3563938"/>
          <p14:tracePt t="270130" x="1258888" y="3625850"/>
          <p14:tracePt t="270147" x="1268413" y="3662363"/>
          <p14:tracePt t="270164" x="1295400" y="3679825"/>
          <p14:tracePt t="270182" x="1303338" y="3687763"/>
          <p14:tracePt t="270198" x="1339850" y="3687763"/>
          <p14:tracePt t="270214" x="1347788" y="3679825"/>
          <p14:tracePt t="270230" x="1366838" y="3662363"/>
          <p14:tracePt t="270246" x="1366838" y="3635375"/>
          <p14:tracePt t="270263" x="1366838" y="3598863"/>
          <p14:tracePt t="270280" x="1357313" y="3554413"/>
          <p14:tracePt t="270280" x="1339850" y="3536950"/>
          <p14:tracePt t="270299" x="1312863" y="3509963"/>
          <p14:tracePt t="270314" x="1223963" y="3455988"/>
          <p14:tracePt t="270330" x="1160463" y="3455988"/>
          <p14:tracePt t="270347" x="1089025" y="3465513"/>
          <p14:tracePt t="270364" x="1044575" y="3482975"/>
          <p14:tracePt t="270396" x="1044575" y="3509963"/>
          <p14:tracePt t="270418" x="1071563" y="3544888"/>
          <p14:tracePt t="270429" x="1125538" y="3598863"/>
          <p14:tracePt t="270447" x="1196975" y="3662363"/>
          <p14:tracePt t="270464" x="1231900" y="3670300"/>
          <p14:tracePt t="270480" x="1268413" y="3679825"/>
          <p14:tracePt t="270496" x="1303338" y="3679825"/>
          <p14:tracePt t="270513" x="1330325" y="3670300"/>
          <p14:tracePt t="270531" x="1347788" y="3652838"/>
          <p14:tracePt t="270547" x="1347788" y="3643313"/>
          <p14:tracePt t="270580" x="1339850" y="3643313"/>
          <p14:tracePt t="270628" x="1330325" y="3643313"/>
          <p14:tracePt t="270706" x="1312863" y="3643313"/>
          <p14:tracePt t="270722" x="1303338" y="3643313"/>
          <p14:tracePt t="270738" x="1295400" y="3643313"/>
          <p14:tracePt t="270748" x="1285875" y="3643313"/>
          <p14:tracePt t="270763" x="1276350" y="3643313"/>
          <p14:tracePt t="270799" x="1258888" y="3643313"/>
          <p14:tracePt t="270816" x="1250950" y="3643313"/>
          <p14:tracePt t="270825" x="1241425" y="3643313"/>
          <p14:tracePt t="270835" x="1231900" y="3643313"/>
          <p14:tracePt t="270877" x="1241425" y="3643313"/>
          <p14:tracePt t="270917" x="1250950" y="3643313"/>
          <p14:tracePt t="270925" x="1268413" y="3635375"/>
          <p14:tracePt t="270933" x="1322388" y="3616325"/>
          <p14:tracePt t="270948" x="1357313" y="3608388"/>
          <p14:tracePt t="270964" x="1384300" y="3598863"/>
          <p14:tracePt t="270980" x="1393825" y="3598863"/>
          <p14:tracePt t="270997" x="1401763" y="3589338"/>
          <p14:tracePt t="271014" x="1428750" y="3589338"/>
          <p14:tracePt t="271302" x="1465263" y="3589338"/>
          <p14:tracePt t="271312" x="1517650" y="3589338"/>
          <p14:tracePt t="271332" x="1589088" y="3589338"/>
          <p14:tracePt t="271349" x="1643063" y="3608388"/>
          <p14:tracePt t="271364" x="1660525" y="3608388"/>
          <p14:tracePt t="271380" x="1670050" y="3608388"/>
          <p14:tracePt t="271397" x="1679575" y="3608388"/>
          <p14:tracePt t="271414" x="1714500" y="3625850"/>
          <p14:tracePt t="271430" x="1758950" y="3643313"/>
          <p14:tracePt t="271447" x="1768475" y="3652838"/>
          <p14:tracePt t="271464" x="1785938" y="3652838"/>
          <p14:tracePt t="271497" x="1795463" y="3652838"/>
          <p14:tracePt t="271535" x="1803400" y="3652838"/>
          <p14:tracePt t="271590" x="1812925" y="3652838"/>
          <p14:tracePt t="271622" x="1822450" y="3652838"/>
          <p14:tracePt t="271638" x="1830388" y="3652838"/>
          <p14:tracePt t="271716" x="1839913" y="3652838"/>
          <p14:tracePt t="271802" x="1847850" y="3652838"/>
          <p14:tracePt t="271834" x="1857375" y="3652838"/>
          <p14:tracePt t="272795" x="1866900" y="3643313"/>
          <p14:tracePt t="272906" x="1874838" y="3643313"/>
          <p14:tracePt t="272968" x="1874838" y="3635375"/>
          <p14:tracePt t="273094" x="1874838" y="3625850"/>
          <p14:tracePt t="273203" x="1874838" y="3616325"/>
          <p14:tracePt t="273219" x="1874838" y="3608388"/>
          <p14:tracePt t="273234" x="1874838" y="3598863"/>
          <p14:tracePt t="273258" x="1874838" y="3608388"/>
          <p14:tracePt t="274110" x="1874838" y="3616325"/>
          <p14:tracePt t="274126" x="1874838" y="3625850"/>
          <p14:tracePt t="274136" x="1874838" y="3635375"/>
          <p14:tracePt t="649114" x="1670050" y="3465513"/>
          <p14:tracePt t="649856" x="714375" y="2714625"/>
          <p14:tracePt t="649867" x="411163" y="2527300"/>
          <p14:tracePt t="649877" x="0" y="2179638"/>
          <p14:tracePt t="649892" x="0" y="1920875"/>
          <p14:tracePt t="649908" x="0" y="1598613"/>
          <p14:tracePt t="649925" x="0" y="1374775"/>
          <p14:tracePt t="649942" x="0" y="1276350"/>
          <p14:tracePt t="649959" x="0" y="1214438"/>
          <p14:tracePt t="649977" x="0" y="1187450"/>
          <p14:tracePt t="649993" x="0" y="1133475"/>
          <p14:tracePt t="650009" x="0" y="1081088"/>
          <p14:tracePt t="650026" x="0" y="1000125"/>
          <p14:tracePt t="650042" x="0" y="938213"/>
          <p14:tracePt t="650059" x="0" y="911225"/>
          <p14:tracePt t="650076" x="0" y="893763"/>
          <p14:tracePt t="650093" x="0" y="839788"/>
          <p14:tracePt t="650109" x="0" y="795338"/>
          <p14:tracePt t="650126" x="9525" y="741363"/>
          <p14:tracePt t="650143" x="98425" y="669925"/>
          <p14:tracePt t="650159" x="330200" y="571500"/>
          <p14:tracePt t="650177" x="669925" y="527050"/>
          <p14:tracePt t="650193" x="1562100" y="642938"/>
          <p14:tracePt t="650210" x="2187575" y="758825"/>
          <p14:tracePt t="650226" x="2705100" y="1027113"/>
          <p14:tracePt t="650243" x="3000375" y="1169988"/>
          <p14:tracePt t="650259" x="3160713" y="1223963"/>
          <p14:tracePt t="650276" x="3232150" y="1258888"/>
          <p14:tracePt t="650293" x="3251200" y="1268413"/>
          <p14:tracePt t="650326" x="3251200" y="1276350"/>
          <p14:tracePt t="650350" x="3214688" y="1285875"/>
          <p14:tracePt t="650361" x="3125788" y="1330325"/>
          <p14:tracePt t="650376" x="3044825" y="1411288"/>
          <p14:tracePt t="650392" x="2973388" y="1509713"/>
          <p14:tracePt t="650409" x="2894013" y="1633538"/>
          <p14:tracePt t="650426" x="2840038" y="1704975"/>
          <p14:tracePt t="650443" x="2776538" y="1751013"/>
          <p14:tracePt t="650461" x="2759075" y="1768475"/>
          <p14:tracePt t="650477" x="2732088" y="1768475"/>
          <p14:tracePt t="650493" x="2687638" y="1751013"/>
          <p14:tracePt t="650509" x="2616200" y="1679575"/>
          <p14:tracePt t="650526" x="2544763" y="1562100"/>
          <p14:tracePt t="650543" x="2509838" y="1482725"/>
          <p14:tracePt t="650559" x="2500313" y="1419225"/>
          <p14:tracePt t="650577" x="2500313" y="1401763"/>
          <p14:tracePt t="650593" x="2500313" y="1366838"/>
          <p14:tracePt t="650609" x="2500313" y="1258888"/>
          <p14:tracePt t="650626" x="2490788" y="1098550"/>
          <p14:tracePt t="650643" x="2411413" y="946150"/>
          <p14:tracePt t="650659" x="2322513" y="795338"/>
          <p14:tracePt t="650676" x="2232025" y="679450"/>
          <p14:tracePt t="650693" x="2125663" y="509588"/>
          <p14:tracePt t="650710" x="2081213" y="465138"/>
          <p14:tracePt t="650727" x="2062163" y="446088"/>
          <p14:tracePt t="650743" x="2036763" y="438150"/>
          <p14:tracePt t="650759" x="2027238" y="419100"/>
          <p14:tracePt t="650776" x="2000250" y="401638"/>
          <p14:tracePt t="650793" x="1973263" y="393700"/>
          <p14:tracePt t="650810" x="1955800" y="393700"/>
          <p14:tracePt t="650843" x="1946275" y="384175"/>
          <p14:tracePt t="650866" x="1919288" y="374650"/>
          <p14:tracePt t="650888" x="1911350" y="374650"/>
          <p14:tracePt t="650898" x="1901825" y="374650"/>
          <p14:tracePt t="650909" x="1874838" y="374650"/>
          <p14:tracePt t="650926" x="1830388" y="393700"/>
          <p14:tracePt t="650945" x="1517650" y="482600"/>
          <p14:tracePt t="651006" x="1490663" y="490538"/>
          <p14:tracePt t="651016" x="1465263" y="509588"/>
          <p14:tracePt t="651026" x="1401763" y="544513"/>
          <p14:tracePt t="651043" x="1347788" y="588963"/>
          <p14:tracePt t="651059" x="1276350" y="660400"/>
          <p14:tracePt t="651076" x="1223963" y="714375"/>
          <p14:tracePt t="651092" x="1169988" y="758825"/>
          <p14:tracePt t="651109" x="1143000" y="795338"/>
          <p14:tracePt t="651126" x="1125538" y="847725"/>
          <p14:tracePt t="651142" x="1108075" y="866775"/>
          <p14:tracePt t="651159" x="1108075" y="874713"/>
          <p14:tracePt t="651175" x="1108075" y="893763"/>
          <p14:tracePt t="651192" x="1108075" y="901700"/>
          <p14:tracePt t="651209" x="1098550" y="919163"/>
          <p14:tracePt t="651225" x="1081088" y="928688"/>
          <p14:tracePt t="651242" x="1081088" y="938213"/>
          <p14:tracePt t="651258" x="1062038" y="955675"/>
          <p14:tracePt t="651275" x="1062038" y="973138"/>
          <p14:tracePt t="651292" x="1062038" y="990600"/>
          <p14:tracePt t="651326" x="1062038" y="1000125"/>
          <p14:tracePt t="651341" x="1054100" y="1000125"/>
          <p14:tracePt t="651358" x="1044575" y="1009650"/>
          <p14:tracePt t="651474" x="1036638" y="1009650"/>
          <p14:tracePt t="651498" x="1036638" y="1017588"/>
          <p14:tracePt t="651514" x="1036638" y="1027113"/>
          <p14:tracePt t="651522" x="1027113" y="1036638"/>
          <p14:tracePt t="651529" x="1017588" y="1036638"/>
          <p14:tracePt t="651542" x="1009650" y="1062038"/>
          <p14:tracePt t="651559" x="1009650" y="1089025"/>
          <p14:tracePt t="651576" x="1044575" y="1133475"/>
          <p14:tracePt t="651593" x="1089025" y="1187450"/>
          <p14:tracePt t="651609" x="1098550" y="1204913"/>
          <p14:tracePt t="651643" x="1108075" y="1204913"/>
          <p14:tracePt t="651770" x="1125538" y="1204913"/>
          <p14:tracePt t="651786" x="1133475" y="1204913"/>
          <p14:tracePt t="651797" x="1160463" y="1204913"/>
          <p14:tracePt t="651811" x="1187450" y="1204913"/>
          <p14:tracePt t="651827" x="1196975" y="1204913"/>
          <p14:tracePt t="651843" x="1214438" y="1204913"/>
          <p14:tracePt t="651859" x="1231900" y="1196975"/>
          <p14:tracePt t="651876" x="1231900" y="1187450"/>
          <p14:tracePt t="651893" x="1268413" y="1179513"/>
          <p14:tracePt t="651909" x="1322388" y="1160463"/>
          <p14:tracePt t="651927" x="1347788" y="1152525"/>
          <p14:tracePt t="651943" x="1374775" y="1133475"/>
          <p14:tracePt t="651959" x="1428750" y="1116013"/>
          <p14:tracePt t="651976" x="1465263" y="1116013"/>
          <p14:tracePt t="651993" x="1509713" y="1116013"/>
          <p14:tracePt t="652009" x="1544638" y="1125538"/>
          <p14:tracePt t="652026" x="1562100" y="1133475"/>
          <p14:tracePt t="652043" x="1598613" y="1143000"/>
          <p14:tracePt t="652061" x="1633538" y="1143000"/>
          <p14:tracePt t="652077" x="1704975" y="1143000"/>
          <p14:tracePt t="652093" x="1768475" y="1152525"/>
          <p14:tracePt t="652109" x="1884363" y="1169988"/>
          <p14:tracePt t="652126" x="2036763" y="1187450"/>
          <p14:tracePt t="652142" x="2160588" y="1223963"/>
          <p14:tracePt t="652159" x="2295525" y="1250950"/>
          <p14:tracePt t="652177" x="2339975" y="1250950"/>
          <p14:tracePt t="652192" x="2366963" y="1258888"/>
          <p14:tracePt t="652226" x="2384425" y="1268413"/>
          <p14:tracePt t="652259" x="2384425" y="1276350"/>
          <p14:tracePt t="652389" x="2374900" y="1276350"/>
          <p14:tracePt t="652553" x="2366963" y="1276350"/>
          <p14:tracePt t="652563" x="2357438" y="1276350"/>
          <p14:tracePt t="652576" x="2357438" y="1285875"/>
          <p14:tracePt t="652817" x="2401888" y="1322388"/>
          <p14:tracePt t="652825" x="2438400" y="1347788"/>
          <p14:tracePt t="652832" x="2465388" y="1366838"/>
          <p14:tracePt t="652842" x="2509838" y="1374775"/>
          <p14:tracePt t="652859" x="2571750" y="1374775"/>
          <p14:tracePt t="652877" x="2625725" y="1366838"/>
          <p14:tracePt t="652893" x="2697163" y="1366838"/>
          <p14:tracePt t="652911" x="2724150" y="1366838"/>
          <p14:tracePt t="652928" x="2751138" y="1366838"/>
          <p14:tracePt t="652943" x="2776538" y="1366838"/>
          <p14:tracePt t="652960" x="2795588" y="1366838"/>
          <p14:tracePt t="652976" x="2803525" y="1366838"/>
          <p14:tracePt t="652993" x="2830513" y="1347788"/>
          <p14:tracePt t="653010" x="2847975" y="1339850"/>
          <p14:tracePt t="653026" x="2874963" y="1322388"/>
          <p14:tracePt t="653043" x="2894013" y="1312863"/>
          <p14:tracePt t="653060" x="2919413" y="1295400"/>
          <p14:tracePt t="653076" x="2973388" y="1285875"/>
          <p14:tracePt t="653093" x="3017838" y="1276350"/>
          <p14:tracePt t="653109" x="3062288" y="1276350"/>
          <p14:tracePt t="653126" x="3116263" y="1268413"/>
          <p14:tracePt t="653143" x="3205163" y="1250950"/>
          <p14:tracePt t="653161" x="3268663" y="1231900"/>
          <p14:tracePt t="653177" x="3322638" y="1223963"/>
          <p14:tracePt t="653193" x="3367088" y="1223963"/>
          <p14:tracePt t="653210" x="3411538" y="1214438"/>
          <p14:tracePt t="653226" x="3429000" y="1204913"/>
          <p14:tracePt t="653243" x="3446463" y="1204913"/>
          <p14:tracePt t="653260" x="3455988" y="1204913"/>
          <p14:tracePt t="653276" x="3455988" y="1196975"/>
          <p14:tracePt t="653317" x="3455988" y="1187450"/>
          <p14:tracePt t="653326" x="3419475" y="1179513"/>
          <p14:tracePt t="653343" x="3394075" y="1169988"/>
          <p14:tracePt t="653359" x="3367088" y="1169988"/>
          <p14:tracePt t="653359" x="3357563" y="1160463"/>
          <p14:tracePt t="653379" x="3340100" y="1160463"/>
          <p14:tracePt t="653392" x="3303588" y="1152525"/>
          <p14:tracePt t="653409" x="3251200" y="1152525"/>
          <p14:tracePt t="653427" x="3205163" y="1152525"/>
          <p14:tracePt t="653443" x="3170238" y="1143000"/>
          <p14:tracePt t="653459" x="3125788" y="1133475"/>
          <p14:tracePt t="653476" x="3062288" y="1098550"/>
          <p14:tracePt t="653493" x="2973388" y="1036638"/>
          <p14:tracePt t="653510" x="2840038" y="946150"/>
          <p14:tracePt t="653528" x="2776538" y="911225"/>
          <p14:tracePt t="653543" x="2705100" y="857250"/>
          <p14:tracePt t="653560" x="2643188" y="812800"/>
          <p14:tracePt t="653576" x="2589213" y="795338"/>
          <p14:tracePt t="653593" x="2544763" y="768350"/>
          <p14:tracePt t="653610" x="2517775" y="750888"/>
          <p14:tracePt t="653626" x="2490788" y="741363"/>
          <p14:tracePt t="653643" x="2446338" y="723900"/>
          <p14:tracePt t="653659" x="2357438" y="696913"/>
          <p14:tracePt t="653676" x="2312988" y="669925"/>
          <p14:tracePt t="653693" x="2268538" y="660400"/>
          <p14:tracePt t="653709" x="2224088" y="642938"/>
          <p14:tracePt t="653726" x="2170113" y="625475"/>
          <p14:tracePt t="653743" x="2098675" y="598488"/>
          <p14:tracePt t="653761" x="2071688" y="598488"/>
          <p14:tracePt t="653777" x="2036763" y="598488"/>
          <p14:tracePt t="653793" x="2000250" y="598488"/>
          <p14:tracePt t="653810" x="1982788" y="615950"/>
          <p14:tracePt t="653826" x="1965325" y="625475"/>
          <p14:tracePt t="653843" x="1955800" y="642938"/>
          <p14:tracePt t="653860" x="1938338" y="679450"/>
          <p14:tracePt t="653860" x="1919288" y="687388"/>
          <p14:tracePt t="653879" x="1901825" y="704850"/>
          <p14:tracePt t="653893" x="1874838" y="741363"/>
          <p14:tracePt t="653910" x="1857375" y="758825"/>
          <p14:tracePt t="653926" x="1847850" y="768350"/>
          <p14:tracePt t="653943" x="1830388" y="785813"/>
          <p14:tracePt t="653959" x="1822450" y="795338"/>
          <p14:tracePt t="653976" x="1803400" y="812800"/>
          <p14:tracePt t="653993" x="1795463" y="839788"/>
          <p14:tracePt t="654011" x="1785938" y="857250"/>
          <p14:tracePt t="654027" x="1785938" y="874713"/>
          <p14:tracePt t="654043" x="1785938" y="884238"/>
          <p14:tracePt t="654059" x="1795463" y="911225"/>
          <p14:tracePt t="654151" x="1803400" y="928688"/>
          <p14:tracePt t="654160" x="1812925" y="946150"/>
          <p14:tracePt t="654176" x="1830388" y="965200"/>
          <p14:tracePt t="654192" x="1830388" y="982663"/>
          <p14:tracePt t="654209" x="1847850" y="982663"/>
          <p14:tracePt t="654226" x="1866900" y="1000125"/>
          <p14:tracePt t="654243" x="1938338" y="1027113"/>
          <p14:tracePt t="654260" x="1982788" y="1036638"/>
          <p14:tracePt t="654278" x="2009775" y="1044575"/>
          <p14:tracePt t="654293" x="2027238" y="1054100"/>
          <p14:tracePt t="654309" x="2044700" y="1054100"/>
          <p14:tracePt t="654326" x="2054225" y="1054100"/>
          <p14:tracePt t="654342" x="2071688" y="1062038"/>
          <p14:tracePt t="654359" x="2098675" y="1081088"/>
          <p14:tracePt t="654377" x="2160588" y="1116013"/>
          <p14:tracePt t="654392" x="2224088" y="1187450"/>
          <p14:tracePt t="654409" x="2268538" y="1223963"/>
          <p14:tracePt t="654426" x="2286000" y="1258888"/>
          <p14:tracePt t="654442" x="2303463" y="1295400"/>
          <p14:tracePt t="654459" x="2312988" y="1339850"/>
          <p14:tracePt t="654476" x="2330450" y="1384300"/>
          <p14:tracePt t="654492" x="2347913" y="1438275"/>
          <p14:tracePt t="654509" x="2374900" y="1490663"/>
          <p14:tracePt t="654527" x="2374900" y="1500188"/>
          <p14:tracePt t="654559" x="2384425" y="1500188"/>
          <p14:tracePt t="654761" x="2393950" y="1490663"/>
          <p14:tracePt t="654770" x="2401888" y="1482725"/>
          <p14:tracePt t="654780" x="2411413" y="1473200"/>
          <p14:tracePt t="654793" x="2419350" y="1465263"/>
          <p14:tracePt t="654809" x="2438400" y="1446213"/>
          <p14:tracePt t="654826" x="2446338" y="1438275"/>
          <p14:tracePt t="654842" x="2446338" y="1419225"/>
          <p14:tracePt t="654885" x="2438400" y="1411288"/>
          <p14:tracePt t="654893" x="2419350" y="1393825"/>
          <p14:tracePt t="654900" x="2411413" y="1366838"/>
          <p14:tracePt t="654909" x="2393950" y="1322388"/>
          <p14:tracePt t="654925" x="2366963" y="1303338"/>
          <p14:tracePt t="654942" x="2366963" y="1295400"/>
          <p14:tracePt t="654959" x="2347913" y="1285875"/>
          <p14:tracePt t="654975" x="2339975" y="1276350"/>
          <p14:tracePt t="654992" x="2330450" y="1268413"/>
          <p14:tracePt t="655008" x="2322513" y="1250950"/>
          <p14:tracePt t="655042" x="2312988" y="1241425"/>
          <p14:tracePt t="655377" x="2286000" y="1223963"/>
          <p14:tracePt t="655387" x="2259013" y="1196975"/>
          <p14:tracePt t="655397" x="2197100" y="1152525"/>
          <p14:tracePt t="655410" x="2152650" y="1125538"/>
          <p14:tracePt t="655427" x="2098675" y="1116013"/>
          <p14:tracePt t="655443" x="2027238" y="1071563"/>
          <p14:tracePt t="655459" x="1955800" y="1044575"/>
          <p14:tracePt t="655476" x="1884363" y="1017588"/>
          <p14:tracePt t="655493" x="1758950" y="946150"/>
          <p14:tracePt t="655509" x="1679575" y="893763"/>
          <p14:tracePt t="655526" x="1633538" y="866775"/>
          <p14:tracePt t="655542" x="1581150" y="847725"/>
          <p14:tracePt t="655559" x="1536700" y="830263"/>
          <p14:tracePt t="655576" x="1465263" y="812800"/>
          <p14:tracePt t="655593" x="1393825" y="795338"/>
          <p14:tracePt t="655609" x="1295400" y="768350"/>
          <p14:tracePt t="655627" x="1231900" y="758825"/>
          <p14:tracePt t="655643" x="1160463" y="741363"/>
          <p14:tracePt t="655659" x="1108075" y="741363"/>
          <p14:tracePt t="655676" x="1044575" y="741363"/>
          <p14:tracePt t="655692" x="990600" y="741363"/>
          <p14:tracePt t="655709" x="965200" y="741363"/>
          <p14:tracePt t="655726" x="893763" y="741363"/>
          <p14:tracePt t="655743" x="847725" y="750888"/>
          <p14:tracePt t="655759" x="803275" y="768350"/>
          <p14:tracePt t="655776" x="776288" y="776288"/>
          <p14:tracePt t="655793" x="723900" y="795338"/>
          <p14:tracePt t="655809" x="679450" y="822325"/>
          <p14:tracePt t="655826" x="625475" y="857250"/>
          <p14:tracePt t="655843" x="608013" y="866775"/>
          <p14:tracePt t="655859" x="588963" y="874713"/>
          <p14:tracePt t="655877" x="571500" y="874713"/>
          <p14:tracePt t="655893" x="561975" y="884238"/>
          <p14:tracePt t="655909" x="554038" y="884238"/>
          <p14:tracePt t="655926" x="544513" y="893763"/>
          <p14:tracePt t="655943" x="527050" y="911225"/>
          <p14:tracePt t="655959" x="509588" y="928688"/>
          <p14:tracePt t="655977" x="500063" y="938213"/>
          <p14:tracePt t="655993" x="490538" y="965200"/>
          <p14:tracePt t="656009" x="482600" y="1017588"/>
          <p14:tracePt t="656026" x="465138" y="1062038"/>
          <p14:tracePt t="656043" x="446088" y="1098550"/>
          <p14:tracePt t="656059" x="446088" y="1108075"/>
          <p14:tracePt t="656076" x="438150" y="1125538"/>
          <p14:tracePt t="656093" x="438150" y="1133475"/>
          <p14:tracePt t="656109" x="438150" y="1143000"/>
          <p14:tracePt t="656126" x="438150" y="1152525"/>
          <p14:tracePt t="656149" x="446088" y="1160463"/>
          <p14:tracePt t="656159" x="482600" y="1179513"/>
          <p14:tracePt t="656176" x="536575" y="1187450"/>
          <p14:tracePt t="656193" x="581025" y="1196975"/>
          <p14:tracePt t="656209" x="652463" y="1196975"/>
          <p14:tracePt t="656227" x="669925" y="1196975"/>
          <p14:tracePt t="656243" x="687388" y="1204913"/>
          <p14:tracePt t="656276" x="696913" y="1204913"/>
          <p14:tracePt t="656292" x="679450" y="1204913"/>
          <p14:tracePt t="656555" x="642938" y="1196975"/>
          <p14:tracePt t="656565" x="608013" y="1187450"/>
          <p14:tracePt t="656577" x="536575" y="1169988"/>
          <p14:tracePt t="656594" x="490538" y="1160463"/>
          <p14:tracePt t="656611" x="446088" y="1160463"/>
          <p14:tracePt t="656627" x="411163" y="1160463"/>
          <p14:tracePt t="656644" x="347663" y="1160463"/>
          <p14:tracePt t="656660" x="303213" y="1160463"/>
          <p14:tracePt t="656676" x="285750" y="1160463"/>
          <p14:tracePt t="656693" x="276225" y="1160463"/>
          <p14:tracePt t="656709" x="295275" y="1169988"/>
          <p14:tracePt t="656773" x="366713" y="1196975"/>
          <p14:tracePt t="656782" x="428625" y="1231900"/>
          <p14:tracePt t="656793" x="554038" y="1268413"/>
          <p14:tracePt t="656810" x="625475" y="1295400"/>
          <p14:tracePt t="656826" x="633413" y="1312863"/>
          <p14:tracePt t="656843" x="633413" y="1322388"/>
          <p14:tracePt t="656883" x="608013" y="1322388"/>
          <p14:tracePt t="656900" x="571500" y="1330325"/>
          <p14:tracePt t="656910" x="465138" y="1357313"/>
          <p14:tracePt t="656927" x="366713" y="1374775"/>
          <p14:tracePt t="656944" x="322263" y="1384300"/>
          <p14:tracePt t="656976" x="374650" y="1357313"/>
          <p14:tracePt t="657039" x="438150" y="1339850"/>
          <p14:tracePt t="657049" x="517525" y="1312863"/>
          <p14:tracePt t="657060" x="704850" y="1268413"/>
          <p14:tracePt t="657077" x="847725" y="1241425"/>
          <p14:tracePt t="657093" x="874713" y="1231900"/>
          <p14:tracePt t="657126" x="874713" y="1223963"/>
          <p14:tracePt t="657157" x="839788" y="1204913"/>
          <p14:tracePt t="657164" x="776288" y="1179513"/>
          <p14:tracePt t="657176" x="615950" y="1108075"/>
          <p14:tracePt t="657193" x="500063" y="1044575"/>
          <p14:tracePt t="657210" x="428625" y="1000125"/>
          <p14:tracePt t="657243" x="455613" y="1000125"/>
          <p14:tracePt t="657281" x="544513" y="1017588"/>
          <p14:tracePt t="657289" x="625475" y="1044575"/>
          <p14:tracePt t="657297" x="704850" y="1081088"/>
          <p14:tracePt t="657309" x="884238" y="1152525"/>
          <p14:tracePt t="657327" x="919163" y="1169988"/>
          <p14:tracePt t="657359" x="919163" y="1179513"/>
          <p14:tracePt t="657376" x="884238" y="1204913"/>
          <p14:tracePt t="657393" x="874713" y="1204913"/>
          <p14:tracePt t="657409" x="866775" y="1204913"/>
          <p14:tracePt t="657426" x="911225" y="1214438"/>
          <p14:tracePt t="657453" x="990600" y="1223963"/>
          <p14:tracePt t="657461" x="1223963" y="1250950"/>
          <p14:tracePt t="657477" x="1554163" y="1285875"/>
          <p14:tracePt t="657493" x="1973263" y="1374775"/>
          <p14:tracePt t="657509" x="2322513" y="1446213"/>
          <p14:tracePt t="657526" x="2643188" y="1482725"/>
          <p14:tracePt t="657543" x="2894013" y="1509713"/>
          <p14:tracePt t="657559" x="3081338" y="1509713"/>
          <p14:tracePt t="657577" x="3133725" y="1455738"/>
          <p14:tracePt t="657593" x="3152775" y="1374775"/>
          <p14:tracePt t="657609" x="3152775" y="1250950"/>
          <p14:tracePt t="657626" x="3152775" y="1133475"/>
          <p14:tracePt t="657643" x="3143250" y="1062038"/>
          <p14:tracePt t="657659" x="3125788" y="1027113"/>
          <p14:tracePt t="657677" x="3116263" y="1009650"/>
          <p14:tracePt t="657693" x="3098800" y="1000125"/>
          <p14:tracePt t="657709" x="3081338" y="982663"/>
          <p14:tracePt t="657726" x="3071813" y="973138"/>
          <p14:tracePt t="657759" x="3062288" y="965200"/>
          <p14:tracePt t="657797" x="3044825" y="955675"/>
          <p14:tracePt t="657803" x="3027363" y="946150"/>
          <p14:tracePt t="657812" x="2973388" y="938213"/>
          <p14:tracePt t="657827" x="2928938" y="919163"/>
          <p14:tracePt t="657843" x="2884488" y="901700"/>
          <p14:tracePt t="657860" x="2857500" y="901700"/>
          <p14:tracePt t="657877" x="2840038" y="911225"/>
          <p14:tracePt t="657893" x="2795588" y="928688"/>
          <p14:tracePt t="657910" x="2776538" y="946150"/>
          <p14:tracePt t="657927" x="2741613" y="955675"/>
          <p14:tracePt t="657943" x="2714625" y="973138"/>
          <p14:tracePt t="657960" x="2697163" y="982663"/>
          <p14:tracePt t="657976" x="2687638" y="982663"/>
          <p14:tracePt t="658010" x="2687638" y="990600"/>
          <p14:tracePt t="658124" x="2660650" y="1000125"/>
          <p14:tracePt t="658139" x="2652713" y="1000125"/>
          <p14:tracePt t="658163" x="2652713" y="1009650"/>
          <p14:tracePt t="658171" x="2643188" y="1009650"/>
          <p14:tracePt t="658195" x="2633663" y="1017588"/>
          <p14:tracePt t="658296" x="2625725" y="1027113"/>
          <p14:tracePt t="658312" x="2616200" y="1027113"/>
          <p14:tracePt t="658321" x="2608263" y="1036638"/>
          <p14:tracePt t="658336" x="2598738" y="1036638"/>
          <p14:tracePt t="658345" x="2598738" y="1044575"/>
          <p14:tracePt t="658360" x="2581275" y="1044575"/>
          <p14:tracePt t="658376" x="2571750" y="1054100"/>
          <p14:tracePt t="658393" x="2571750" y="1062038"/>
          <p14:tracePt t="658409" x="2554288" y="1071563"/>
          <p14:tracePt t="661662" x="2544763" y="1071563"/>
          <p14:tracePt t="662470" x="2517775" y="1054100"/>
          <p14:tracePt t="662480" x="2482850" y="1017588"/>
          <p14:tracePt t="662495" x="2473325" y="1009650"/>
          <p14:tracePt t="662527" x="2473325" y="1017588"/>
          <p14:tracePt t="662816" x="2473325" y="1027113"/>
          <p14:tracePt t="662826" x="2473325" y="1054100"/>
          <p14:tracePt t="662844" x="2473325" y="1098550"/>
          <p14:tracePt t="662861" x="2482850" y="1196975"/>
          <p14:tracePt t="662881" x="2500313" y="1241425"/>
          <p14:tracePt t="662895" x="2509838" y="1285875"/>
          <p14:tracePt t="662911" x="2554288" y="1366838"/>
          <p14:tracePt t="662928" x="2625725" y="1465263"/>
          <p14:tracePt t="662944" x="2732088" y="1571625"/>
          <p14:tracePt t="662960" x="2847975" y="1697038"/>
          <p14:tracePt t="662977" x="2938463" y="1812925"/>
          <p14:tracePt t="662993" x="3071813" y="2027238"/>
          <p14:tracePt t="663010" x="3241675" y="2214563"/>
          <p14:tracePt t="663027" x="3411538" y="2420938"/>
          <p14:tracePt t="663043" x="3616325" y="2635250"/>
          <p14:tracePt t="663060" x="3803650" y="2751138"/>
          <p14:tracePt t="663076" x="3938588" y="2830513"/>
          <p14:tracePt t="663093" x="4017963" y="2901950"/>
          <p14:tracePt t="663110" x="4071938" y="2946400"/>
          <p14:tracePt t="663126" x="4143375" y="3009900"/>
          <p14:tracePt t="663144" x="4205288" y="3036888"/>
          <p14:tracePt t="663160" x="4241800" y="3054350"/>
          <p14:tracePt t="663177" x="4259263" y="3054350"/>
          <p14:tracePt t="663210" x="4259263" y="3036888"/>
          <p14:tracePt t="663239" x="4268788" y="3009900"/>
          <p14:tracePt t="663249" x="4268788" y="2982913"/>
          <p14:tracePt t="663261" x="4268788" y="2938463"/>
          <p14:tracePt t="663278" x="4276725" y="2911475"/>
          <p14:tracePt t="663294" x="4295775" y="2874963"/>
          <p14:tracePt t="663311" x="4322763" y="2822575"/>
          <p14:tracePt t="663327" x="4348163" y="2786063"/>
          <p14:tracePt t="663344" x="4394200" y="2751138"/>
          <p14:tracePt t="663360" x="4456113" y="2697163"/>
          <p14:tracePt t="663360" x="4518025" y="2660650"/>
          <p14:tracePt t="663379" x="4679950" y="2598738"/>
          <p14:tracePt t="663394" x="4840288" y="2563813"/>
          <p14:tracePt t="663410" x="4946650" y="2517775"/>
          <p14:tracePt t="663427" x="5045075" y="2492375"/>
          <p14:tracePt t="663444" x="5099050" y="2465388"/>
          <p14:tracePt t="663460" x="5135563" y="2446338"/>
          <p14:tracePt t="663477" x="5180013" y="2428875"/>
          <p14:tracePt t="663494" x="5197475" y="2420938"/>
          <p14:tracePt t="663510" x="5241925" y="2357438"/>
          <p14:tracePt t="663527" x="5251450" y="2303463"/>
          <p14:tracePt t="663543" x="5259388" y="2268538"/>
          <p14:tracePt t="663561" x="5278438" y="2251075"/>
          <p14:tracePt t="663577" x="5278438" y="2241550"/>
          <p14:tracePt t="663593" x="5295900" y="2232025"/>
          <p14:tracePt t="663610" x="5313363" y="2232025"/>
          <p14:tracePt t="663627" x="5367338" y="2197100"/>
          <p14:tracePt t="663645" x="5421313" y="2179638"/>
          <p14:tracePt t="663660" x="5465763" y="2160588"/>
          <p14:tracePt t="663677" x="5510213" y="2143125"/>
          <p14:tracePt t="663694" x="5545138" y="2125663"/>
          <p14:tracePt t="663710" x="5572125" y="2098675"/>
          <p14:tracePt t="663727" x="5599113" y="2089150"/>
          <p14:tracePt t="663743" x="5635625" y="2071688"/>
          <p14:tracePt t="663760" x="5653088" y="2054225"/>
          <p14:tracePt t="663777" x="5661025" y="2054225"/>
          <p14:tracePt t="663793" x="5661025" y="2044700"/>
          <p14:tracePt t="664005" x="5670550" y="2017713"/>
          <p14:tracePt t="664021" x="5670550" y="2009775"/>
          <p14:tracePt t="664037" x="5670550" y="2000250"/>
          <p14:tracePt t="664046" x="5670550" y="1992313"/>
          <p14:tracePt t="664217" x="5643563" y="1982788"/>
          <p14:tracePt t="664226" x="5635625" y="1973263"/>
          <p14:tracePt t="664244" x="5626100" y="1955800"/>
          <p14:tracePt t="664261" x="5599113" y="1920875"/>
          <p14:tracePt t="664279" x="5564188" y="1857375"/>
          <p14:tracePt t="664295" x="5518150" y="1795463"/>
          <p14:tracePt t="664310" x="5483225" y="1751013"/>
          <p14:tracePt t="664327" x="5446713" y="1704975"/>
          <p14:tracePt t="664344" x="5411788" y="1670050"/>
          <p14:tracePt t="664360" x="5384800" y="1643063"/>
          <p14:tracePt t="664378" x="5349875" y="1616075"/>
          <p14:tracePt t="664394" x="5313363" y="1589088"/>
          <p14:tracePt t="664427" x="5313363" y="1581150"/>
          <p14:tracePt t="664554" x="5322888" y="1581150"/>
          <p14:tracePt t="664577" x="5322888" y="1571625"/>
          <p14:tracePt t="664591" x="5322888" y="1562100"/>
          <p14:tracePt t="664693" x="5322888" y="1554163"/>
          <p14:tracePt t="664702" x="5330825" y="1554163"/>
          <p14:tracePt t="664717" x="5330825" y="1544638"/>
          <p14:tracePt t="664727" x="5340350" y="1536700"/>
          <p14:tracePt t="664763" x="5357813" y="1527175"/>
          <p14:tracePt t="664779" x="5367338" y="1517650"/>
          <p14:tracePt t="664788" x="5367338" y="1509713"/>
          <p14:tracePt t="664798" x="5394325" y="1482725"/>
          <p14:tracePt t="664811" x="5411788" y="1446213"/>
          <p14:tracePt t="664828" x="5429250" y="1419225"/>
          <p14:tracePt t="664844" x="5438775" y="1411288"/>
          <p14:tracePt t="664861" x="5456238" y="1401763"/>
          <p14:tracePt t="664879" x="5465763" y="1384300"/>
          <p14:tracePt t="664894" x="5483225" y="1374775"/>
          <p14:tracePt t="664911" x="5500688" y="1357313"/>
          <p14:tracePt t="664929" x="5510213" y="1339850"/>
          <p14:tracePt t="664944" x="5527675" y="1330325"/>
          <p14:tracePt t="664961" x="5537200" y="1312863"/>
          <p14:tracePt t="664978" x="5545138" y="1303338"/>
          <p14:tracePt t="665011" x="5545138" y="1330325"/>
          <p14:tracePt t="665375" x="5537200" y="1357313"/>
          <p14:tracePt t="665385" x="5527675" y="1374775"/>
          <p14:tracePt t="665394" x="5510213" y="1428750"/>
          <p14:tracePt t="665411" x="5492750" y="1500188"/>
          <p14:tracePt t="665430" x="5483225" y="1536700"/>
          <p14:tracePt t="665445" x="5465763" y="1544638"/>
          <p14:tracePt t="665461" x="5465763" y="1554163"/>
          <p14:tracePt t="665478" x="5456238" y="1554163"/>
          <p14:tracePt t="665601" x="5429250" y="1527175"/>
          <p14:tracePt t="665617" x="5384800" y="1473200"/>
          <p14:tracePt t="665627" x="5241925" y="1330325"/>
          <p14:tracePt t="665644" x="5027613" y="1143000"/>
          <p14:tracePt t="665660" x="4589463" y="901700"/>
          <p14:tracePt t="665678" x="3571875" y="419100"/>
          <p14:tracePt t="665695" x="3179763" y="303213"/>
          <p14:tracePt t="665710" x="3000375" y="241300"/>
          <p14:tracePt t="665727" x="2919413" y="214313"/>
          <p14:tracePt t="665744" x="2911475" y="204788"/>
          <p14:tracePt t="665760" x="2901950" y="204788"/>
          <p14:tracePt t="665777" x="2884488" y="196850"/>
          <p14:tracePt t="665794" x="2867025" y="179388"/>
          <p14:tracePt t="665811" x="2857500" y="169863"/>
          <p14:tracePt t="665827" x="2857500" y="160338"/>
          <p14:tracePt t="665844" x="2847975" y="152400"/>
          <p14:tracePt t="665860" x="2847975" y="142875"/>
          <p14:tracePt t="665878" x="2840038" y="133350"/>
          <p14:tracePt t="665894" x="2830513" y="115888"/>
          <p14:tracePt t="665910" x="2786063" y="98425"/>
          <p14:tracePt t="665927" x="2697163" y="88900"/>
          <p14:tracePt t="665945" x="2679700" y="142875"/>
          <p14:tracePt t="665961" x="2705100" y="303213"/>
          <p14:tracePt t="665977" x="2830513" y="490538"/>
          <p14:tracePt t="665994" x="3027363" y="687388"/>
          <p14:tracePt t="666010" x="3197225" y="884238"/>
          <p14:tracePt t="666027" x="3330575" y="1009650"/>
          <p14:tracePt t="666044" x="3429000" y="1089025"/>
          <p14:tracePt t="666060" x="3455988" y="1116013"/>
          <p14:tracePt t="666077" x="3465513" y="1125538"/>
          <p14:tracePt t="666094" x="3446463" y="1125538"/>
          <p14:tracePt t="666337" x="3429000" y="1108075"/>
          <p14:tracePt t="666347" x="3402013" y="1089025"/>
          <p14:tracePt t="666361" x="3394075" y="1081088"/>
          <p14:tracePt t="666378" x="3375025" y="1071563"/>
          <p14:tracePt t="666395" x="3340100" y="1062038"/>
          <p14:tracePt t="666411" x="3295650" y="1054100"/>
          <p14:tracePt t="666428" x="3232150" y="1036638"/>
          <p14:tracePt t="666446" x="3214688" y="1027113"/>
          <p14:tracePt t="666477" x="3241675" y="1044575"/>
          <p14:tracePt t="666781" x="3251200" y="1054100"/>
          <p14:tracePt t="666791" x="3259138" y="1054100"/>
          <p14:tracePt t="666801" x="3268663" y="1062038"/>
          <p14:tracePt t="666811" x="3268663" y="1071563"/>
          <p14:tracePt t="666828" x="3276600" y="1071563"/>
          <p14:tracePt t="666847" x="3286125" y="1089025"/>
          <p14:tracePt t="666861" x="3295650" y="1098550"/>
          <p14:tracePt t="666878" x="3295650" y="1108075"/>
          <p14:tracePt t="666894" x="3295650" y="1116013"/>
          <p14:tracePt t="666923" x="3286125" y="1125538"/>
          <p14:tracePt t="666939" x="3276600" y="1143000"/>
          <p14:tracePt t="666947" x="3276600" y="1152525"/>
          <p14:tracePt t="666960" x="3251200" y="1196975"/>
          <p14:tracePt t="666977" x="3241675" y="1214438"/>
          <p14:tracePt t="667010" x="3241675" y="1204913"/>
          <p14:tracePt t="667087" x="3251200" y="1204913"/>
          <p14:tracePt t="667097" x="3251200" y="1196975"/>
          <p14:tracePt t="667111" x="3259138" y="1196975"/>
          <p14:tracePt t="667174" x="3268663" y="1196975"/>
          <p14:tracePt t="667595" x="3276600" y="1223963"/>
          <p14:tracePt t="667676" x="3276600" y="1231900"/>
          <p14:tracePt t="667685" x="3276600" y="1250950"/>
          <p14:tracePt t="667695" x="3276600" y="1285875"/>
          <p14:tracePt t="667711" x="3268663" y="1312863"/>
          <p14:tracePt t="667729" x="3268663" y="1330325"/>
          <p14:tracePt t="667761" x="3268663" y="1339850"/>
          <p14:tracePt t="667783" x="3276600" y="1339850"/>
          <p14:tracePt t="667800" x="3276600" y="1347788"/>
          <p14:tracePt t="667811" x="3303588" y="1347788"/>
          <p14:tracePt t="667828" x="3384550" y="1347788"/>
          <p14:tracePt t="667845" x="3402013" y="1347788"/>
          <p14:tracePt t="667861" x="3411538" y="1347788"/>
          <p14:tracePt t="667878" x="3419475" y="1347788"/>
          <p14:tracePt t="667931" x="3402013" y="1366838"/>
          <p14:tracePt t="668073" x="3394075" y="1374775"/>
          <p14:tracePt t="668083" x="3394075" y="1384300"/>
          <p14:tracePt t="668095" x="3367088" y="1401763"/>
          <p14:tracePt t="668112" x="3367088" y="1411288"/>
          <p14:tracePt t="668127" x="3367088" y="1419225"/>
          <p14:tracePt t="668144" x="3367088" y="1428750"/>
          <p14:tracePt t="668229" x="3367088" y="1438275"/>
          <p14:tracePt t="668239" x="3367088" y="1446213"/>
          <p14:tracePt t="668250" x="3367088" y="1455738"/>
          <p14:tracePt t="668277" x="3357563" y="1465263"/>
          <p14:tracePt t="668299" x="3348038" y="1465263"/>
          <p14:tracePt t="668307" x="3330575" y="1465263"/>
          <p14:tracePt t="668598" x="3322638" y="1465263"/>
          <p14:tracePt t="668607" x="3313113" y="1465263"/>
          <p14:tracePt t="668622" x="3303588" y="1465263"/>
          <p14:tracePt t="668630" x="3295650" y="1455738"/>
          <p14:tracePt t="668644" x="3276600" y="1446213"/>
          <p14:tracePt t="668677" x="3276600" y="1419225"/>
          <p14:tracePt t="668715" x="3276600" y="1411288"/>
          <p14:tracePt t="668724" x="3276600" y="1384300"/>
          <p14:tracePt t="668733" x="3286125" y="1330325"/>
          <p14:tracePt t="668746" x="3303588" y="1258888"/>
          <p14:tracePt t="668761" x="3322638" y="1187450"/>
          <p14:tracePt t="668777" x="3340100" y="1116013"/>
          <p14:tracePt t="668794" x="3357563" y="1071563"/>
          <p14:tracePt t="668811" x="3375025" y="1036638"/>
          <p14:tracePt t="668827" x="3384550" y="1009650"/>
          <p14:tracePt t="668844" x="3394075" y="990600"/>
          <p14:tracePt t="668861" x="3402013" y="973138"/>
          <p14:tracePt t="668894" x="3411538" y="973138"/>
          <p14:tracePt t="669106" x="3411538" y="965200"/>
          <p14:tracePt t="669122" x="3411538" y="955675"/>
          <p14:tracePt t="669138" x="3419475" y="955675"/>
          <p14:tracePt t="669200" x="3429000" y="955675"/>
          <p14:tracePt t="669286" x="3429000" y="982663"/>
          <p14:tracePt t="669295" x="3438525" y="1036638"/>
          <p14:tracePt t="669312" x="3438525" y="1044575"/>
          <p14:tracePt t="669328" x="3438525" y="1054100"/>
          <p14:tracePt t="669344" x="3438525" y="1062038"/>
          <p14:tracePt t="669371" x="3438525" y="1071563"/>
          <p14:tracePt t="669380" x="3446463" y="1071563"/>
          <p14:tracePt t="669394" x="3455988" y="1081088"/>
          <p14:tracePt t="669411" x="3455988" y="1089025"/>
          <p14:tracePt t="669427" x="3455988" y="1098550"/>
          <p14:tracePt t="669444" x="3473450" y="1116013"/>
          <p14:tracePt t="669460" x="3500438" y="1152525"/>
          <p14:tracePt t="669478" x="3554413" y="1196975"/>
          <p14:tracePt t="669495" x="3598863" y="1231900"/>
          <p14:tracePt t="669511" x="3633788" y="1258888"/>
          <p14:tracePt t="669529" x="3795713" y="1357313"/>
          <p14:tracePt t="669545" x="3911600" y="1455738"/>
          <p14:tracePt t="669562" x="4010025" y="1536700"/>
          <p14:tracePt t="669578" x="4044950" y="1554163"/>
          <p14:tracePt t="669611" x="4027488" y="1536700"/>
          <p14:tracePt t="669834" x="4017963" y="1517650"/>
          <p14:tracePt t="669843" x="3956050" y="1438275"/>
          <p14:tracePt t="669862" x="3911600" y="1374775"/>
          <p14:tracePt t="669862" x="3884613" y="1347788"/>
          <p14:tracePt t="669881" x="3830638" y="1285875"/>
          <p14:tracePt t="669896" x="3759200" y="1204913"/>
          <p14:tracePt t="669912" x="3705225" y="1125538"/>
          <p14:tracePt t="669929" x="3660775" y="1062038"/>
          <p14:tracePt t="669945" x="3608388" y="1017588"/>
          <p14:tracePt t="669962" x="3581400" y="982663"/>
          <p14:tracePt t="669978" x="3571875" y="965200"/>
          <p14:tracePt t="669995" x="3544888" y="938213"/>
          <p14:tracePt t="670012" x="3509963" y="901700"/>
          <p14:tracePt t="670030" x="3411538" y="795338"/>
          <p14:tracePt t="670046" x="3348038" y="723900"/>
          <p14:tracePt t="670062" x="3322638" y="687388"/>
          <p14:tracePt t="670078" x="3286125" y="660400"/>
          <p14:tracePt t="670095" x="3268663" y="652463"/>
          <p14:tracePt t="670111" x="3251200" y="633413"/>
          <p14:tracePt t="670128" x="3232150" y="625475"/>
          <p14:tracePt t="670161" x="3241675" y="642938"/>
          <p14:tracePt t="670226" x="3251200" y="669925"/>
          <p14:tracePt t="670235" x="3259138" y="696913"/>
          <p14:tracePt t="670245" x="3322638" y="768350"/>
          <p14:tracePt t="670261" x="3402013" y="874713"/>
          <p14:tracePt t="670278" x="3536950" y="1009650"/>
          <p14:tracePt t="670294" x="3803650" y="1214438"/>
          <p14:tracePt t="670311" x="4000500" y="1347788"/>
          <p14:tracePt t="670327" x="4108450" y="1438275"/>
          <p14:tracePt t="670344" x="4170363" y="1500188"/>
          <p14:tracePt t="670361" x="4205288" y="1544638"/>
          <p14:tracePt t="670378" x="4214813" y="1554163"/>
          <p14:tracePt t="670410" x="4214813" y="1571625"/>
          <p14:tracePt t="670436" x="4214813" y="1581150"/>
          <p14:tracePt t="670452" x="4214813" y="1589088"/>
          <p14:tracePt t="670462" x="4197350" y="1571625"/>
          <p14:tracePt t="670608" x="4152900" y="1482725"/>
          <p14:tracePt t="670617" x="4089400" y="1384300"/>
          <p14:tracePt t="670628" x="3894138" y="1169988"/>
          <p14:tracePt t="670645" x="3670300" y="973138"/>
          <p14:tracePt t="670662" x="3527425" y="795338"/>
          <p14:tracePt t="670679" x="3509963" y="768350"/>
          <p14:tracePt t="670712" x="3509963" y="758825"/>
          <p14:tracePt t="670728" x="3509963" y="741363"/>
          <p14:tracePt t="670750" x="3500438" y="731838"/>
          <p14:tracePt t="670762" x="3473450" y="687388"/>
          <p14:tracePt t="670779" x="3429000" y="625475"/>
          <p14:tracePt t="670796" x="3419475" y="608013"/>
          <p14:tracePt t="670812" x="3411538" y="598488"/>
          <p14:tracePt t="670829" x="3375025" y="571500"/>
          <p14:tracePt t="670845" x="3340100" y="527050"/>
          <p14:tracePt t="670861" x="3313113" y="482600"/>
          <p14:tracePt t="670880" x="3295650" y="473075"/>
          <p14:tracePt t="670911" x="3295650" y="490538"/>
          <p14:tracePt t="670952" x="3313113" y="517525"/>
          <p14:tracePt t="670962" x="3367088" y="571500"/>
          <p14:tracePt t="670978" x="3411538" y="608013"/>
          <p14:tracePt t="670995" x="3455988" y="652463"/>
          <p14:tracePt t="671012" x="3482975" y="687388"/>
          <p14:tracePt t="671029" x="3544888" y="795338"/>
          <p14:tracePt t="671046" x="3633788" y="946150"/>
          <p14:tracePt t="671062" x="3759200" y="1081088"/>
          <p14:tracePt t="671078" x="3894138" y="1223963"/>
          <p14:tracePt t="671095" x="4027488" y="1357313"/>
          <p14:tracePt t="671112" x="4116388" y="1465263"/>
          <p14:tracePt t="671128" x="4197350" y="1589088"/>
          <p14:tracePt t="671145" x="4286250" y="1697038"/>
          <p14:tracePt t="671162" x="4330700" y="1758950"/>
          <p14:tracePt t="671181" x="4340225" y="1768475"/>
          <p14:tracePt t="671195" x="4322763" y="1741488"/>
          <p14:tracePt t="671290" x="4259263" y="1643063"/>
          <p14:tracePt t="671303" x="4116388" y="1411288"/>
          <p14:tracePt t="671315" x="3857625" y="1160463"/>
          <p14:tracePt t="671329" x="3571875" y="866775"/>
          <p14:tracePt t="671344" x="3384550" y="669925"/>
          <p14:tracePt t="671361" x="3276600" y="588963"/>
          <p14:tracePt t="671379" x="3224213" y="561975"/>
          <p14:tracePt t="671394" x="3205163" y="544513"/>
          <p14:tracePt t="671428" x="3205163" y="554038"/>
          <p14:tracePt t="671610" x="3170238" y="561975"/>
          <p14:tracePt t="671620" x="3125788" y="581025"/>
          <p14:tracePt t="671630" x="3036888" y="615950"/>
          <p14:tracePt t="671646" x="2901950" y="679450"/>
          <p14:tracePt t="671661" x="2768600" y="704850"/>
          <p14:tracePt t="671678" x="2571750" y="704850"/>
          <p14:tracePt t="671694" x="2330450" y="679450"/>
          <p14:tracePt t="671712" x="2259013" y="679450"/>
          <p14:tracePt t="671729" x="2214563" y="696913"/>
          <p14:tracePt t="671745" x="2170113" y="714375"/>
          <p14:tracePt t="671762" x="2152650" y="723900"/>
          <p14:tracePt t="671779" x="2133600" y="731838"/>
          <p14:tracePt t="671795" x="2108200" y="741363"/>
          <p14:tracePt t="671811" x="2071688" y="768350"/>
          <p14:tracePt t="671828" x="2017713" y="795338"/>
          <p14:tracePt t="671845" x="1973263" y="822325"/>
          <p14:tracePt t="671861" x="1928813" y="866775"/>
          <p14:tracePt t="671879" x="1911350" y="893763"/>
          <p14:tracePt t="671894" x="1893888" y="901700"/>
          <p14:tracePt t="671911" x="1884363" y="919163"/>
          <p14:tracePt t="671928" x="1866900" y="946150"/>
          <p14:tracePt t="671945" x="1857375" y="965200"/>
          <p14:tracePt t="671978" x="1847850" y="965200"/>
          <p14:tracePt t="671995" x="1847850" y="982663"/>
          <p14:tracePt t="672072" x="1857375" y="1009650"/>
          <p14:tracePt t="672082" x="1884363" y="1054100"/>
          <p14:tracePt t="672095" x="1938338" y="1116013"/>
          <p14:tracePt t="672112" x="2000250" y="1196975"/>
          <p14:tracePt t="672129" x="2089150" y="1276350"/>
          <p14:tracePt t="672145" x="2160588" y="1347788"/>
          <p14:tracePt t="672162" x="2241550" y="1419225"/>
          <p14:tracePt t="672180" x="2347913" y="1500188"/>
          <p14:tracePt t="672196" x="2411413" y="1554163"/>
          <p14:tracePt t="672212" x="2455863" y="1581150"/>
          <p14:tracePt t="672245" x="2465388" y="1581150"/>
          <p14:tracePt t="685730" x="2455863" y="1687513"/>
          <p14:tracePt t="686025" x="2428875" y="1822450"/>
          <p14:tracePt t="686034" x="2411413" y="1955800"/>
          <p14:tracePt t="686047" x="2286000" y="2303463"/>
          <p14:tracePt t="686066" x="2116138" y="2563813"/>
          <p14:tracePt t="686081" x="1874838" y="2884488"/>
          <p14:tracePt t="686096" x="1652588" y="3071813"/>
          <p14:tracePt t="686113" x="1482725" y="3179763"/>
          <p14:tracePt t="686130" x="1428750" y="3214688"/>
          <p14:tracePt t="686163" x="1455738" y="3206750"/>
          <p14:tracePt t="686196" x="1554163" y="3170238"/>
          <p14:tracePt t="686204" x="1633538" y="3160713"/>
          <p14:tracePt t="686213" x="1724025" y="3116263"/>
          <p14:tracePt t="686246" x="1724025" y="3187700"/>
          <p14:tracePt t="686276" x="1724025" y="3322638"/>
          <p14:tracePt t="686282" x="1724025" y="3473450"/>
          <p14:tracePt t="686296" x="1679575" y="4010025"/>
          <p14:tracePt t="686315" x="1652588" y="4394200"/>
          <p14:tracePt t="686331" x="1633538" y="4697413"/>
          <p14:tracePt t="686347" x="1633538" y="4876800"/>
          <p14:tracePt t="686363" x="1660525" y="4992688"/>
          <p14:tracePt t="686382" x="1687513" y="5054600"/>
          <p14:tracePt t="686397" x="1704975" y="5081588"/>
          <p14:tracePt t="686413" x="1714500" y="5091113"/>
          <p14:tracePt t="686430" x="1714500" y="5108575"/>
          <p14:tracePt t="686447" x="1714500" y="5116513"/>
          <p14:tracePt t="686463" x="1704975" y="5116513"/>
          <p14:tracePt t="686549" x="1687513" y="5108575"/>
          <p14:tracePt t="686559" x="1670050" y="5099050"/>
          <p14:tracePt t="686569" x="1616075" y="5064125"/>
          <p14:tracePt t="686580" x="1544638" y="5019675"/>
          <p14:tracePt t="686596" x="1490663" y="4973638"/>
          <p14:tracePt t="686613" x="1428750" y="4948238"/>
          <p14:tracePt t="686629" x="1384300" y="4929188"/>
          <p14:tracePt t="686646" x="1347788" y="4911725"/>
          <p14:tracePt t="686663" x="1330325" y="4902200"/>
          <p14:tracePt t="686680" x="1322388" y="4902200"/>
          <p14:tracePt t="686697" x="1339850" y="4902200"/>
          <p14:tracePt t="686769" x="1357313" y="4884738"/>
          <p14:tracePt t="686778" x="1411288" y="4867275"/>
          <p14:tracePt t="686797" x="1446213" y="4849813"/>
          <p14:tracePt t="686814" x="1473200" y="4830763"/>
          <p14:tracePt t="686831" x="1473200" y="4813300"/>
          <p14:tracePt t="686863" x="1473200" y="4805363"/>
          <p14:tracePt t="686895" x="1473200" y="4795838"/>
          <p14:tracePt t="686909" x="1465263" y="4786313"/>
          <p14:tracePt t="686919" x="1455738" y="4786313"/>
          <p14:tracePt t="686934" x="1446213" y="4778375"/>
          <p14:tracePt t="686947" x="1428750" y="4768850"/>
          <p14:tracePt t="686965" x="1419225" y="4768850"/>
          <p14:tracePt t="686981" x="1401763" y="4768850"/>
          <p14:tracePt t="686997" x="1393825" y="4768850"/>
          <p14:tracePt t="687013" x="1357313" y="4778375"/>
          <p14:tracePt t="687030" x="1339850" y="4795838"/>
          <p14:tracePt t="687047" x="1330325" y="4805363"/>
          <p14:tracePt t="687063" x="1339850" y="4822825"/>
          <p14:tracePt t="687080" x="1374775" y="4822825"/>
          <p14:tracePt t="687096" x="1393825" y="4822825"/>
          <p14:tracePt t="687113" x="1401763" y="4805363"/>
          <p14:tracePt t="687130" x="1401763" y="4795838"/>
          <p14:tracePt t="687163" x="1384300" y="4795838"/>
          <p14:tracePt t="687206" x="1357313" y="4813300"/>
          <p14:tracePt t="687215" x="1295400" y="4840288"/>
          <p14:tracePt t="687231" x="1169988" y="4876800"/>
          <p14:tracePt t="687246" x="1044575" y="4902200"/>
          <p14:tracePt t="687263" x="919163" y="4911725"/>
          <p14:tracePt t="687280" x="795338" y="4938713"/>
          <p14:tracePt t="687296" x="731838" y="4948238"/>
          <p14:tracePt t="687313" x="723900" y="4948238"/>
          <p14:tracePt t="687346" x="768350" y="4973638"/>
          <p14:tracePt t="687394" x="857250" y="4992688"/>
          <p14:tracePt t="687402" x="965200" y="5000625"/>
          <p14:tracePt t="687413" x="1187450" y="5000625"/>
          <p14:tracePt t="687430" x="1482725" y="4992688"/>
          <p14:tracePt t="687447" x="1803400" y="4956175"/>
          <p14:tracePt t="687465" x="1847850" y="4948238"/>
          <p14:tracePt t="687481" x="1847850" y="4938713"/>
          <p14:tracePt t="687496" x="1768475" y="4938713"/>
          <p14:tracePt t="687513" x="1562100" y="4965700"/>
          <p14:tracePt t="687529" x="1223963" y="5010150"/>
          <p14:tracePt t="687546" x="866775" y="5045075"/>
          <p14:tracePt t="687563" x="561975" y="5072063"/>
          <p14:tracePt t="687579" x="411163" y="5091113"/>
          <p14:tracePt t="687596" x="374650" y="5091113"/>
          <p14:tracePt t="687613" x="374650" y="5099050"/>
          <p14:tracePt t="687661" x="384175" y="5099050"/>
          <p14:tracePt t="687686" x="393700" y="5099050"/>
          <p14:tracePt t="687695" x="473075" y="5081588"/>
          <p14:tracePt t="687715" x="517525" y="5064125"/>
          <p14:tracePt t="687732" x="536575" y="5045075"/>
          <p14:tracePt t="687764" x="536575" y="5037138"/>
          <p14:tracePt t="687809" x="554038" y="5037138"/>
          <p14:tracePt t="687863" x="588963" y="5027613"/>
          <p14:tracePt t="687873" x="625475" y="5019675"/>
          <p14:tracePt t="687883" x="696913" y="4992688"/>
          <p14:tracePt t="687897" x="758825" y="4965700"/>
          <p14:tracePt t="687914" x="803275" y="4948238"/>
          <p14:tracePt t="687931" x="839788" y="4929188"/>
          <p14:tracePt t="687947" x="847725" y="4921250"/>
          <p14:tracePt t="687980" x="857250" y="4921250"/>
          <p14:tracePt t="688005" x="866775" y="4921250"/>
          <p14:tracePt t="688029" x="874713" y="4929188"/>
          <p14:tracePt t="688039" x="884238" y="4929188"/>
          <p14:tracePt t="688049" x="919163" y="4929188"/>
          <p14:tracePt t="688064" x="1000125" y="4884738"/>
          <p14:tracePt t="688080" x="1179513" y="4830763"/>
          <p14:tracePt t="688097" x="1374775" y="4759325"/>
          <p14:tracePt t="688113" x="1625600" y="4679950"/>
          <p14:tracePt t="688131" x="1660525" y="4662488"/>
          <p14:tracePt t="688163" x="1643063" y="4679950"/>
          <p14:tracePt t="688179" x="1625600" y="4697413"/>
          <p14:tracePt t="688196" x="1616075" y="4706938"/>
          <p14:tracePt t="688213" x="1598613" y="4724400"/>
          <p14:tracePt t="688230" x="1581150" y="4751388"/>
          <p14:tracePt t="688246" x="1554163" y="4768850"/>
          <p14:tracePt t="688263" x="1517650" y="4813300"/>
          <p14:tracePt t="688279" x="1482725" y="4876800"/>
          <p14:tracePt t="688296" x="1446213" y="4965700"/>
          <p14:tracePt t="688313" x="1393825" y="5054600"/>
          <p14:tracePt t="688329" x="1357313" y="5126038"/>
          <p14:tracePt t="688346" x="1330325" y="5197475"/>
          <p14:tracePt t="688362" x="1312863" y="5259388"/>
          <p14:tracePt t="688362" x="1303338" y="5278438"/>
          <p14:tracePt t="688380" x="1295400" y="5295900"/>
          <p14:tracePt t="688396" x="1276350" y="5313363"/>
          <p14:tracePt t="688413" x="1268413" y="5322888"/>
          <p14:tracePt t="688429" x="1258888" y="5340350"/>
          <p14:tracePt t="688446" x="1250950" y="5349875"/>
          <p14:tracePt t="688463" x="1241425" y="5349875"/>
          <p14:tracePt t="688479" x="1231900" y="5367338"/>
          <p14:tracePt t="688497" x="1231900" y="5384800"/>
          <p14:tracePt t="688530" x="1250950" y="5376863"/>
          <p14:tracePt t="688547" x="1268413" y="5376863"/>
          <p14:tracePt t="688563" x="1276350" y="5376863"/>
          <p14:tracePt t="688597" x="1276350" y="5357813"/>
          <p14:tracePt t="688615" x="1179513" y="5394325"/>
          <p14:tracePt t="688631" x="1044575" y="5448300"/>
          <p14:tracePt t="688647" x="857250" y="5527675"/>
          <p14:tracePt t="688663" x="669925" y="5599113"/>
          <p14:tracePt t="688680" x="588963" y="5618163"/>
          <p14:tracePt t="688696" x="571500" y="5626100"/>
          <p14:tracePt t="688713" x="588963" y="5643563"/>
          <p14:tracePt t="688730" x="669925" y="5670550"/>
          <p14:tracePt t="688747" x="830263" y="5680075"/>
          <p14:tracePt t="688764" x="938213" y="5680075"/>
          <p14:tracePt t="688780" x="1000125" y="5680075"/>
          <p14:tracePt t="688796" x="1044575" y="5680075"/>
          <p14:tracePt t="688813" x="1054100" y="5680075"/>
          <p14:tracePt t="688830" x="1054100" y="5689600"/>
          <p14:tracePt t="688913" x="1071563" y="5689600"/>
          <p14:tracePt t="688929" x="1089025" y="5689600"/>
          <p14:tracePt t="688939" x="1116013" y="5670550"/>
          <p14:tracePt t="688946" x="1160463" y="5662613"/>
          <p14:tracePt t="688963" x="1196975" y="5643563"/>
          <p14:tracePt t="688980" x="1214438" y="5635625"/>
          <p14:tracePt t="688996" x="1204913" y="5635625"/>
          <p14:tracePt t="689045" x="1196975" y="5635625"/>
          <p14:tracePt t="689055" x="1196975" y="5643563"/>
          <p14:tracePt t="689065" x="1187450" y="5643563"/>
          <p14:tracePt t="689107" x="1187450" y="5635625"/>
          <p14:tracePt t="689123" x="1187450" y="5626100"/>
          <p14:tracePt t="689131" x="1196975" y="5618163"/>
          <p14:tracePt t="689147" x="1231900" y="5599113"/>
          <p14:tracePt t="689163" x="1285875" y="5572125"/>
          <p14:tracePt t="689180" x="1330325" y="5564188"/>
          <p14:tracePt t="689196" x="1366838" y="5554663"/>
          <p14:tracePt t="689213" x="1374775" y="5546725"/>
          <p14:tracePt t="689229" x="1384300" y="5554663"/>
          <p14:tracePt t="689264" x="1393825" y="5581650"/>
          <p14:tracePt t="689272" x="1393825" y="5618163"/>
          <p14:tracePt t="689279" x="1393825" y="5689600"/>
          <p14:tracePt t="689296" x="1393825" y="5741988"/>
          <p14:tracePt t="689313" x="1384300" y="5786438"/>
          <p14:tracePt t="689329" x="1366838" y="5840413"/>
          <p14:tracePt t="689346" x="1366838" y="5857875"/>
          <p14:tracePt t="689363" x="1347788" y="5884863"/>
          <p14:tracePt t="689383" x="1339850" y="5903913"/>
          <p14:tracePt t="689414" x="1330325" y="5903913"/>
          <p14:tracePt t="689475" x="1322388" y="5884863"/>
          <p14:tracePt t="689491" x="1312863" y="5867400"/>
          <p14:tracePt t="689501" x="1303338" y="5832475"/>
          <p14:tracePt t="689515" x="1285875" y="5795963"/>
          <p14:tracePt t="689532" x="1258888" y="5741988"/>
          <p14:tracePt t="689547" x="1231900" y="5689600"/>
          <p14:tracePt t="689564" x="1196975" y="5618163"/>
          <p14:tracePt t="689580" x="1152525" y="5564188"/>
          <p14:tracePt t="689597" x="1125538" y="5527675"/>
          <p14:tracePt t="689613" x="1108075" y="5519738"/>
          <p14:tracePt t="689631" x="1089025" y="5510213"/>
          <p14:tracePt t="689663" x="1081088" y="5564188"/>
          <p14:tracePt t="689680" x="1081088" y="5618163"/>
          <p14:tracePt t="689697" x="1108075" y="5653088"/>
          <p14:tracePt t="689713" x="1125538" y="5670550"/>
          <p14:tracePt t="689731" x="1160463" y="5697538"/>
          <p14:tracePt t="689747" x="1179513" y="5707063"/>
          <p14:tracePt t="689765" x="1223963" y="5734050"/>
          <p14:tracePt t="689782" x="1268413" y="5741988"/>
          <p14:tracePt t="689797" x="1312863" y="5741988"/>
          <p14:tracePt t="689814" x="1339850" y="5741988"/>
          <p14:tracePt t="689831" x="1357313" y="5751513"/>
          <p14:tracePt t="689864" x="1357313" y="5734050"/>
          <p14:tracePt t="689880" x="1374775" y="5707063"/>
          <p14:tracePt t="689897" x="1374775" y="5697538"/>
          <p14:tracePt t="689914" x="1374775" y="5707063"/>
          <p14:tracePt t="689969" x="1374775" y="5697538"/>
          <p14:tracePt t="690030" x="1374775" y="5689600"/>
          <p14:tracePt t="690054" x="1384300" y="5707063"/>
          <p14:tracePt t="690156" x="1384300" y="5715000"/>
          <p14:tracePt t="693857" x="1517650" y="5689600"/>
          <p14:tracePt t="694720" x="1938338" y="5572125"/>
          <p14:tracePt t="694730" x="3384550" y="5153025"/>
          <p14:tracePt t="694748" x="5000625" y="4822825"/>
          <p14:tracePt t="694765" x="7367588" y="4510088"/>
          <p14:tracePt t="694783" x="8286750" y="4473575"/>
          <p14:tracePt t="694798" x="8375650" y="4456113"/>
          <p14:tracePt t="694831" x="8385175" y="4456113"/>
          <p14:tracePt t="694868" x="8385175" y="4448175"/>
          <p14:tracePt t="694914" x="8340725" y="4429125"/>
          <p14:tracePt t="694924" x="8278813" y="4421188"/>
          <p14:tracePt t="694935" x="8224838" y="4402138"/>
          <p14:tracePt t="694948" x="8207375" y="4402138"/>
          <p14:tracePt t="694965" x="8197850" y="4394200"/>
          <p14:tracePt t="694981" x="8161338" y="4367213"/>
          <p14:tracePt t="694998" x="8054975" y="4295775"/>
          <p14:tracePt t="695016" x="7751763" y="4162425"/>
          <p14:tracePt t="695033" x="7518400" y="4081463"/>
          <p14:tracePt t="695049" x="7259638" y="4010025"/>
          <p14:tracePt t="695065" x="6929438" y="3965575"/>
          <p14:tracePt t="695081" x="6635750" y="3973513"/>
          <p14:tracePt t="695098" x="6303963" y="3983038"/>
          <p14:tracePt t="695115" x="5973763" y="4019550"/>
          <p14:tracePt t="695131" x="5670550" y="4071938"/>
          <p14:tracePt t="695148" x="5394325" y="4135438"/>
          <p14:tracePt t="695165" x="5037138" y="4179888"/>
          <p14:tracePt t="695181" x="4768850" y="4143375"/>
          <p14:tracePt t="695198" x="4537075" y="4071938"/>
          <p14:tracePt t="695215" x="4348163" y="3973513"/>
          <p14:tracePt t="695231" x="4205288" y="3876675"/>
          <p14:tracePt t="695249" x="4071938" y="3759200"/>
          <p14:tracePt t="695265" x="3840163" y="3581400"/>
          <p14:tracePt t="695283" x="3679825" y="3500438"/>
          <p14:tracePt t="695299" x="3509963" y="3473450"/>
          <p14:tracePt t="695315" x="3367088" y="3411538"/>
          <p14:tracePt t="695331" x="3286125" y="3357563"/>
          <p14:tracePt t="695347" x="3259138" y="3303588"/>
          <p14:tracePt t="695364" x="3251200" y="3259138"/>
          <p14:tracePt t="695382" x="3251200" y="3206750"/>
          <p14:tracePt t="695397" x="3232150" y="3152775"/>
          <p14:tracePt t="695414" x="3187700" y="3089275"/>
          <p14:tracePt t="695431" x="3187700" y="3081338"/>
          <p14:tracePt t="695447" x="3187700" y="3071813"/>
          <p14:tracePt t="695465" x="3187700" y="3054350"/>
          <p14:tracePt t="695481" x="3197225" y="3044825"/>
          <p14:tracePt t="695514" x="3197225" y="3036888"/>
          <p14:tracePt t="695556" x="3197225" y="3063875"/>
          <p14:tracePt t="695634" x="3170238" y="3135313"/>
          <p14:tracePt t="695644" x="3152775" y="3197225"/>
          <p14:tracePt t="695655" x="3098800" y="3322638"/>
          <p14:tracePt t="695667" x="3062288" y="3375025"/>
          <p14:tracePt t="695681" x="3009900" y="3581400"/>
          <p14:tracePt t="695698" x="2990850" y="3724275"/>
          <p14:tracePt t="695714" x="2990850" y="3902075"/>
          <p14:tracePt t="695731" x="2990850" y="4108450"/>
          <p14:tracePt t="695747" x="2990850" y="4322763"/>
          <p14:tracePt t="695764" x="3017838" y="4448175"/>
          <p14:tracePt t="695781" x="3027363" y="4492625"/>
          <p14:tracePt t="695814" x="3036888" y="4500563"/>
          <p14:tracePt t="695847" x="3054350" y="4510088"/>
          <p14:tracePt t="695863" x="3081338" y="4510088"/>
          <p14:tracePt t="695876" x="3108325" y="4483100"/>
          <p14:tracePt t="695886" x="3143250" y="4456113"/>
          <p14:tracePt t="695898" x="3224213" y="4376738"/>
          <p14:tracePt t="695915" x="3330575" y="4251325"/>
          <p14:tracePt t="695934" x="3394075" y="4152900"/>
          <p14:tracePt t="695949" x="3455988" y="4027488"/>
          <p14:tracePt t="695965" x="3509963" y="3929063"/>
          <p14:tracePt t="695981" x="3536950" y="3840163"/>
          <p14:tracePt t="695998" x="3536950" y="3786188"/>
          <p14:tracePt t="696015" x="3536950" y="3724275"/>
          <p14:tracePt t="696031" x="3536950" y="3679825"/>
          <p14:tracePt t="696048" x="3527425" y="3652838"/>
          <p14:tracePt t="696065" x="3517900" y="3643313"/>
          <p14:tracePt t="696081" x="3517900" y="3652838"/>
          <p14:tracePt t="696253" x="3517900" y="3662363"/>
          <p14:tracePt t="696264" x="3527425" y="3697288"/>
          <p14:tracePt t="696282" x="3554413" y="3741738"/>
          <p14:tracePt t="696298" x="3608388" y="3813175"/>
          <p14:tracePt t="696314" x="3652838" y="3822700"/>
          <p14:tracePt t="696331" x="3687763" y="3840163"/>
          <p14:tracePt t="696347" x="3751263" y="3857625"/>
          <p14:tracePt t="696364" x="3813175" y="3876675"/>
          <p14:tracePt t="696382" x="3911600" y="3894138"/>
          <p14:tracePt t="696397" x="3983038" y="3902075"/>
          <p14:tracePt t="696414" x="4071938" y="3902075"/>
          <p14:tracePt t="696431" x="4179888" y="3884613"/>
          <p14:tracePt t="696448" x="4251325" y="3857625"/>
          <p14:tracePt t="696464" x="4295775" y="3822700"/>
          <p14:tracePt t="696482" x="4348163" y="3786188"/>
          <p14:tracePt t="696498" x="4394200" y="3741738"/>
          <p14:tracePt t="696515" x="4402138" y="3724275"/>
          <p14:tracePt t="696531" x="4419600" y="3687763"/>
          <p14:tracePt t="696548" x="4429125" y="3652838"/>
          <p14:tracePt t="696565" x="4446588" y="3598863"/>
          <p14:tracePt t="696581" x="4456113" y="3581400"/>
          <p14:tracePt t="696598" x="4465638" y="3581400"/>
          <p14:tracePt t="696631" x="4456113" y="3581400"/>
          <p14:tracePt t="696722" x="4446588" y="3581400"/>
          <p14:tracePt t="696732" x="4438650" y="3581400"/>
          <p14:tracePt t="696754" x="4429125" y="3581400"/>
          <p14:tracePt t="696765" x="4446588" y="3571875"/>
          <p14:tracePt t="696825" x="4465638" y="3571875"/>
          <p14:tracePt t="696834" x="4510088" y="3563938"/>
          <p14:tracePt t="696848" x="4518025" y="3554413"/>
          <p14:tracePt t="696865" x="4518025" y="3544888"/>
          <p14:tracePt t="696911" x="4510088" y="3544888"/>
          <p14:tracePt t="696926" x="4491038" y="3544888"/>
          <p14:tracePt t="696935" x="4465638" y="3563938"/>
          <p14:tracePt t="696949" x="4446588" y="3563938"/>
          <p14:tracePt t="696964" x="4438650" y="3571875"/>
          <p14:tracePt t="696981" x="4438650" y="3581400"/>
          <p14:tracePt t="696998" x="4438650" y="3589338"/>
          <p14:tracePt t="697014" x="4438650" y="3598863"/>
          <p14:tracePt t="697043" x="4446588" y="3608388"/>
          <p14:tracePt t="697053" x="4456113" y="3608388"/>
          <p14:tracePt t="697065" x="4456113" y="3616325"/>
          <p14:tracePt t="697112" x="4429125" y="3643313"/>
          <p14:tracePt t="697128" x="4402138" y="3652838"/>
          <p14:tracePt t="697136" x="4367213" y="3670300"/>
          <p14:tracePt t="697147" x="4303713" y="3687763"/>
          <p14:tracePt t="697164" x="4251325" y="3714750"/>
          <p14:tracePt t="697180" x="4241800" y="3714750"/>
          <p14:tracePt t="697197" x="4251325" y="3724275"/>
          <p14:tracePt t="697214" x="4251325" y="3733800"/>
          <p14:tracePt t="697230" x="4268788" y="3751263"/>
          <p14:tracePt t="697247" x="4286250" y="3778250"/>
          <p14:tracePt t="697264" x="4303713" y="3830638"/>
          <p14:tracePt t="697280" x="4322763" y="3840163"/>
          <p14:tracePt t="697297" x="4330700" y="3857625"/>
          <p14:tracePt t="697314" x="4330700" y="3876675"/>
          <p14:tracePt t="697331" x="4330700" y="3938588"/>
          <p14:tracePt t="697349" x="4330700" y="3948113"/>
          <p14:tracePt t="697365" x="4330700" y="3956050"/>
          <p14:tracePt t="697382" x="4340225" y="3956050"/>
          <p14:tracePt t="697427" x="4348163" y="3965575"/>
          <p14:tracePt t="697438" x="4367213" y="3973513"/>
          <p14:tracePt t="697449" x="4429125" y="3983038"/>
          <p14:tracePt t="697465" x="4438650" y="3983038"/>
          <p14:tracePt t="697481" x="4438650" y="4000500"/>
          <p14:tracePt t="697623" x="4446588" y="4000500"/>
          <p14:tracePt t="697632" x="4446588" y="4010025"/>
          <p14:tracePt t="697648" x="4446588" y="4019550"/>
          <p14:tracePt t="697665" x="4446588" y="4037013"/>
          <p14:tracePt t="697682" x="4465638" y="4071938"/>
          <p14:tracePt t="697698" x="4473575" y="4108450"/>
          <p14:tracePt t="697716" x="4491038" y="4187825"/>
          <p14:tracePt t="697732" x="4491038" y="4259263"/>
          <p14:tracePt t="697749" x="4491038" y="4322763"/>
          <p14:tracePt t="697765" x="4491038" y="4376738"/>
          <p14:tracePt t="697782" x="4473575" y="4411663"/>
          <p14:tracePt t="697798" x="4456113" y="4438650"/>
          <p14:tracePt t="697815" x="4446588" y="4465638"/>
          <p14:tracePt t="697831" x="4438650" y="4519613"/>
          <p14:tracePt t="697848" x="4438650" y="4554538"/>
          <p14:tracePt t="697865" x="4438650" y="4581525"/>
          <p14:tracePt t="697882" x="4438650" y="4591050"/>
          <p14:tracePt t="697898" x="4438650" y="4598988"/>
          <p14:tracePt t="697915" x="4438650" y="4608513"/>
          <p14:tracePt t="697932" x="4438650" y="4625975"/>
          <p14:tracePt t="697948" x="4438650" y="4643438"/>
          <p14:tracePt t="697965" x="4438650" y="4662488"/>
          <p14:tracePt t="697983" x="4438650" y="4670425"/>
          <p14:tracePt t="697999" x="4438650" y="4679950"/>
          <p14:tracePt t="698015" x="4438650" y="4697413"/>
          <p14:tracePt t="698032" x="4438650" y="4724400"/>
          <p14:tracePt t="698048" x="4438650" y="4741863"/>
          <p14:tracePt t="698065" x="4438650" y="4759325"/>
          <p14:tracePt t="698098" x="4438650" y="4768850"/>
          <p14:tracePt t="698139" x="4438650" y="4778375"/>
          <p14:tracePt t="698154" x="4438650" y="4786313"/>
          <p14:tracePt t="698163" x="4446588" y="4795838"/>
          <p14:tracePt t="698169" x="4438650" y="4795838"/>
          <p14:tracePt t="698483" x="4429125" y="4795838"/>
          <p14:tracePt t="698493" x="4429125" y="4786313"/>
          <p14:tracePt t="698503" x="4402138" y="4778375"/>
          <p14:tracePt t="698515" x="4394200" y="4778375"/>
          <p14:tracePt t="698532" x="4384675" y="4768850"/>
          <p14:tracePt t="698548" x="4367213" y="4759325"/>
          <p14:tracePt t="698564" x="4357688" y="4759325"/>
          <p14:tracePt t="698581" x="4348163" y="4759325"/>
          <p14:tracePt t="698598" x="4340225" y="4759325"/>
          <p14:tracePt t="698881" x="4340225" y="4768850"/>
          <p14:tracePt t="699735" x="4340225" y="4778375"/>
          <p14:tracePt t="699751" x="4340225" y="4786313"/>
          <p14:tracePt t="699907" x="4340225" y="4795838"/>
          <p14:tracePt t="699917" x="4330700" y="4805363"/>
          <p14:tracePt t="699939" x="4330700" y="4813300"/>
          <p14:tracePt t="699950" x="4322763" y="4813300"/>
          <p14:tracePt t="700141" x="4313238" y="4813300"/>
          <p14:tracePt t="700157" x="4295775" y="4813300"/>
          <p14:tracePt t="700219" x="4286250" y="4822825"/>
          <p14:tracePt t="700227" x="4276725" y="4830763"/>
          <p14:tracePt t="700235" x="4251325" y="4830763"/>
          <p14:tracePt t="700248" x="4214813" y="4830763"/>
          <p14:tracePt t="700264" x="4179888" y="4830763"/>
          <p14:tracePt t="700281" x="4143375" y="4830763"/>
          <p14:tracePt t="700299" x="4108450" y="4830763"/>
          <p14:tracePt t="700314" x="4081463" y="4822825"/>
          <p14:tracePt t="700331" x="4071938" y="4813300"/>
          <p14:tracePt t="700348" x="4054475" y="4813300"/>
          <p14:tracePt t="700365" x="4037013" y="4805363"/>
          <p14:tracePt t="700382" x="3983038" y="4778375"/>
          <p14:tracePt t="700399" x="3938588" y="4768850"/>
          <p14:tracePt t="700415" x="3884613" y="4768850"/>
          <p14:tracePt t="700431" x="3830638" y="4759325"/>
          <p14:tracePt t="700448" x="3768725" y="4759325"/>
          <p14:tracePt t="700465" x="3732213" y="4759325"/>
          <p14:tracePt t="700482" x="3687763" y="4759325"/>
          <p14:tracePt t="700498" x="3670300" y="4759325"/>
          <p14:tracePt t="700515" x="3660775" y="4759325"/>
          <p14:tracePt t="700549" x="3660775" y="4751388"/>
          <p14:tracePt t="700783" x="3679825" y="4751388"/>
          <p14:tracePt t="701049" x="3705225" y="4751388"/>
          <p14:tracePt t="701060" x="3714750" y="4751388"/>
          <p14:tracePt t="701070" x="3776663" y="4751388"/>
          <p14:tracePt t="701082" x="3822700" y="4751388"/>
          <p14:tracePt t="701098" x="3867150" y="4751388"/>
          <p14:tracePt t="701115" x="3911600" y="4741863"/>
          <p14:tracePt t="701131" x="3946525" y="4741863"/>
          <p14:tracePt t="701148" x="3973513" y="4741863"/>
          <p14:tracePt t="701165" x="4000500" y="4759325"/>
          <p14:tracePt t="701182" x="4081463" y="4778375"/>
          <p14:tracePt t="701198" x="4143375" y="4795838"/>
          <p14:tracePt t="701215" x="4232275" y="4813300"/>
          <p14:tracePt t="701232" x="4295775" y="4822825"/>
          <p14:tracePt t="701249" x="4348163" y="4822825"/>
          <p14:tracePt t="701266" x="4357688" y="4830763"/>
          <p14:tracePt t="701282" x="4348163" y="4830763"/>
          <p14:tracePt t="701355" x="4340225" y="4830763"/>
          <p14:tracePt t="701365" x="4322763" y="4822825"/>
          <p14:tracePt t="701382" x="4295775" y="4805363"/>
          <p14:tracePt t="701398" x="4268788" y="4795838"/>
          <p14:tracePt t="701415" x="4232275" y="4778375"/>
          <p14:tracePt t="701431" x="4197350" y="4768850"/>
          <p14:tracePt t="701449" x="4108450" y="4759325"/>
          <p14:tracePt t="701465" x="4044950" y="4751388"/>
          <p14:tracePt t="701482" x="3983038" y="4751388"/>
          <p14:tracePt t="701499" x="3973513" y="4751388"/>
          <p14:tracePt t="701515" x="3965575" y="4741863"/>
          <p14:tracePt t="701532" x="3956050" y="4741863"/>
          <p14:tracePt t="701549" x="3956050" y="4733925"/>
          <p14:tracePt t="701667" x="3956050" y="4724400"/>
          <p14:tracePt t="701675" x="3946525" y="4724400"/>
          <p14:tracePt t="701683" x="3946525" y="4714875"/>
          <p14:tracePt t="701698" x="3938588" y="4714875"/>
          <p14:tracePt t="703482" x="3956050" y="4714875"/>
          <p14:tracePt t="703898" x="4054475" y="4706938"/>
          <p14:tracePt t="703908" x="4197350" y="4687888"/>
          <p14:tracePt t="703918" x="4572000" y="4652963"/>
          <p14:tracePt t="703932" x="4848225" y="4616450"/>
          <p14:tracePt t="703949" x="4894263" y="4608513"/>
          <p14:tracePt t="703982" x="4884738" y="4608513"/>
          <p14:tracePt t="704196" x="4857750" y="4616450"/>
          <p14:tracePt t="704220" x="4848225" y="4625975"/>
          <p14:tracePt t="704226" x="4840288" y="4635500"/>
          <p14:tracePt t="704234" x="4822825" y="4635500"/>
          <p14:tracePt t="704248" x="4751388" y="4662488"/>
          <p14:tracePt t="704265" x="4660900" y="4687888"/>
          <p14:tracePt t="704282" x="4616450" y="4714875"/>
          <p14:tracePt t="704298" x="4608513" y="4724400"/>
          <p14:tracePt t="704332" x="4598988" y="4724400"/>
          <p14:tracePt t="704359" x="4581525" y="4741863"/>
          <p14:tracePt t="704376" x="4554538" y="4751388"/>
          <p14:tracePt t="704386" x="4527550" y="4759325"/>
          <p14:tracePt t="704399" x="4491038" y="4768850"/>
          <p14:tracePt t="704416" x="4465638" y="4768850"/>
          <p14:tracePt t="704434" x="4456113" y="4768850"/>
          <p14:tracePt t="704450" x="4438650" y="4768850"/>
          <p14:tracePt t="704465" x="4384675" y="4768850"/>
          <p14:tracePt t="704482" x="4322763" y="4768850"/>
          <p14:tracePt t="704498" x="4251325" y="4768850"/>
          <p14:tracePt t="704516" x="4232275" y="4768850"/>
          <p14:tracePt t="704532" x="4224338" y="4768850"/>
          <p14:tracePt t="704565" x="4232275" y="4768850"/>
          <p14:tracePt t="704829" x="4241800" y="4768850"/>
          <p14:tracePt t="704837" x="4251325" y="4768850"/>
          <p14:tracePt t="704859" x="4259263" y="4768850"/>
          <p14:tracePt t="704867" x="4268788" y="4768850"/>
          <p14:tracePt t="704915" x="4268788" y="4759325"/>
          <p14:tracePt t="705016" x="4268788" y="4751388"/>
          <p14:tracePt t="705026" x="4268788" y="4741863"/>
          <p14:tracePt t="705041" x="4268788" y="4733925"/>
          <p14:tracePt t="705051" x="4268788" y="4724400"/>
          <p14:tracePt t="705066" x="4276725" y="4724400"/>
          <p14:tracePt t="705984" x="4268788" y="4724400"/>
          <p14:tracePt t="706058" x="4268788" y="4733925"/>
          <p14:tracePt t="706068" x="4259263" y="4741863"/>
          <p14:tracePt t="709591" x="4268788" y="4741863"/>
          <p14:tracePt t="710269" x="4276725" y="4741863"/>
          <p14:tracePt t="710721" x="4303713" y="4741863"/>
          <p14:tracePt t="710731" x="4330700" y="4741863"/>
          <p14:tracePt t="710750" x="4340225" y="4687888"/>
          <p14:tracePt t="710767" x="4340225" y="4572000"/>
          <p14:tracePt t="710783" x="4340225" y="4259263"/>
          <p14:tracePt t="710801" x="4303713" y="4064000"/>
          <p14:tracePt t="710817" x="4276725" y="3867150"/>
          <p14:tracePt t="710833" x="4268788" y="3768725"/>
          <p14:tracePt t="710850" x="4268788" y="3724275"/>
          <p14:tracePt t="710866" x="4259263" y="3679825"/>
          <p14:tracePt t="710884" x="4259263" y="3662363"/>
          <p14:tracePt t="710901" x="4259263" y="3643313"/>
          <p14:tracePt t="710918" x="4259263" y="3625850"/>
          <p14:tracePt t="710934" x="4259263" y="3616325"/>
          <p14:tracePt t="710950" x="4251325" y="3616325"/>
          <p14:tracePt t="710966" x="4251325" y="3608388"/>
          <p14:tracePt t="710983" x="4251325" y="3598863"/>
          <p14:tracePt t="711003" x="4241800" y="3589338"/>
          <p14:tracePt t="711017" x="4241800" y="3571875"/>
          <p14:tracePt t="711033" x="4224338" y="3500438"/>
          <p14:tracePt t="711051" x="4214813" y="3438525"/>
          <p14:tracePt t="711068" x="4197350" y="3367088"/>
          <p14:tracePt t="711083" x="4197350" y="3330575"/>
          <p14:tracePt t="711100" x="4187825" y="3313113"/>
          <p14:tracePt t="711133" x="4187825" y="3303588"/>
          <p14:tracePt t="711717" x="4187825" y="3295650"/>
          <p14:tracePt t="711734" x="4214813" y="3251200"/>
          <p14:tracePt t="711751" x="4232275" y="3214688"/>
          <p14:tracePt t="711768" x="4241800" y="3187700"/>
          <p14:tracePt t="711784" x="4241800" y="3179763"/>
          <p14:tracePt t="711801" x="4241800" y="3160713"/>
          <p14:tracePt t="711818" x="4241800" y="3143250"/>
          <p14:tracePt t="711834" x="4251325" y="3135313"/>
          <p14:tracePt t="711851" x="4251325" y="3125788"/>
          <p14:tracePt t="711884" x="4251325" y="3108325"/>
          <p14:tracePt t="711901" x="4251325" y="3098800"/>
          <p14:tracePt t="711917" x="4251325" y="3089275"/>
          <p14:tracePt t="711934" x="4259263" y="3081338"/>
          <p14:tracePt t="711968" x="4259263" y="3071813"/>
          <p14:tracePt t="712014" x="4259263" y="3063875"/>
          <p14:tracePt t="712023" x="4268788" y="3054350"/>
          <p14:tracePt t="712038" x="4268788" y="3044825"/>
          <p14:tracePt t="712051" x="4286250" y="3017838"/>
          <p14:tracePt t="712069" x="4286250" y="2992438"/>
          <p14:tracePt t="712084" x="4286250" y="2973388"/>
          <p14:tracePt t="712101" x="4286250" y="2955925"/>
          <p14:tracePt t="712117" x="4286250" y="2946400"/>
          <p14:tracePt t="712134" x="4286250" y="2938463"/>
          <p14:tracePt t="712210" x="4286250" y="2928938"/>
          <p14:tracePt t="712226" x="4286250" y="2911475"/>
          <p14:tracePt t="712304" x="4286250" y="2901950"/>
          <p14:tracePt t="712314" x="4286250" y="2894013"/>
          <p14:tracePt t="712324" x="4286250" y="2874963"/>
          <p14:tracePt t="712335" x="4286250" y="2840038"/>
          <p14:tracePt t="712351" x="4286250" y="2822575"/>
          <p14:tracePt t="712368" x="4286250" y="2813050"/>
          <p14:tracePt t="712386" x="4286250" y="2822575"/>
          <p14:tracePt t="712506" x="4286250" y="2830513"/>
          <p14:tracePt t="712516" x="4286250" y="2813050"/>
          <p14:tracePt t="712672" x="4286250" y="2803525"/>
          <p14:tracePt t="712678" x="4286250" y="2795588"/>
          <p14:tracePt t="712686" x="4286250" y="2786063"/>
          <p14:tracePt t="712700" x="4286250" y="2778125"/>
          <p14:tracePt t="712719" x="4286250" y="2768600"/>
          <p14:tracePt t="712735" x="4295775" y="2751138"/>
          <p14:tracePt t="712751" x="4295775" y="2741613"/>
          <p14:tracePt t="712784" x="4303713" y="2741613"/>
          <p14:tracePt t="712801" x="4313238" y="2732088"/>
          <p14:tracePt t="712818" x="4313238" y="2724150"/>
          <p14:tracePt t="712834" x="4322763" y="2714625"/>
          <p14:tracePt t="712851" x="4330700" y="2706688"/>
          <p14:tracePt t="712867" x="4303713" y="2714625"/>
          <p14:tracePt t="713611" x="4286250" y="2741613"/>
          <p14:tracePt t="713621" x="4187825" y="2813050"/>
          <p14:tracePt t="713635" x="4071938" y="2901950"/>
          <p14:tracePt t="713652" x="3857625" y="3044825"/>
          <p14:tracePt t="713668" x="3616325" y="3179763"/>
          <p14:tracePt t="713684" x="3303588" y="3340100"/>
          <p14:tracePt t="713700" x="2946400" y="3473450"/>
          <p14:tracePt t="713717" x="2571750" y="3598863"/>
          <p14:tracePt t="713734" x="2125663" y="3857625"/>
          <p14:tracePt t="713751" x="1946275" y="3965575"/>
          <p14:tracePt t="713767" x="1884363" y="4027488"/>
          <p14:tracePt t="713784" x="1830388" y="4081463"/>
          <p14:tracePt t="713800" x="1751013" y="4197350"/>
          <p14:tracePt t="713817" x="1616075" y="4340225"/>
          <p14:tracePt t="713833" x="1482725" y="4456113"/>
          <p14:tracePt t="713850" x="1330325" y="4545013"/>
          <p14:tracePt t="713867" x="1133475" y="4670425"/>
          <p14:tracePt t="713885" x="1062038" y="4733925"/>
          <p14:tracePt t="713900" x="1009650" y="4786313"/>
          <p14:tracePt t="713918" x="982663" y="4822825"/>
          <p14:tracePt t="713935" x="938213" y="4867275"/>
          <p14:tracePt t="713951" x="830263" y="4938713"/>
          <p14:tracePt t="713968" x="696913" y="5027613"/>
          <p14:tracePt t="713984" x="500063" y="5153025"/>
          <p14:tracePt t="714002" x="374650" y="5233988"/>
          <p14:tracePt t="714018" x="303213" y="5268913"/>
          <p14:tracePt t="714034" x="241300" y="5313363"/>
          <p14:tracePt t="714051" x="187325" y="5367338"/>
          <p14:tracePt t="714068" x="133350" y="5429250"/>
          <p14:tracePt t="714085" x="80963" y="5492750"/>
          <p14:tracePt t="714118" x="88900" y="5500688"/>
          <p14:tracePt t="714275" x="98425" y="5500688"/>
          <p14:tracePt t="714284" x="107950" y="5500688"/>
          <p14:tracePt t="714301" x="133350" y="5500688"/>
          <p14:tracePt t="714318" x="169863" y="5492750"/>
          <p14:tracePt t="714334" x="204788" y="5465763"/>
          <p14:tracePt t="714350" x="276225" y="5438775"/>
          <p14:tracePt t="714367" x="339725" y="5411788"/>
          <p14:tracePt t="714386" x="357188" y="5411788"/>
          <p14:tracePt t="714402" x="357188" y="5402263"/>
          <p14:tracePt t="715313" x="357188" y="5394325"/>
          <p14:tracePt t="716373" x="357188" y="5384800"/>
          <p14:tracePt t="716383" x="357188" y="5376863"/>
          <p14:tracePt t="716631" x="366713" y="5367338"/>
          <p14:tracePt t="716641" x="374650" y="5367338"/>
          <p14:tracePt t="716651" x="384175" y="5357813"/>
          <p14:tracePt t="716668" x="419100" y="5340350"/>
          <p14:tracePt t="716685" x="455613" y="5313363"/>
          <p14:tracePt t="716701" x="536575" y="5259388"/>
          <p14:tracePt t="716717" x="652463" y="5180013"/>
          <p14:tracePt t="716735" x="785813" y="5091113"/>
          <p14:tracePt t="716752" x="982663" y="4992688"/>
          <p14:tracePt t="716768" x="1196975" y="4921250"/>
          <p14:tracePt t="716785" x="1384300" y="4840288"/>
          <p14:tracePt t="716803" x="1473200" y="4786313"/>
          <p14:tracePt t="716820" x="1490663" y="4768850"/>
          <p14:tracePt t="716836" x="1500188" y="4759325"/>
          <p14:tracePt t="716851" x="1509713" y="4759325"/>
          <p14:tracePt t="716868" x="1509713" y="4751388"/>
          <p14:tracePt t="716885" x="1517650" y="4751388"/>
          <p14:tracePt t="716975" x="1527175" y="4741863"/>
          <p14:tracePt t="717007" x="1554163" y="4733925"/>
          <p14:tracePt t="717017" x="1616075" y="4697413"/>
          <p14:tracePt t="717035" x="1758950" y="4625975"/>
          <p14:tracePt t="717052" x="1946275" y="4564063"/>
          <p14:tracePt t="717052" x="2044700" y="4527550"/>
          <p14:tracePt t="717069" x="2232025" y="4456113"/>
          <p14:tracePt t="717085" x="2419350" y="4384675"/>
          <p14:tracePt t="717101" x="2643188" y="4286250"/>
          <p14:tracePt t="717118" x="2867025" y="4135438"/>
          <p14:tracePt t="717135" x="3027363" y="4044950"/>
          <p14:tracePt t="717152" x="3133725" y="3983038"/>
          <p14:tracePt t="717169" x="3187700" y="3956050"/>
          <p14:tracePt t="717185" x="3232150" y="3929063"/>
          <p14:tracePt t="717202" x="3259138" y="3911600"/>
          <p14:tracePt t="717218" x="3313113" y="3894138"/>
          <p14:tracePt t="717235" x="3367088" y="3867150"/>
          <p14:tracePt t="717252" x="3419475" y="3813175"/>
          <p14:tracePt t="717268" x="3500438" y="3741738"/>
          <p14:tracePt t="717285" x="3581400" y="3687763"/>
          <p14:tracePt t="717302" x="3660775" y="3643313"/>
          <p14:tracePt t="717320" x="3714750" y="3625850"/>
          <p14:tracePt t="717334" x="3751263" y="3616325"/>
          <p14:tracePt t="717351" x="3776663" y="3616325"/>
          <p14:tracePt t="717368" x="3795713" y="3608388"/>
          <p14:tracePt t="717387" x="3822700" y="3589338"/>
          <p14:tracePt t="717401" x="3884613" y="3581400"/>
          <p14:tracePt t="717418" x="3965575" y="3544888"/>
          <p14:tracePt t="717435" x="4062413" y="3517900"/>
          <p14:tracePt t="717451" x="4276725" y="3438525"/>
          <p14:tracePt t="717469" x="4375150" y="3411538"/>
          <p14:tracePt t="717485" x="4438650" y="3394075"/>
          <p14:tracePt t="717502" x="4491038" y="3375025"/>
          <p14:tracePt t="717518" x="4510088" y="3367088"/>
          <p14:tracePt t="717534" x="4527550" y="3357563"/>
          <p14:tracePt t="717551" x="4537075" y="3349625"/>
          <p14:tracePt t="717569" x="4545013" y="3349625"/>
          <p14:tracePt t="717584" x="4554538" y="3340100"/>
          <p14:tracePt t="717601" x="4572000" y="3330575"/>
          <p14:tracePt t="717617" x="4598988" y="3322638"/>
          <p14:tracePt t="717635" x="4608513" y="3303588"/>
          <p14:tracePt t="717652" x="4625975" y="3295650"/>
          <p14:tracePt t="717669" x="4633913" y="3295650"/>
          <p14:tracePt t="717685" x="4652963" y="3278188"/>
          <p14:tracePt t="717702" x="4679950" y="3268663"/>
          <p14:tracePt t="717720" x="4705350" y="3251200"/>
          <p14:tracePt t="717735" x="4751388" y="3232150"/>
          <p14:tracePt t="717752" x="4795838" y="3232150"/>
          <p14:tracePt t="717768" x="4803775" y="3224213"/>
          <p14:tracePt t="717785" x="4813300" y="3224213"/>
          <p14:tracePt t="717802" x="4822825" y="3224213"/>
          <p14:tracePt t="717818" x="4830763" y="3224213"/>
          <p14:tracePt t="717876" x="4840288" y="3224213"/>
          <p14:tracePt t="717914" x="4848225" y="3214688"/>
          <p14:tracePt t="717938" x="4857750" y="3214688"/>
          <p14:tracePt t="717953" x="4867275" y="3214688"/>
          <p14:tracePt t="717970" x="4875213" y="3214688"/>
          <p14:tracePt t="717986" x="4884738" y="3214688"/>
          <p14:tracePt t="717995" x="4894263" y="3214688"/>
          <p14:tracePt t="718006" x="4921250" y="3214688"/>
          <p14:tracePt t="718018" x="4983163" y="3206750"/>
          <p14:tracePt t="718035" x="5027613" y="3197225"/>
          <p14:tracePt t="718051" x="5072063" y="3197225"/>
          <p14:tracePt t="718068" x="5116513" y="3197225"/>
          <p14:tracePt t="718085" x="5160963" y="3187700"/>
          <p14:tracePt t="718101" x="5180013" y="3187700"/>
          <p14:tracePt t="718119" x="5187950" y="3187700"/>
          <p14:tracePt t="718135" x="5187950" y="3179763"/>
          <p14:tracePt t="718203" x="5197475" y="3170238"/>
          <p14:tracePt t="718219" x="5197475" y="3160713"/>
          <p14:tracePt t="718236" x="5197475" y="3152775"/>
          <p14:tracePt t="718245" x="5197475" y="3143250"/>
          <p14:tracePt t="718256" x="5180013" y="3125788"/>
          <p14:tracePt t="718268" x="5170488" y="3108325"/>
          <p14:tracePt t="718284" x="5153025" y="3063875"/>
          <p14:tracePt t="718301" x="5135563" y="3036888"/>
          <p14:tracePt t="718318" x="5116513" y="3000375"/>
          <p14:tracePt t="718334" x="5081588" y="2965450"/>
          <p14:tracePt t="718352" x="5081588" y="2955925"/>
          <p14:tracePt t="718368" x="5072063" y="2938463"/>
          <p14:tracePt t="718387" x="5054600" y="2921000"/>
          <p14:tracePt t="718402" x="5045075" y="2911475"/>
          <p14:tracePt t="718418" x="5037138" y="2901950"/>
          <p14:tracePt t="718435" x="5018088" y="2894013"/>
          <p14:tracePt t="718452" x="5000625" y="2884488"/>
          <p14:tracePt t="718470" x="4992688" y="2874963"/>
          <p14:tracePt t="718486" x="4973638" y="2874963"/>
          <p14:tracePt t="718503" x="4965700" y="2874963"/>
          <p14:tracePt t="718518" x="4946650" y="2867025"/>
          <p14:tracePt t="718552" x="4929188" y="2867025"/>
          <p14:tracePt t="718568" x="4902200" y="2874963"/>
          <p14:tracePt t="718585" x="4875213" y="2894013"/>
          <p14:tracePt t="718602" x="4848225" y="2946400"/>
          <p14:tracePt t="718619" x="4830763" y="2982913"/>
          <p14:tracePt t="718635" x="4822825" y="3027363"/>
          <p14:tracePt t="718652" x="4822825" y="3081338"/>
          <p14:tracePt t="718669" x="4830763" y="3116263"/>
          <p14:tracePt t="718685" x="4848225" y="3135313"/>
          <p14:tracePt t="718701" x="4875213" y="3187700"/>
          <p14:tracePt t="718718" x="4992688" y="3295650"/>
          <p14:tracePt t="718735" x="5054600" y="3357563"/>
          <p14:tracePt t="718751" x="5116513" y="3402013"/>
          <p14:tracePt t="718768" x="5160963" y="3411538"/>
          <p14:tracePt t="718785" x="5187950" y="3429000"/>
          <p14:tracePt t="718802" x="5214938" y="3455988"/>
          <p14:tracePt t="718818" x="5251450" y="3465513"/>
          <p14:tracePt t="718835" x="5259388" y="3473450"/>
          <p14:tracePt t="718852" x="5278438" y="3482975"/>
          <p14:tracePt t="718869" x="5286375" y="3482975"/>
          <p14:tracePt t="718886" x="5322888" y="3473450"/>
          <p14:tracePt t="718902" x="5375275" y="3446463"/>
          <p14:tracePt t="718919" x="5438775" y="3429000"/>
          <p14:tracePt t="718935" x="5473700" y="3402013"/>
          <p14:tracePt t="718952" x="5564188" y="3349625"/>
          <p14:tracePt t="718970" x="5599113" y="3313113"/>
          <p14:tracePt t="718986" x="5616575" y="3268663"/>
          <p14:tracePt t="719002" x="5635625" y="3197225"/>
          <p14:tracePt t="719019" x="5635625" y="3135313"/>
          <p14:tracePt t="719035" x="5608638" y="3108325"/>
          <p14:tracePt t="719052" x="5581650" y="3081338"/>
          <p14:tracePt t="719069" x="5537200" y="3054350"/>
          <p14:tracePt t="719085" x="5429250" y="3000375"/>
          <p14:tracePt t="719101" x="5330825" y="2955925"/>
          <p14:tracePt t="719118" x="5232400" y="2911475"/>
          <p14:tracePt t="719136" x="5180013" y="2894013"/>
          <p14:tracePt t="719152" x="5116513" y="2874963"/>
          <p14:tracePt t="719169" x="5045075" y="2867025"/>
          <p14:tracePt t="719185" x="4992688" y="2867025"/>
          <p14:tracePt t="719201" x="4956175" y="2867025"/>
          <p14:tracePt t="719218" x="4929188" y="2867025"/>
          <p14:tracePt t="719252" x="4911725" y="2884488"/>
          <p14:tracePt t="719268" x="4894263" y="2928938"/>
          <p14:tracePt t="719285" x="4848225" y="3017838"/>
          <p14:tracePt t="719302" x="4795838" y="3108325"/>
          <p14:tracePt t="719318" x="4732338" y="3241675"/>
          <p14:tracePt t="719335" x="4687888" y="3394075"/>
          <p14:tracePt t="719352" x="4670425" y="3598863"/>
          <p14:tracePt t="719370" x="4670425" y="3687763"/>
          <p14:tracePt t="719388" x="4705350" y="3857625"/>
          <p14:tracePt t="719402" x="4776788" y="4090988"/>
          <p14:tracePt t="719418" x="4848225" y="4349750"/>
          <p14:tracePt t="719435" x="4921250" y="4591050"/>
          <p14:tracePt t="719452" x="4983163" y="4805363"/>
          <p14:tracePt t="719468" x="5037138" y="4948238"/>
          <p14:tracePt t="719485" x="5108575" y="5091113"/>
          <p14:tracePt t="719502" x="5153025" y="5135563"/>
          <p14:tracePt t="719519" x="5160963" y="5162550"/>
          <p14:tracePt t="719536" x="5180013" y="5180013"/>
          <p14:tracePt t="719552" x="5187950" y="5207000"/>
          <p14:tracePt t="719568" x="5207000" y="5224463"/>
          <p14:tracePt t="719585" x="5232400" y="5241925"/>
          <p14:tracePt t="719602" x="5295900" y="5278438"/>
          <p14:tracePt t="719620" x="5303838" y="5286375"/>
          <p14:tracePt t="719636" x="5322888" y="5286375"/>
          <p14:tracePt t="719653" x="5340350" y="5305425"/>
          <p14:tracePt t="719669" x="5375275" y="5322888"/>
          <p14:tracePt t="719684" x="5456238" y="5322888"/>
          <p14:tracePt t="719701" x="5608638" y="5241925"/>
          <p14:tracePt t="719718" x="5732463" y="5099050"/>
          <p14:tracePt t="719735" x="5786438" y="4929188"/>
          <p14:tracePt t="719752" x="5786438" y="4643438"/>
          <p14:tracePt t="719769" x="5751513" y="4448175"/>
          <p14:tracePt t="719785" x="5715000" y="4206875"/>
          <p14:tracePt t="719802" x="5697538" y="3992563"/>
          <p14:tracePt t="719818" x="5670550" y="3768725"/>
          <p14:tracePt t="719835" x="5643563" y="3581400"/>
          <p14:tracePt t="719852" x="5616575" y="3455988"/>
          <p14:tracePt t="719869" x="5589588" y="3330575"/>
          <p14:tracePt t="719886" x="5581650" y="3259138"/>
          <p14:tracePt t="719901" x="5564188" y="3197225"/>
          <p14:tracePt t="719918" x="5545138" y="3152775"/>
          <p14:tracePt t="719935" x="5537200" y="3098800"/>
          <p14:tracePt t="719951" x="5518150" y="3054350"/>
          <p14:tracePt t="719968" x="5492750" y="3009900"/>
          <p14:tracePt t="719985" x="5438775" y="2965450"/>
          <p14:tracePt t="720001" x="5357813" y="2901950"/>
          <p14:tracePt t="720018" x="5313363" y="2857500"/>
          <p14:tracePt t="720035" x="5278438" y="2840038"/>
          <p14:tracePt t="720052" x="5251450" y="2822575"/>
          <p14:tracePt t="720069" x="5232400" y="2813050"/>
          <p14:tracePt t="720085" x="5214938" y="2803525"/>
          <p14:tracePt t="720102" x="5180013" y="2803525"/>
          <p14:tracePt t="720120" x="5045075" y="2849563"/>
          <p14:tracePt t="720136" x="4938713" y="2884488"/>
          <p14:tracePt t="720152" x="4867275" y="2946400"/>
          <p14:tracePt t="720169" x="4786313" y="3009900"/>
          <p14:tracePt t="720185" x="4714875" y="3071813"/>
          <p14:tracePt t="720202" x="4687888" y="3143250"/>
          <p14:tracePt t="720219" x="4670425" y="3224213"/>
          <p14:tracePt t="720235" x="4652963" y="3367088"/>
          <p14:tracePt t="720252" x="4643438" y="3536950"/>
          <p14:tracePt t="720270" x="4625975" y="3849688"/>
          <p14:tracePt t="720285" x="4652963" y="4027488"/>
          <p14:tracePt t="720302" x="4714875" y="4206875"/>
          <p14:tracePt t="720319" x="4759325" y="4349750"/>
          <p14:tracePt t="720335" x="4776788" y="4510088"/>
          <p14:tracePt t="720351" x="4803775" y="4697413"/>
          <p14:tracePt t="720368" x="4867275" y="4876800"/>
          <p14:tracePt t="720387" x="4911725" y="4938713"/>
          <p14:tracePt t="720402" x="4965700" y="5019675"/>
          <p14:tracePt t="720419" x="5010150" y="5064125"/>
          <p14:tracePt t="720435" x="5018088" y="5091113"/>
          <p14:tracePt t="720452" x="5037138" y="5099050"/>
          <p14:tracePt t="720469" x="5037138" y="5108575"/>
          <p14:tracePt t="720485" x="5054600" y="5126038"/>
          <p14:tracePt t="720503" x="5072063" y="5135563"/>
          <p14:tracePt t="720520" x="5089525" y="5135563"/>
          <p14:tracePt t="720537" x="5153025" y="5135563"/>
          <p14:tracePt t="720552" x="5214938" y="5126038"/>
          <p14:tracePt t="720568" x="5303838" y="5091113"/>
          <p14:tracePt t="720585" x="5375275" y="5037138"/>
          <p14:tracePt t="720602" x="5411788" y="4973638"/>
          <p14:tracePt t="720618" x="5483225" y="4795838"/>
          <p14:tracePt t="720636" x="5500688" y="4670425"/>
          <p14:tracePt t="720652" x="5510213" y="4527550"/>
          <p14:tracePt t="720669" x="5510213" y="4376738"/>
          <p14:tracePt t="720686" x="5510213" y="4197350"/>
          <p14:tracePt t="720702" x="5510213" y="4019550"/>
          <p14:tracePt t="720719" x="5510213" y="3884613"/>
          <p14:tracePt t="720735" x="5500688" y="3805238"/>
          <p14:tracePt t="720752" x="5500688" y="3679825"/>
          <p14:tracePt t="720769" x="5483225" y="3571875"/>
          <p14:tracePt t="720786" x="5465763" y="3500438"/>
          <p14:tracePt t="720802" x="5446713" y="3438525"/>
          <p14:tracePt t="720819" x="5421313" y="3421063"/>
          <p14:tracePt t="720835" x="5411788" y="3402013"/>
          <p14:tracePt t="720852" x="5402263" y="3384550"/>
          <p14:tracePt t="720868" x="5394325" y="3357563"/>
          <p14:tracePt t="720868" x="5384800" y="3340100"/>
          <p14:tracePt t="720888" x="5357813" y="3303588"/>
          <p14:tracePt t="720902" x="5340350" y="3286125"/>
          <p14:tracePt t="720919" x="5313363" y="3259138"/>
          <p14:tracePt t="720935" x="5278438" y="3214688"/>
          <p14:tracePt t="720952" x="5232400" y="3170238"/>
          <p14:tracePt t="720969" x="5180013" y="3143250"/>
          <p14:tracePt t="720985" x="5153025" y="3125788"/>
          <p14:tracePt t="721002" x="5135563" y="3108325"/>
          <p14:tracePt t="721020" x="5116513" y="3108325"/>
          <p14:tracePt t="721036" x="5108575" y="3108325"/>
          <p14:tracePt t="721052" x="5054600" y="3098800"/>
          <p14:tracePt t="721069" x="4983163" y="3098800"/>
          <p14:tracePt t="721085" x="4911725" y="3108325"/>
          <p14:tracePt t="721101" x="4848225" y="3152775"/>
          <p14:tracePt t="721118" x="4786313" y="3224213"/>
          <p14:tracePt t="721135" x="4724400" y="3322638"/>
          <p14:tracePt t="721152" x="4670425" y="3465513"/>
          <p14:tracePt t="721168" x="4652963" y="3581400"/>
          <p14:tracePt t="721185" x="4633913" y="3662363"/>
          <p14:tracePt t="721201" x="4616450" y="3778250"/>
          <p14:tracePt t="721218" x="4598988" y="3938588"/>
          <p14:tracePt t="721235" x="4589463" y="4116388"/>
          <p14:tracePt t="721252" x="4589463" y="4313238"/>
          <p14:tracePt t="721268" x="4625975" y="4591050"/>
          <p14:tracePt t="721286" x="4652963" y="4741863"/>
          <p14:tracePt t="721302" x="4670425" y="4857750"/>
          <p14:tracePt t="721318" x="4714875" y="4956175"/>
          <p14:tracePt t="721336" x="4759325" y="5045075"/>
          <p14:tracePt t="721352" x="4803775" y="5091113"/>
          <p14:tracePt t="721369" x="4840288" y="5135563"/>
          <p14:tracePt t="721369" x="4857750" y="5143500"/>
          <p14:tracePt t="721388" x="4867275" y="5153025"/>
          <p14:tracePt t="721402" x="4894263" y="5170488"/>
          <p14:tracePt t="721420" x="4929188" y="5197475"/>
          <p14:tracePt t="721435" x="4983163" y="5214938"/>
          <p14:tracePt t="721453" x="5027613" y="5233988"/>
          <p14:tracePt t="721469" x="5081588" y="5241925"/>
          <p14:tracePt t="721486" x="5143500" y="5251450"/>
          <p14:tracePt t="721503" x="5303838" y="5233988"/>
          <p14:tracePt t="721520" x="5492750" y="5162550"/>
          <p14:tracePt t="721535" x="5608638" y="5045075"/>
          <p14:tracePt t="721552" x="5661025" y="4902200"/>
          <p14:tracePt t="721568" x="5680075" y="4778375"/>
          <p14:tracePt t="721585" x="5680075" y="4687888"/>
          <p14:tracePt t="721601" x="5680075" y="4510088"/>
          <p14:tracePt t="721618" x="5653088" y="4278313"/>
          <p14:tracePt t="721635" x="5635625" y="4044950"/>
          <p14:tracePt t="721652" x="5616575" y="3849688"/>
          <p14:tracePt t="721670" x="5616575" y="3662363"/>
          <p14:tracePt t="721687" x="5616575" y="3589338"/>
          <p14:tracePt t="721702" x="5599113" y="3517900"/>
          <p14:tracePt t="721719" x="5581650" y="3446463"/>
          <p14:tracePt t="721736" x="5554663" y="3384550"/>
          <p14:tracePt t="721752" x="5537200" y="3340100"/>
          <p14:tracePt t="721769" x="5500688" y="3251200"/>
          <p14:tracePt t="721787" x="5473700" y="3206750"/>
          <p14:tracePt t="721802" x="5438775" y="3152775"/>
          <p14:tracePt t="721819" x="5421313" y="3108325"/>
          <p14:tracePt t="721836" x="5384800" y="3054350"/>
          <p14:tracePt t="721852" x="5357813" y="3017838"/>
          <p14:tracePt t="721868" x="5340350" y="3009900"/>
          <p14:tracePt t="721886" x="5322888" y="3000375"/>
          <p14:tracePt t="721901" x="5313363" y="3000375"/>
          <p14:tracePt t="721918" x="5251450" y="2982913"/>
          <p14:tracePt t="721936" x="5197475" y="2973388"/>
          <p14:tracePt t="721952" x="5126038" y="2982913"/>
          <p14:tracePt t="721969" x="5045075" y="3000375"/>
          <p14:tracePt t="721985" x="4956175" y="3017838"/>
          <p14:tracePt t="722002" x="4902200" y="3036888"/>
          <p14:tracePt t="722019" x="4848225" y="3071813"/>
          <p14:tracePt t="722036" x="4786313" y="3135313"/>
          <p14:tracePt t="722052" x="4751388" y="3197225"/>
          <p14:tracePt t="722069" x="4724400" y="3251200"/>
          <p14:tracePt t="722086" x="4687888" y="3286125"/>
          <p14:tracePt t="722102" x="4670425" y="3330575"/>
          <p14:tracePt t="722119" x="4652963" y="3375025"/>
          <p14:tracePt t="722136" x="4652963" y="3411538"/>
          <p14:tracePt t="722152" x="4633913" y="3446463"/>
          <p14:tracePt t="722170" x="4625975" y="3473450"/>
          <p14:tracePt t="722187" x="4616450" y="3544888"/>
          <p14:tracePt t="722202" x="4616450" y="3662363"/>
          <p14:tracePt t="722219" x="4625975" y="3813175"/>
          <p14:tracePt t="722236" x="4643438" y="3956050"/>
          <p14:tracePt t="722252" x="4660900" y="4037013"/>
          <p14:tracePt t="722269" x="4670425" y="4090988"/>
          <p14:tracePt t="722285" x="4679950" y="4135438"/>
          <p14:tracePt t="722302" x="4705350" y="4214813"/>
          <p14:tracePt t="722318" x="4724400" y="4340225"/>
          <p14:tracePt t="722335" x="4759325" y="4483100"/>
          <p14:tracePt t="722352" x="4786313" y="4581525"/>
          <p14:tracePt t="722368" x="4803775" y="4625975"/>
          <p14:tracePt t="722387" x="4813300" y="4635500"/>
          <p14:tracePt t="722402" x="4840288" y="4679950"/>
          <p14:tracePt t="722420" x="4857750" y="4724400"/>
          <p14:tracePt t="722436" x="4911725" y="4778375"/>
          <p14:tracePt t="722452" x="4956175" y="4849813"/>
          <p14:tracePt t="722469" x="4992688" y="4902200"/>
          <p14:tracePt t="722486" x="5037138" y="4965700"/>
          <p14:tracePt t="722502" x="5072063" y="5000625"/>
          <p14:tracePt t="722519" x="5081588" y="5019675"/>
          <p14:tracePt t="722536" x="5108575" y="5027613"/>
          <p14:tracePt t="722552" x="5241925" y="5054600"/>
          <p14:tracePt t="722570" x="5313363" y="5064125"/>
          <p14:tracePt t="722585" x="5375275" y="5064125"/>
          <p14:tracePt t="722602" x="5429250" y="5054600"/>
          <p14:tracePt t="722618" x="5473700" y="5010150"/>
          <p14:tracePt t="722635" x="5510213" y="4921250"/>
          <p14:tracePt t="722652" x="5527675" y="4822825"/>
          <p14:tracePt t="722668" x="5545138" y="4679950"/>
          <p14:tracePt t="722686" x="5564188" y="4537075"/>
          <p14:tracePt t="722702" x="5589588" y="4313238"/>
          <p14:tracePt t="722718" x="5616575" y="4071938"/>
          <p14:tracePt t="722735" x="5635625" y="3867150"/>
          <p14:tracePt t="722752" x="5653088" y="3687763"/>
          <p14:tracePt t="722768" x="5670550" y="3563938"/>
          <p14:tracePt t="722785" x="5670550" y="3438525"/>
          <p14:tracePt t="722802" x="5653088" y="3295650"/>
          <p14:tracePt t="722820" x="5599113" y="3143250"/>
          <p14:tracePt t="722835" x="5564188" y="3081338"/>
          <p14:tracePt t="722852" x="5537200" y="3036888"/>
          <p14:tracePt t="722869" x="5510213" y="2992438"/>
          <p14:tracePt t="722887" x="5465763" y="2955925"/>
          <p14:tracePt t="722902" x="5429250" y="2928938"/>
          <p14:tracePt t="722919" x="5367338" y="2894013"/>
          <p14:tracePt t="722937" x="5303838" y="2867025"/>
          <p14:tracePt t="722952" x="5251450" y="2857500"/>
          <p14:tracePt t="722969" x="5187950" y="2840038"/>
          <p14:tracePt t="722985" x="5135563" y="2822575"/>
          <p14:tracePt t="723002" x="5089525" y="2822575"/>
          <p14:tracePt t="723019" x="5054600" y="2822575"/>
          <p14:tracePt t="723036" x="5010150" y="2822575"/>
          <p14:tracePt t="723052" x="4965700" y="2822575"/>
          <p14:tracePt t="723070" x="4929188" y="2822575"/>
          <p14:tracePt t="723087" x="4921250" y="2830513"/>
          <p14:tracePt t="723119" x="4921250" y="2840038"/>
          <p14:tracePt t="723164" x="4911725" y="2849563"/>
          <p14:tracePt t="723174" x="4902200" y="2849563"/>
          <p14:tracePt t="723185" x="4786313" y="2857500"/>
          <p14:tracePt t="723203" x="4608513" y="2884488"/>
          <p14:tracePt t="723218" x="4429125" y="2894013"/>
          <p14:tracePt t="723235" x="4259263" y="2894013"/>
          <p14:tracePt t="723252" x="4098925" y="2894013"/>
          <p14:tracePt t="723269" x="3983038" y="2894013"/>
          <p14:tracePt t="723286" x="3956050" y="2894013"/>
          <p14:tracePt t="723319" x="3946525" y="2884488"/>
          <p14:tracePt t="723360" x="3946525" y="2867025"/>
          <p14:tracePt t="723370" x="3938588" y="2840038"/>
          <p14:tracePt t="723386" x="3938588" y="2822575"/>
          <p14:tracePt t="723402" x="3919538" y="2813050"/>
          <p14:tracePt t="723418" x="3911600" y="2813050"/>
          <p14:tracePt t="723435" x="3911600" y="2803525"/>
          <p14:tracePt t="723468" x="3884613" y="2803525"/>
          <p14:tracePt t="723484" x="3822700" y="2803525"/>
          <p14:tracePt t="723502" x="3697288" y="2813050"/>
          <p14:tracePt t="723518" x="3589338" y="2822575"/>
          <p14:tracePt t="723535" x="3465513" y="2849563"/>
          <p14:tracePt t="723552" x="3375025" y="2884488"/>
          <p14:tracePt t="723568" x="3286125" y="2946400"/>
          <p14:tracePt t="723585" x="3170238" y="3108325"/>
          <p14:tracePt t="723602" x="3098800" y="3232150"/>
          <p14:tracePt t="723618" x="3062288" y="3349625"/>
          <p14:tracePt t="723635" x="3036888" y="3465513"/>
          <p14:tracePt t="723651" x="3027363" y="3554413"/>
          <p14:tracePt t="723668" x="3027363" y="3679825"/>
          <p14:tracePt t="723685" x="3071813" y="3813175"/>
          <p14:tracePt t="723701" x="3197225" y="4010025"/>
          <p14:tracePt t="723718" x="3251200" y="4108450"/>
          <p14:tracePt t="723735" x="3268663" y="4162425"/>
          <p14:tracePt t="723751" x="3276600" y="4224338"/>
          <p14:tracePt t="723768" x="3303588" y="4313238"/>
          <p14:tracePt t="723785" x="3322638" y="4384675"/>
          <p14:tracePt t="723801" x="3348038" y="4483100"/>
          <p14:tracePt t="723820" x="3375025" y="4662488"/>
          <p14:tracePt t="723837" x="3394075" y="4751388"/>
          <p14:tracePt t="723852" x="3411538" y="4822825"/>
          <p14:tracePt t="723869" x="3429000" y="4884738"/>
          <p14:tracePt t="723887" x="3438525" y="4921250"/>
          <p14:tracePt t="723903" x="3455988" y="4973638"/>
          <p14:tracePt t="723919" x="3473450" y="5000625"/>
          <p14:tracePt t="723935" x="3482975" y="5045075"/>
          <p14:tracePt t="723952" x="3500438" y="5072063"/>
          <p14:tracePt t="723968" x="3509963" y="5081588"/>
          <p14:tracePt t="724002" x="3517900" y="5081588"/>
          <p14:tracePt t="724025" x="3544888" y="5081588"/>
          <p14:tracePt t="724041" x="3581400" y="5054600"/>
          <p14:tracePt t="724052" x="3670300" y="4973638"/>
          <p14:tracePt t="724070" x="3840163" y="4813300"/>
          <p14:tracePt t="724087" x="3884613" y="4741863"/>
          <p14:tracePt t="724103" x="3902075" y="4679950"/>
          <p14:tracePt t="724119" x="3919538" y="4581525"/>
          <p14:tracePt t="724136" x="3919538" y="4456113"/>
          <p14:tracePt t="724152" x="3919538" y="4305300"/>
          <p14:tracePt t="724169" x="3911600" y="4170363"/>
          <p14:tracePt t="724186" x="3875088" y="4027488"/>
          <p14:tracePt t="724202" x="3848100" y="3884613"/>
          <p14:tracePt t="724220" x="3776663" y="3635375"/>
          <p14:tracePt t="724238" x="3741738" y="3509963"/>
          <p14:tracePt t="724253" x="3714750" y="3438525"/>
          <p14:tracePt t="724269" x="3705225" y="3384550"/>
          <p14:tracePt t="724286" x="3687763" y="3313113"/>
          <p14:tracePt t="724303" x="3670300" y="3241675"/>
          <p14:tracePt t="724319" x="3670300" y="3160713"/>
          <p14:tracePt t="724337" x="3670300" y="3116263"/>
          <p14:tracePt t="724353" x="3679825" y="3027363"/>
          <p14:tracePt t="724369" x="3687763" y="2946400"/>
          <p14:tracePt t="724388" x="3687763" y="2894013"/>
          <p14:tracePt t="724403" x="3679825" y="2867025"/>
          <p14:tracePt t="724419" x="3670300" y="2840038"/>
          <p14:tracePt t="724436" x="3643313" y="2830513"/>
          <p14:tracePt t="724453" x="3625850" y="2813050"/>
          <p14:tracePt t="724469" x="3562350" y="2795588"/>
          <p14:tracePt t="724487" x="3509963" y="2795588"/>
          <p14:tracePt t="724503" x="3455988" y="2795588"/>
          <p14:tracePt t="724519" x="3375025" y="2803525"/>
          <p14:tracePt t="724536" x="3303588" y="2813050"/>
          <p14:tracePt t="724552" x="3241675" y="2830513"/>
          <p14:tracePt t="724569" x="3187700" y="2849563"/>
          <p14:tracePt t="724585" x="3133725" y="2921000"/>
          <p14:tracePt t="724602" x="3081338" y="3017838"/>
          <p14:tracePt t="724619" x="3027363" y="3125788"/>
          <p14:tracePt t="724635" x="3009900" y="3187700"/>
          <p14:tracePt t="724652" x="3000375" y="3251200"/>
          <p14:tracePt t="724668" x="2990850" y="3330575"/>
          <p14:tracePt t="724685" x="2990850" y="3421063"/>
          <p14:tracePt t="724702" x="3000375" y="3554413"/>
          <p14:tracePt t="724718" x="3017838" y="3652838"/>
          <p14:tracePt t="724735" x="3044825" y="3786188"/>
          <p14:tracePt t="724753" x="3071813" y="3902075"/>
          <p14:tracePt t="724769" x="3098800" y="3973513"/>
          <p14:tracePt t="724786" x="3133725" y="4054475"/>
          <p14:tracePt t="724802" x="3160713" y="4152900"/>
          <p14:tracePt t="724819" x="3214688" y="4286250"/>
          <p14:tracePt t="724836" x="3286125" y="4473575"/>
          <p14:tracePt t="724852" x="3375025" y="4670425"/>
          <p14:tracePt t="724869" x="3394075" y="4733925"/>
          <p14:tracePt t="724887" x="3402013" y="4786313"/>
          <p14:tracePt t="724903" x="3419475" y="4830763"/>
          <p14:tracePt t="724919" x="3438525" y="4884738"/>
          <p14:tracePt t="724936" x="3473450" y="4983163"/>
          <p14:tracePt t="724953" x="3536950" y="5143500"/>
          <p14:tracePt t="724970" x="3589338" y="5268913"/>
          <p14:tracePt t="724985" x="3670300" y="5367338"/>
          <p14:tracePt t="725002" x="3687763" y="5376863"/>
          <p14:tracePt t="725035" x="3714750" y="5367338"/>
          <p14:tracePt t="725097" x="3732213" y="5295900"/>
          <p14:tracePt t="725106" x="3768725" y="5233988"/>
          <p14:tracePt t="725119" x="3786188" y="5064125"/>
          <p14:tracePt t="725136" x="3776663" y="4948238"/>
          <p14:tracePt t="725153" x="3697288" y="4805363"/>
          <p14:tracePt t="725169" x="3581400" y="4643438"/>
          <p14:tracePt t="725186" x="3384550" y="4429125"/>
          <p14:tracePt t="725203" x="3133725" y="4197350"/>
          <p14:tracePt t="725220" x="2822575" y="3805238"/>
          <p14:tracePt t="725237" x="2652713" y="3598863"/>
          <p14:tracePt t="725254" x="2571750" y="3446463"/>
          <p14:tracePt t="725269" x="2517775" y="3278188"/>
          <p14:tracePt t="725286" x="2473325" y="3116263"/>
          <p14:tracePt t="725303" x="2419350" y="3000375"/>
          <p14:tracePt t="725319" x="2357438" y="2911475"/>
          <p14:tracePt t="725336" x="2259013" y="2795588"/>
          <p14:tracePt t="725352" x="2108200" y="2660650"/>
          <p14:tracePt t="725371" x="2044700" y="2598738"/>
          <p14:tracePt t="725388" x="1990725" y="2554288"/>
          <p14:tracePt t="725402" x="1946275" y="2509838"/>
          <p14:tracePt t="725419" x="1901825" y="2492375"/>
          <p14:tracePt t="725436" x="1893888" y="2482850"/>
          <p14:tracePt t="725452" x="1884363" y="2482850"/>
          <p14:tracePt t="725469" x="1866900" y="2473325"/>
          <p14:tracePt t="725487" x="1839913" y="2465388"/>
          <p14:tracePt t="725503" x="1785938" y="2465388"/>
          <p14:tracePt t="725519" x="1731963" y="2465388"/>
          <p14:tracePt t="725536" x="1679575" y="2482850"/>
          <p14:tracePt t="725552" x="1643063" y="2509838"/>
          <p14:tracePt t="725570" x="1589088" y="2563813"/>
          <p14:tracePt t="725585" x="1536700" y="2616200"/>
          <p14:tracePt t="725602" x="1517650" y="2660650"/>
          <p14:tracePt t="725619" x="1500188" y="2706688"/>
          <p14:tracePt t="725636" x="1482725" y="2778125"/>
          <p14:tracePt t="725652" x="1446213" y="2857500"/>
          <p14:tracePt t="725669" x="1419225" y="2973388"/>
          <p14:tracePt t="725686" x="1374775" y="3143250"/>
          <p14:tracePt t="725702" x="1347788" y="3340100"/>
          <p14:tracePt t="725719" x="1322388" y="3554413"/>
          <p14:tracePt t="725737" x="1322388" y="3697288"/>
          <p14:tracePt t="725753" x="1330325" y="3857625"/>
          <p14:tracePt t="725769" x="1347788" y="3983038"/>
          <p14:tracePt t="725786" x="1401763" y="4143375"/>
          <p14:tracePt t="725802" x="1455738" y="4313238"/>
          <p14:tracePt t="725819" x="1509713" y="4429125"/>
          <p14:tracePt t="725836" x="1536700" y="4492625"/>
          <p14:tracePt t="725852" x="1562100" y="4537075"/>
          <p14:tracePt t="725870" x="1589088" y="4564063"/>
          <p14:tracePt t="725888" x="1608138" y="4591050"/>
          <p14:tracePt t="725903" x="1652588" y="4616450"/>
          <p14:tracePt t="725919" x="1697038" y="4652963"/>
          <p14:tracePt t="725936" x="1741488" y="4679950"/>
          <p14:tracePt t="725953" x="1776413" y="4697413"/>
          <p14:tracePt t="725969" x="1803400" y="4706938"/>
          <p14:tracePt t="725986" x="1847850" y="4706938"/>
          <p14:tracePt t="726004" x="1938338" y="4662488"/>
          <p14:tracePt t="726019" x="2071688" y="4581525"/>
          <p14:tracePt t="726036" x="2205038" y="4483100"/>
          <p14:tracePt t="726053" x="2295525" y="4357688"/>
          <p14:tracePt t="726069" x="2411413" y="4108450"/>
          <p14:tracePt t="726086" x="2482850" y="3857625"/>
          <p14:tracePt t="726103" x="2544763" y="3643313"/>
          <p14:tracePt t="726119" x="2562225" y="3367088"/>
          <p14:tracePt t="726137" x="2562225" y="3206750"/>
          <p14:tracePt t="726153" x="2562225" y="3054350"/>
          <p14:tracePt t="726170" x="2554288" y="2973388"/>
          <p14:tracePt t="726186" x="2536825" y="2921000"/>
          <p14:tracePt t="726203" x="2517775" y="2857500"/>
          <p14:tracePt t="726219" x="2509838" y="2830513"/>
          <p14:tracePt t="726236" x="2490788" y="2813050"/>
          <p14:tracePt t="726253" x="2482850" y="2795588"/>
          <p14:tracePt t="726269" x="2465388" y="2778125"/>
          <p14:tracePt t="726286" x="2455863" y="2768600"/>
          <p14:tracePt t="726303" x="2438400" y="2751138"/>
          <p14:tracePt t="726319" x="2428875" y="2751138"/>
          <p14:tracePt t="726336" x="2419350" y="2741613"/>
          <p14:tracePt t="726353" x="2384425" y="2732088"/>
          <p14:tracePt t="726371" x="2303463" y="2732088"/>
          <p14:tracePt t="726389" x="2241550" y="2732088"/>
          <p14:tracePt t="726403" x="2179638" y="2751138"/>
          <p14:tracePt t="726420" x="2133600" y="2768600"/>
          <p14:tracePt t="726436" x="2071688" y="2795588"/>
          <p14:tracePt t="726453" x="2027238" y="2813050"/>
          <p14:tracePt t="726469" x="1982788" y="2822575"/>
          <p14:tracePt t="726486" x="1955800" y="2840038"/>
          <p14:tracePt t="726503" x="1911350" y="2884488"/>
          <p14:tracePt t="726520" x="1847850" y="2955925"/>
          <p14:tracePt t="726536" x="1822450" y="3009900"/>
          <p14:tracePt t="726553" x="1776413" y="3044825"/>
          <p14:tracePt t="726569" x="1714500" y="3108325"/>
          <p14:tracePt t="726587" x="1660525" y="3152775"/>
          <p14:tracePt t="726603" x="1625600" y="3214688"/>
          <p14:tracePt t="726620" x="1598613" y="3402013"/>
          <p14:tracePt t="726637" x="1598613" y="3581400"/>
          <p14:tracePt t="726654" x="1625600" y="3768725"/>
          <p14:tracePt t="726670" x="1687513" y="3938588"/>
          <p14:tracePt t="726686" x="1785938" y="4116388"/>
          <p14:tracePt t="726703" x="1874838" y="4259263"/>
          <p14:tracePt t="726719" x="1973263" y="4376738"/>
          <p14:tracePt t="726736" x="2044700" y="4456113"/>
          <p14:tracePt t="726753" x="2125663" y="4564063"/>
          <p14:tracePt t="726770" x="2205038" y="4616450"/>
          <p14:tracePt t="726785" x="2286000" y="4662488"/>
          <p14:tracePt t="726802" x="2330450" y="4670425"/>
          <p14:tracePt t="726820" x="2366963" y="4679950"/>
          <p14:tracePt t="726836" x="2384425" y="4679950"/>
          <p14:tracePt t="726853" x="2411413" y="4662488"/>
          <p14:tracePt t="726869" x="2473325" y="4616450"/>
          <p14:tracePt t="726888" x="2616200" y="4448175"/>
          <p14:tracePt t="726904" x="2768600" y="4179888"/>
          <p14:tracePt t="726920" x="2928938" y="3894138"/>
          <p14:tracePt t="726936" x="3017838" y="3635375"/>
          <p14:tracePt t="726953" x="3054350" y="3429000"/>
          <p14:tracePt t="726969" x="3044825" y="3251200"/>
          <p14:tracePt t="726986" x="3000375" y="3081338"/>
          <p14:tracePt t="727003" x="2938463" y="2965450"/>
          <p14:tracePt t="727020" x="2840038" y="2830513"/>
          <p14:tracePt t="727037" x="2795588" y="2795588"/>
          <p14:tracePt t="727054" x="2776538" y="2795588"/>
          <p14:tracePt t="727069" x="2768600" y="2786063"/>
          <p14:tracePt t="727086" x="2759075" y="2786063"/>
          <p14:tracePt t="727107" x="2751138" y="2786063"/>
          <p14:tracePt t="727122" x="2741613" y="2786063"/>
          <p14:tracePt t="727135" x="2724150" y="2786063"/>
          <p14:tracePt t="727153" x="2714625" y="2786063"/>
          <p14:tracePt t="727169" x="2687638" y="2795588"/>
          <p14:tracePt t="727185" x="2679700" y="2813050"/>
          <p14:tracePt t="727219" x="2670175" y="2830513"/>
          <p14:tracePt t="727235" x="2660650" y="2840038"/>
          <p14:tracePt t="727252" x="2643188" y="2857500"/>
          <p14:tracePt t="727268" x="2643188" y="2867025"/>
          <p14:tracePt t="727285" x="2633663" y="2874963"/>
          <p14:tracePt t="727303" x="2633663" y="2894013"/>
          <p14:tracePt t="727320" x="2625725" y="2901950"/>
          <p14:tracePt t="727336" x="2633663" y="2946400"/>
          <p14:tracePt t="727353" x="2670175" y="2992438"/>
          <p14:tracePt t="727369" x="2714625" y="3044825"/>
          <p14:tracePt t="727369" x="2759075" y="3071813"/>
          <p14:tracePt t="727389" x="2813050" y="3108325"/>
          <p14:tracePt t="727403" x="3009900" y="3206750"/>
          <p14:tracePt t="727420" x="3205163" y="3251200"/>
          <p14:tracePt t="727436" x="3473450" y="3286125"/>
          <p14:tracePt t="727453" x="3956050" y="3446463"/>
          <p14:tracePt t="727470" x="4483100" y="3635375"/>
          <p14:tracePt t="727486" x="5099050" y="3840163"/>
          <p14:tracePt t="727503" x="5653088" y="4027488"/>
          <p14:tracePt t="727520" x="6135688" y="4152900"/>
          <p14:tracePt t="727536" x="6724650" y="4268788"/>
          <p14:tracePt t="727553" x="6965950" y="4305300"/>
          <p14:tracePt t="727569" x="7161213" y="4349750"/>
          <p14:tracePt t="727585" x="7278688" y="4384675"/>
          <p14:tracePt t="727602" x="7331075" y="4394200"/>
          <p14:tracePt t="727619" x="7402513" y="4411663"/>
          <p14:tracePt t="727635" x="7456488" y="4421188"/>
          <p14:tracePt t="727653" x="7466013" y="4421188"/>
          <p14:tracePt t="727686" x="7466013" y="4402138"/>
          <p14:tracePt t="727703" x="7466013" y="4384675"/>
          <p14:tracePt t="727736" x="7466013" y="4376738"/>
          <p14:tracePt t="727753" x="7466013" y="4367213"/>
          <p14:tracePt t="727771" x="7466013" y="4340225"/>
          <p14:tracePt t="727795" x="7466013" y="4330700"/>
          <p14:tracePt t="727805" x="7456488" y="4268788"/>
          <p14:tracePt t="727820" x="7439025" y="4206875"/>
          <p14:tracePt t="727836" x="7402513" y="4135438"/>
          <p14:tracePt t="727853" x="7375525" y="4037013"/>
          <p14:tracePt t="727869" x="7350125" y="3938588"/>
          <p14:tracePt t="727869" x="7340600" y="3902075"/>
          <p14:tracePt t="727889" x="7331075" y="3867150"/>
          <p14:tracePt t="727903" x="7304088" y="3778250"/>
          <p14:tracePt t="727920" x="7304088" y="3608388"/>
          <p14:tracePt t="727936" x="7304088" y="3527425"/>
          <p14:tracePt t="727953" x="7286625" y="3455988"/>
          <p14:tracePt t="727969" x="7269163" y="3375025"/>
          <p14:tracePt t="727986" x="7259638" y="3303588"/>
          <p14:tracePt t="728003" x="7251700" y="3259138"/>
          <p14:tracePt t="728020" x="7224713" y="3179763"/>
          <p14:tracePt t="728037" x="7215188" y="3152775"/>
          <p14:tracePt t="728054" x="7207250" y="3152775"/>
          <p14:tracePt t="728069" x="7207250" y="3143250"/>
          <p14:tracePt t="728086" x="7207250" y="3135313"/>
          <p14:tracePt t="728103" x="7197725" y="3125788"/>
          <p14:tracePt t="728119" x="7188200" y="3116263"/>
          <p14:tracePt t="728136" x="7188200" y="3108325"/>
          <p14:tracePt t="728153" x="7180263" y="3108325"/>
          <p14:tracePt t="728217" x="7170738" y="3116263"/>
          <p14:tracePt t="728227" x="7161213" y="3135313"/>
          <p14:tracePt t="728237" x="7153275" y="3143250"/>
          <p14:tracePt t="728252" x="7143750" y="3160713"/>
          <p14:tracePt t="728285" x="7126288" y="3179763"/>
          <p14:tracePt t="728303" x="7126288" y="3197225"/>
          <p14:tracePt t="728319" x="7108825" y="3232150"/>
          <p14:tracePt t="728336" x="7099300" y="3286125"/>
          <p14:tracePt t="728352" x="7089775" y="3303588"/>
          <p14:tracePt t="728369" x="7089775" y="3313113"/>
          <p14:tracePt t="728386" x="7089775" y="3340100"/>
          <p14:tracePt t="728429" x="7089775" y="3367088"/>
          <p14:tracePt t="728438" x="7089775" y="3509963"/>
          <p14:tracePt t="728454" x="7153275" y="3813175"/>
          <p14:tracePt t="728469" x="7251700" y="4278313"/>
          <p14:tracePt t="728485" x="7340600" y="4598988"/>
          <p14:tracePt t="728502" x="7385050" y="4733925"/>
          <p14:tracePt t="728519" x="7402513" y="4759325"/>
          <p14:tracePt t="728553" x="7412038" y="4759325"/>
          <p14:tracePt t="728585" x="7412038" y="4714875"/>
          <p14:tracePt t="728601" x="7394575" y="4608513"/>
          <p14:tracePt t="728613" x="7375525" y="4500563"/>
          <p14:tracePt t="728624" x="7296150" y="4233863"/>
          <p14:tracePt t="728636" x="7251700" y="3948113"/>
          <p14:tracePt t="728653" x="7224713" y="3679825"/>
          <p14:tracePt t="728669" x="7224713" y="3349625"/>
          <p14:tracePt t="728687" x="7224713" y="3197225"/>
          <p14:tracePt t="728704" x="7224713" y="3108325"/>
          <p14:tracePt t="728720" x="7224713" y="3027363"/>
          <p14:tracePt t="728736" x="7224713" y="2973388"/>
          <p14:tracePt t="728753" x="7215188" y="2946400"/>
          <p14:tracePt t="728786" x="7215188" y="2965450"/>
          <p14:tracePt t="728819" x="7224713" y="3044825"/>
          <p14:tracePt t="728829" x="7242175" y="3125788"/>
          <p14:tracePt t="728839" x="7251700" y="3303588"/>
          <p14:tracePt t="728852" x="7269163" y="3455988"/>
          <p14:tracePt t="728869" x="7278688" y="3563938"/>
          <p14:tracePt t="728886" x="7278688" y="3643313"/>
          <p14:tracePt t="728902" x="7278688" y="3733800"/>
          <p14:tracePt t="728919" x="7286625" y="3805238"/>
          <p14:tracePt t="728936" x="7286625" y="3884613"/>
          <p14:tracePt t="728953" x="7286625" y="3921125"/>
          <p14:tracePt t="728969" x="7278688" y="3938588"/>
          <p14:tracePt t="728986" x="7269163" y="3938588"/>
          <p14:tracePt t="729003" x="7259638" y="3938588"/>
          <p14:tracePt t="729093" x="7251700" y="3902075"/>
          <p14:tracePt t="729103" x="7232650" y="3768725"/>
          <p14:tracePt t="729119" x="7197725" y="3563938"/>
          <p14:tracePt t="729136" x="7180263" y="3482975"/>
          <p14:tracePt t="729153" x="7161213" y="3438525"/>
          <p14:tracePt t="729170" x="7161213" y="3429000"/>
          <p14:tracePt t="729185" x="7153275" y="3411538"/>
          <p14:tracePt t="729203" x="7153275" y="3384550"/>
          <p14:tracePt t="729219" x="7153275" y="3349625"/>
          <p14:tracePt t="729235" x="7153275" y="3340100"/>
          <p14:tracePt t="729269" x="7180263" y="3421063"/>
          <p14:tracePt t="729286" x="7224713" y="3571875"/>
          <p14:tracePt t="729303" x="7259638" y="3697288"/>
          <p14:tracePt t="729320" x="7269163" y="3751263"/>
          <p14:tracePt t="729336" x="7269163" y="3759200"/>
          <p14:tracePt t="729352" x="7269163" y="3768725"/>
          <p14:tracePt t="729706" x="7269163" y="3778250"/>
          <p14:tracePt t="729752" x="7269163" y="3786188"/>
          <p14:tracePt t="729800" x="7269163" y="3795713"/>
          <p14:tracePt t="729809" x="7259638" y="3795713"/>
          <p14:tracePt t="729820" x="7259638" y="3805238"/>
          <p14:tracePt t="729836" x="7251700" y="3813175"/>
          <p14:tracePt t="729862" x="7242175" y="3813175"/>
          <p14:tracePt t="729872" x="7232650" y="3822700"/>
          <p14:tracePt t="729903" x="7215188" y="3822700"/>
          <p14:tracePt t="730722" x="7180263" y="3830638"/>
          <p14:tracePt t="730731" x="7161213" y="3840163"/>
          <p14:tracePt t="730742" x="7089775" y="3840163"/>
          <p14:tracePt t="730755" x="7045325" y="3840163"/>
          <p14:tracePt t="730770" x="6992938" y="3849688"/>
          <p14:tracePt t="730787" x="6911975" y="3867150"/>
          <p14:tracePt t="730803" x="6823075" y="3867150"/>
          <p14:tracePt t="730820" x="6759575" y="3867150"/>
          <p14:tracePt t="730837" x="6732588" y="3867150"/>
          <p14:tracePt t="730853" x="6715125" y="3857625"/>
          <p14:tracePt t="730870" x="6707188" y="3857625"/>
          <p14:tracePt t="730918" x="6670675" y="3849688"/>
          <p14:tracePt t="730934" x="6661150" y="3849688"/>
          <p14:tracePt t="730944" x="6643688" y="3840163"/>
          <p14:tracePt t="730954" x="6616700" y="3830638"/>
          <p14:tracePt t="730970" x="6554788" y="3813175"/>
          <p14:tracePt t="730988" x="6483350" y="3778250"/>
          <p14:tracePt t="731005" x="6330950" y="3697288"/>
          <p14:tracePt t="731020" x="6170613" y="3625850"/>
          <p14:tracePt t="731037" x="5973763" y="3536950"/>
          <p14:tracePt t="731053" x="5768975" y="3438525"/>
          <p14:tracePt t="731070" x="5608638" y="3367088"/>
          <p14:tracePt t="731087" x="5518150" y="3303588"/>
          <p14:tracePt t="731103" x="5473700" y="3286125"/>
          <p14:tracePt t="731120" x="5456238" y="3268663"/>
          <p14:tracePt t="731136" x="5446713" y="3268663"/>
          <p14:tracePt t="731153" x="5446713" y="3259138"/>
          <p14:tracePt t="731794" x="5438775" y="3241675"/>
          <p14:tracePt t="731810" x="5429250" y="3206750"/>
          <p14:tracePt t="731820" x="5375275" y="3081338"/>
          <p14:tracePt t="731837" x="5313363" y="2973388"/>
          <p14:tracePt t="731853" x="5278438" y="2921000"/>
          <p14:tracePt t="731870" x="5259388" y="2894013"/>
          <p14:tracePt t="731870" x="5251450" y="2874963"/>
          <p14:tracePt t="731888" x="5241925" y="2857500"/>
          <p14:tracePt t="731904" x="5224463" y="2840038"/>
          <p14:tracePt t="731919" x="5214938" y="2830513"/>
          <p14:tracePt t="731936" x="5207000" y="2813050"/>
          <p14:tracePt t="731953" x="5187950" y="2803525"/>
          <p14:tracePt t="731970" x="5160963" y="2795588"/>
          <p14:tracePt t="731987" x="5153025" y="2786063"/>
          <p14:tracePt t="732004" x="5135563" y="2786063"/>
          <p14:tracePt t="732020" x="5126038" y="2786063"/>
          <p14:tracePt t="732037" x="5116513" y="2813050"/>
          <p14:tracePt t="732053" x="5099050" y="2867025"/>
          <p14:tracePt t="732070" x="5089525" y="2965450"/>
          <p14:tracePt t="732087" x="5089525" y="3143250"/>
          <p14:tracePt t="732104" x="5116513" y="3340100"/>
          <p14:tracePt t="732120" x="5153025" y="3465513"/>
          <p14:tracePt t="732136" x="5278438" y="3652838"/>
          <p14:tracePt t="732155" x="5367338" y="3733800"/>
          <p14:tracePt t="732171" x="5492750" y="3805238"/>
          <p14:tracePt t="732186" x="5616575" y="3840163"/>
          <p14:tracePt t="732203" x="5803900" y="3876675"/>
          <p14:tracePt t="732220" x="5983288" y="3894138"/>
          <p14:tracePt t="732236" x="6126163" y="3857625"/>
          <p14:tracePt t="732253" x="6188075" y="3786188"/>
          <p14:tracePt t="732269" x="6207125" y="3670300"/>
          <p14:tracePt t="732287" x="6180138" y="3598863"/>
          <p14:tracePt t="732304" x="6135688" y="3544888"/>
          <p14:tracePt t="732320" x="6054725" y="3473450"/>
          <p14:tracePt t="732336" x="5956300" y="3394075"/>
          <p14:tracePt t="732353" x="5840413" y="3303588"/>
          <p14:tracePt t="732370" x="5707063" y="3224213"/>
          <p14:tracePt t="732389" x="5670550" y="3214688"/>
          <p14:tracePt t="732404" x="5653088" y="3214688"/>
          <p14:tracePt t="732420" x="5616575" y="3224213"/>
          <p14:tracePt t="732437" x="5564188" y="3232150"/>
          <p14:tracePt t="732453" x="5500688" y="3241675"/>
          <p14:tracePt t="732470" x="5438775" y="3259138"/>
          <p14:tracePt t="732487" x="5375275" y="3278188"/>
          <p14:tracePt t="732504" x="5330825" y="3330575"/>
          <p14:tracePt t="732519" x="5322888" y="3394075"/>
          <p14:tracePt t="732536" x="5330825" y="3438525"/>
          <p14:tracePt t="732553" x="5340350" y="3438525"/>
          <p14:tracePt t="732569" x="5357813" y="3455988"/>
          <p14:tracePt t="732586" x="5394325" y="3465513"/>
          <p14:tracePt t="732603" x="5465763" y="3455988"/>
          <p14:tracePt t="732619" x="5537200" y="3384550"/>
          <p14:tracePt t="732636" x="5581650" y="3224213"/>
          <p14:tracePt t="732654" x="5545138" y="3108325"/>
          <p14:tracePt t="732670" x="5446713" y="3000375"/>
          <p14:tracePt t="732686" x="5313363" y="2921000"/>
          <p14:tracePt t="732703" x="5187950" y="2901950"/>
          <p14:tracePt t="732719" x="5089525" y="2884488"/>
          <p14:tracePt t="732736" x="5010150" y="2874963"/>
          <p14:tracePt t="732753" x="4929188" y="2874963"/>
          <p14:tracePt t="732769" x="4875213" y="2901950"/>
          <p14:tracePt t="732786" x="4795838" y="2938463"/>
          <p14:tracePt t="732804" x="4768850" y="2955925"/>
          <p14:tracePt t="732819" x="4751388" y="2973388"/>
          <p14:tracePt t="732836" x="4751388" y="3017838"/>
          <p14:tracePt t="732853" x="4759325" y="3063875"/>
          <p14:tracePt t="732869" x="4795838" y="3098800"/>
          <p14:tracePt t="732887" x="4867275" y="3125788"/>
          <p14:tracePt t="732904" x="4911725" y="3135313"/>
          <p14:tracePt t="732920" x="4965700" y="3135313"/>
          <p14:tracePt t="732936" x="5010150" y="3125788"/>
          <p14:tracePt t="732953" x="5064125" y="3089275"/>
          <p14:tracePt t="732969" x="5116513" y="3036888"/>
          <p14:tracePt t="732986" x="5135563" y="2965450"/>
          <p14:tracePt t="733003" x="5135563" y="2894013"/>
          <p14:tracePt t="733019" x="5081588" y="2857500"/>
          <p14:tracePt t="733038" x="5000625" y="2795588"/>
          <p14:tracePt t="733055" x="4973638" y="2778125"/>
          <p14:tracePt t="733070" x="4965700" y="2778125"/>
          <p14:tracePt t="733087" x="4938713" y="2778125"/>
          <p14:tracePt t="733103" x="4921250" y="2803525"/>
          <p14:tracePt t="733120" x="4911725" y="2874963"/>
          <p14:tracePt t="733137" x="4911725" y="2965450"/>
          <p14:tracePt t="733154" x="4983163" y="3081338"/>
          <p14:tracePt t="733170" x="5045075" y="3116263"/>
          <p14:tracePt t="733187" x="5116513" y="3125788"/>
          <p14:tracePt t="733204" x="5180013" y="3125788"/>
          <p14:tracePt t="733220" x="5251450" y="3143250"/>
          <p14:tracePt t="733237" x="5322888" y="3152775"/>
          <p14:tracePt t="733254" x="5375275" y="3116263"/>
          <p14:tracePt t="733270" x="5411788" y="3063875"/>
          <p14:tracePt t="733287" x="5429250" y="2992438"/>
          <p14:tracePt t="733305" x="5429250" y="2955925"/>
          <p14:tracePt t="733320" x="5421313" y="2928938"/>
          <p14:tracePt t="733337" x="5394325" y="2921000"/>
          <p14:tracePt t="733353" x="5384800" y="2921000"/>
          <p14:tracePt t="733370" x="5367338" y="2921000"/>
          <p14:tracePt t="733389" x="5303838" y="2921000"/>
          <p14:tracePt t="733403" x="5232400" y="2938463"/>
          <p14:tracePt t="733420" x="5187950" y="2973388"/>
          <p14:tracePt t="733437" x="5180013" y="3009900"/>
          <p14:tracePt t="733453" x="5180013" y="3044825"/>
          <p14:tracePt t="733470" x="5180013" y="3054350"/>
          <p14:tracePt t="733487" x="5197475" y="3063875"/>
          <p14:tracePt t="733504" x="5232400" y="3081338"/>
          <p14:tracePt t="733520" x="5357813" y="3108325"/>
          <p14:tracePt t="733537" x="5473700" y="3116263"/>
          <p14:tracePt t="733555" x="5545138" y="3116263"/>
          <p14:tracePt t="733570" x="5599113" y="3116263"/>
          <p14:tracePt t="733586" x="5608638" y="3116263"/>
          <p14:tracePt t="733603" x="5616575" y="3108325"/>
          <p14:tracePt t="733620" x="5616575" y="3089275"/>
          <p14:tracePt t="733636" x="5616575" y="3071813"/>
          <p14:tracePt t="733653" x="5608638" y="3044825"/>
          <p14:tracePt t="733669" x="5599113" y="3036888"/>
          <p14:tracePt t="733686" x="5599113" y="3027363"/>
          <p14:tracePt t="733703" x="5589588" y="3027363"/>
          <p14:tracePt t="733719" x="5589588" y="3017838"/>
          <p14:tracePt t="734455" x="5572125" y="3081338"/>
          <p14:tracePt t="734474" x="5554663" y="3179763"/>
          <p14:tracePt t="734482" x="5518150" y="3268663"/>
          <p14:tracePt t="734493" x="5510213" y="3303588"/>
          <p14:tracePt t="734503" x="5492750" y="3367088"/>
          <p14:tracePt t="734520" x="5483225" y="3429000"/>
          <p14:tracePt t="734536" x="5483225" y="3500438"/>
          <p14:tracePt t="734553" x="5483225" y="3554413"/>
          <p14:tracePt t="734570" x="5492750" y="3635375"/>
          <p14:tracePt t="734586" x="5510213" y="3687763"/>
          <p14:tracePt t="734603" x="5527675" y="3724275"/>
          <p14:tracePt t="734620" x="5537200" y="3751263"/>
          <p14:tracePt t="734636" x="5545138" y="3759200"/>
          <p14:tracePt t="734653" x="5564188" y="3768725"/>
          <p14:tracePt t="734670" x="5572125" y="3786188"/>
          <p14:tracePt t="734686" x="5608638" y="3813175"/>
          <p14:tracePt t="734704" x="5635625" y="3830638"/>
          <p14:tracePt t="734720" x="5635625" y="3840163"/>
          <p14:tracePt t="734737" x="5635625" y="3857625"/>
          <p14:tracePt t="734754" x="5635625" y="3867150"/>
          <p14:tracePt t="734770" x="5635625" y="3876675"/>
          <p14:tracePt t="734787" x="5616575" y="3876675"/>
          <p14:tracePt t="734820" x="5599113" y="3876675"/>
          <p14:tracePt t="734837" x="5589588" y="3876675"/>
          <p14:tracePt t="734854" x="5572125" y="3876675"/>
          <p14:tracePt t="734870" x="5554663" y="3876675"/>
          <p14:tracePt t="734888" x="5537200" y="3876675"/>
          <p14:tracePt t="734904" x="5527675" y="3867150"/>
          <p14:tracePt t="734920" x="5518150" y="3867150"/>
          <p14:tracePt t="734937" x="5510213" y="3867150"/>
          <p14:tracePt t="735793" x="5500688" y="3867150"/>
          <p14:tracePt t="735803" x="5492750" y="3867150"/>
          <p14:tracePt t="735871" x="5492750" y="3876675"/>
          <p14:tracePt t="742475" x="5483225" y="3876675"/>
          <p14:tracePt t="742852" x="5473700" y="3876675"/>
          <p14:tracePt t="742862" x="5421313" y="3902075"/>
          <p14:tracePt t="742872" x="5375275" y="3929063"/>
          <p14:tracePt t="742888" x="5367338" y="3948113"/>
          <p14:tracePt t="742905" x="5357813" y="3948113"/>
          <p14:tracePt t="742992" x="5394325" y="3948113"/>
          <p14:tracePt t="743094" x="5456238" y="3948113"/>
          <p14:tracePt t="743103" x="5537200" y="3911600"/>
          <p14:tracePt t="743121" x="5554663" y="3902075"/>
          <p14:tracePt t="743138" x="5554663" y="3894138"/>
          <p14:tracePt t="744638" x="5527675" y="3884613"/>
          <p14:tracePt t="745074" x="5446713" y="3884613"/>
          <p14:tracePt t="745084" x="5357813" y="3876675"/>
          <p14:tracePt t="745095" x="5160963" y="3857625"/>
          <p14:tracePt t="745107" x="5010150" y="3830638"/>
          <p14:tracePt t="745122" x="4911725" y="3813175"/>
          <p14:tracePt t="745138" x="4848225" y="3795713"/>
          <p14:tracePt t="745155" x="4776788" y="3759200"/>
          <p14:tracePt t="745172" x="4732338" y="3741738"/>
          <p14:tracePt t="745188" x="4660900" y="3679825"/>
          <p14:tracePt t="745204" x="4581525" y="3571875"/>
          <p14:tracePt t="745222" x="4419600" y="3394075"/>
          <p14:tracePt t="745238" x="4394200" y="3357563"/>
          <p14:tracePt t="745256" x="4384675" y="3349625"/>
          <p14:tracePt t="745272" x="4375150" y="3330575"/>
          <p14:tracePt t="745305" x="4375150" y="3322638"/>
          <p14:tracePt t="745325" x="4375150" y="3313113"/>
          <p14:tracePt t="745338" x="4375150" y="3303588"/>
          <p14:tracePt t="745357" x="4384675" y="3295650"/>
          <p14:tracePt t="745373" x="4394200" y="3278188"/>
          <p14:tracePt t="745390" x="4394200" y="3268663"/>
          <p14:tracePt t="745598" x="4348163" y="3268663"/>
          <p14:tracePt t="745638" x="4197350" y="3286125"/>
          <p14:tracePt t="745648" x="4062413" y="3303588"/>
          <p14:tracePt t="745659" x="3822700" y="3303588"/>
          <p14:tracePt t="745672" x="3633788" y="3224213"/>
          <p14:tracePt t="745688" x="3500438" y="3081338"/>
          <p14:tracePt t="745704" x="3411538" y="2973388"/>
          <p14:tracePt t="745721" x="3330575" y="2874963"/>
          <p14:tracePt t="745738" x="3276600" y="2822575"/>
          <p14:tracePt t="745754" x="3224213" y="2768600"/>
          <p14:tracePt t="745771" x="3170238" y="2706688"/>
          <p14:tracePt t="745788" x="3143250" y="2652713"/>
          <p14:tracePt t="745805" x="3125788" y="2608263"/>
          <p14:tracePt t="745821" x="3108325" y="2554288"/>
          <p14:tracePt t="745838" x="3089275" y="2527300"/>
          <p14:tracePt t="745854" x="3071813" y="2509838"/>
          <p14:tracePt t="745873" x="3054350" y="2492375"/>
          <p14:tracePt t="745890" x="3044825" y="2482850"/>
          <p14:tracePt t="745905" x="3009900" y="2446338"/>
          <p14:tracePt t="745922" x="2955925" y="2420938"/>
          <p14:tracePt t="745939" x="2901950" y="2374900"/>
          <p14:tracePt t="745955" x="2847975" y="2339975"/>
          <p14:tracePt t="745972" x="2759075" y="2312988"/>
          <p14:tracePt t="745988" x="2571750" y="2268538"/>
          <p14:tracePt t="746006" x="2455863" y="2251075"/>
          <p14:tracePt t="746021" x="2393950" y="2232025"/>
          <p14:tracePt t="746038" x="2366963" y="2214563"/>
          <p14:tracePt t="746071" x="2357438" y="2224088"/>
          <p14:tracePt t="746087" x="2347913" y="2268538"/>
          <p14:tracePt t="746104" x="2330450" y="2312988"/>
          <p14:tracePt t="746122" x="2303463" y="2357438"/>
          <p14:tracePt t="746139" x="2286000" y="2411413"/>
          <p14:tracePt t="746155" x="2276475" y="2455863"/>
          <p14:tracePt t="746171" x="2259013" y="2509838"/>
          <p14:tracePt t="746188" x="2251075" y="2589213"/>
          <p14:tracePt t="746204" x="2232025" y="2652713"/>
          <p14:tracePt t="746221" x="2214563" y="2724150"/>
          <p14:tracePt t="746238" x="2205038" y="2768600"/>
          <p14:tracePt t="746255" x="2205038" y="2795588"/>
          <p14:tracePt t="746288" x="2205038" y="2803525"/>
          <p14:tracePt t="746310" x="2214563" y="2813050"/>
          <p14:tracePt t="746326" x="2241550" y="2822575"/>
          <p14:tracePt t="746338" x="2268538" y="2840038"/>
          <p14:tracePt t="746355" x="2303463" y="2849563"/>
          <p14:tracePt t="746372" x="2322513" y="2867025"/>
          <p14:tracePt t="746389" x="2330450" y="2867025"/>
          <p14:tracePt t="746405" x="2347913" y="2874963"/>
          <p14:tracePt t="746421" x="2366963" y="2874963"/>
          <p14:tracePt t="746437" x="2374900" y="2884488"/>
          <p14:tracePt t="746454" x="2393950" y="2884488"/>
          <p14:tracePt t="746471" x="2401888" y="2884488"/>
          <p14:tracePt t="746487" x="2419350" y="2874963"/>
          <p14:tracePt t="746504" x="2428875" y="2849563"/>
          <p14:tracePt t="746521" x="2455863" y="2795588"/>
          <p14:tracePt t="746537" x="2465388" y="2768600"/>
          <p14:tracePt t="746554" x="2465388" y="2741613"/>
          <p14:tracePt t="746571" x="2455863" y="2724150"/>
          <p14:tracePt t="746587" x="2446338" y="2714625"/>
          <p14:tracePt t="746604" x="2419350" y="2714625"/>
          <p14:tracePt t="746621" x="2393950" y="2706688"/>
          <p14:tracePt t="746638" x="2347913" y="2706688"/>
          <p14:tracePt t="746654" x="2303463" y="2706688"/>
          <p14:tracePt t="746671" x="2259013" y="2706688"/>
          <p14:tracePt t="746687" x="2232025" y="2714625"/>
          <p14:tracePt t="746704" x="2214563" y="2759075"/>
          <p14:tracePt t="746721" x="2214563" y="2803525"/>
          <p14:tracePt t="746737" x="2214563" y="2874963"/>
          <p14:tracePt t="746754" x="2268538" y="2965450"/>
          <p14:tracePt t="746771" x="2374900" y="3081338"/>
          <p14:tracePt t="746788" x="2438400" y="3160713"/>
          <p14:tracePt t="746804" x="2465388" y="3214688"/>
          <p14:tracePt t="746821" x="2482850" y="3268663"/>
          <p14:tracePt t="746838" x="2509838" y="3313113"/>
          <p14:tracePt t="746855" x="2536825" y="3349625"/>
          <p14:tracePt t="746872" x="2589213" y="3384550"/>
          <p14:tracePt t="746889" x="2643188" y="3394075"/>
          <p14:tracePt t="746905" x="2724150" y="3421063"/>
          <p14:tracePt t="746921" x="2830513" y="3438525"/>
          <p14:tracePt t="746938" x="2946400" y="3455988"/>
          <p14:tracePt t="746955" x="3000375" y="3455988"/>
          <p14:tracePt t="746972" x="3027363" y="3438525"/>
          <p14:tracePt t="746988" x="3036888" y="3394075"/>
          <p14:tracePt t="747007" x="3009900" y="3278188"/>
          <p14:tracePt t="747023" x="2955925" y="3160713"/>
          <p14:tracePt t="747039" x="2894013" y="3044825"/>
          <p14:tracePt t="747055" x="2822575" y="2938463"/>
          <p14:tracePt t="747072" x="2741613" y="2857500"/>
          <p14:tracePt t="747089" x="2660650" y="2795588"/>
          <p14:tracePt t="747105" x="2616200" y="2751138"/>
          <p14:tracePt t="747121" x="2589213" y="2741613"/>
          <p14:tracePt t="747138" x="2571750" y="2741613"/>
          <p14:tracePt t="747155" x="2562225" y="2741613"/>
          <p14:tracePt t="747171" x="2536825" y="2741613"/>
          <p14:tracePt t="747188" x="2517775" y="2741613"/>
          <p14:tracePt t="747204" x="2500313" y="2741613"/>
          <p14:tracePt t="747221" x="2482850" y="2741613"/>
          <p14:tracePt t="747238" x="2473325" y="2759075"/>
          <p14:tracePt t="747254" x="2446338" y="2857500"/>
          <p14:tracePt t="747272" x="2446338" y="2901950"/>
          <p14:tracePt t="747288" x="2446338" y="2955925"/>
          <p14:tracePt t="747305" x="2465388" y="2992438"/>
          <p14:tracePt t="747321" x="2482850" y="3063875"/>
          <p14:tracePt t="747338" x="2500313" y="3116263"/>
          <p14:tracePt t="747355" x="2527300" y="3170238"/>
          <p14:tracePt t="747371" x="2562225" y="3214688"/>
          <p14:tracePt t="747371" x="2589213" y="3224213"/>
          <p14:tracePt t="747390" x="2598738" y="3224213"/>
          <p14:tracePt t="747404" x="2616200" y="3241675"/>
          <p14:tracePt t="747421" x="2625725" y="3241675"/>
          <p14:tracePt t="747437" x="2660650" y="3251200"/>
          <p14:tracePt t="747454" x="2732088" y="3251200"/>
          <p14:tracePt t="747471" x="2813050" y="3251200"/>
          <p14:tracePt t="747487" x="2884488" y="3224213"/>
          <p14:tracePt t="747504" x="2928938" y="3206750"/>
          <p14:tracePt t="747521" x="2955925" y="3160713"/>
          <p14:tracePt t="747538" x="2965450" y="3108325"/>
          <p14:tracePt t="747554" x="2955925" y="3036888"/>
          <p14:tracePt t="747571" x="2928938" y="2965450"/>
          <p14:tracePt t="747587" x="2857500" y="2911475"/>
          <p14:tracePt t="747604" x="2813050" y="2867025"/>
          <p14:tracePt t="747621" x="2768600" y="2840038"/>
          <p14:tracePt t="747637" x="2751138" y="2822575"/>
          <p14:tracePt t="747654" x="2732088" y="2822575"/>
          <p14:tracePt t="747671" x="2714625" y="2822575"/>
          <p14:tracePt t="747688" x="2705100" y="2822575"/>
          <p14:tracePt t="747704" x="2687638" y="2822575"/>
          <p14:tracePt t="747721" x="2652713" y="2822575"/>
          <p14:tracePt t="747737" x="2608263" y="2840038"/>
          <p14:tracePt t="747754" x="2554288" y="2857500"/>
          <p14:tracePt t="747771" x="2490788" y="2928938"/>
          <p14:tracePt t="747788" x="2482850" y="2965450"/>
          <p14:tracePt t="747804" x="2482850" y="2973388"/>
          <p14:tracePt t="747821" x="2482850" y="2992438"/>
          <p14:tracePt t="747837" x="2482850" y="3000375"/>
          <p14:tracePt t="747855" x="2482850" y="3009900"/>
          <p14:tracePt t="747872" x="2490788" y="3054350"/>
          <p14:tracePt t="747872" x="2500313" y="3063875"/>
          <p14:tracePt t="747891" x="2509838" y="3089275"/>
          <p14:tracePt t="747906" x="2571750" y="3160713"/>
          <p14:tracePt t="747923" x="2652713" y="3214688"/>
          <p14:tracePt t="747939" x="2768600" y="3278188"/>
          <p14:tracePt t="747955" x="2894013" y="3313113"/>
          <p14:tracePt t="747972" x="3000375" y="3349625"/>
          <p14:tracePt t="747989" x="3054350" y="3367088"/>
          <p14:tracePt t="748005" x="3081338" y="3367088"/>
          <p14:tracePt t="748039" x="3089275" y="3367088"/>
          <p14:tracePt t="748063" x="3089275" y="3357563"/>
          <p14:tracePt t="748073" x="3089275" y="3313113"/>
          <p14:tracePt t="748089" x="3089275" y="3259138"/>
          <p14:tracePt t="748105" x="3062288" y="3214688"/>
          <p14:tracePt t="748122" x="3036888" y="3160713"/>
          <p14:tracePt t="748139" x="2990850" y="3116263"/>
          <p14:tracePt t="748156" x="2938463" y="3054350"/>
          <p14:tracePt t="748173" x="2919413" y="3036888"/>
          <p14:tracePt t="748189" x="2901950" y="3027363"/>
          <p14:tracePt t="748205" x="2894013" y="3027363"/>
          <p14:tracePt t="748221" x="2884488" y="3027363"/>
          <p14:tracePt t="748238" x="2867025" y="3017838"/>
          <p14:tracePt t="748255" x="2857500" y="3017838"/>
          <p14:tracePt t="748272" x="2830513" y="3017838"/>
          <p14:tracePt t="748313" x="2813050" y="3017838"/>
          <p14:tracePt t="748320" x="2795588" y="3017838"/>
          <p14:tracePt t="748328" x="2776538" y="3017838"/>
          <p14:tracePt t="748337" x="2768600" y="3017838"/>
          <p14:tracePt t="748354" x="2759075" y="3017838"/>
          <p14:tracePt t="748371" x="2751138" y="3017838"/>
          <p14:tracePt t="748390" x="2732088" y="3017838"/>
          <p14:tracePt t="748405" x="2724150" y="3017838"/>
          <p14:tracePt t="748422" x="2705100" y="3017838"/>
          <p14:tracePt t="748439" x="2697163" y="3017838"/>
          <p14:tracePt t="748471" x="2697163" y="3027363"/>
          <p14:tracePt t="748525" x="2687638" y="3027363"/>
          <p14:tracePt t="748540" x="2687638" y="3036888"/>
          <p14:tracePt t="748587" x="2697163" y="3036888"/>
          <p14:tracePt t="748672" x="2714625" y="3036888"/>
          <p14:tracePt t="748680" x="2741613" y="3036888"/>
          <p14:tracePt t="748689" x="2786063" y="3027363"/>
          <p14:tracePt t="748704" x="2830513" y="3009900"/>
          <p14:tracePt t="748721" x="2867025" y="3000375"/>
          <p14:tracePt t="748737" x="2901950" y="2982913"/>
          <p14:tracePt t="748754" x="2911475" y="2973388"/>
          <p14:tracePt t="748771" x="2919413" y="2965450"/>
          <p14:tracePt t="748789" x="2928938" y="2955925"/>
          <p14:tracePt t="748805" x="2928938" y="2946400"/>
          <p14:tracePt t="748837" x="2919413" y="2946400"/>
          <p14:tracePt t="748869" x="2901950" y="2946400"/>
          <p14:tracePt t="748879" x="2894013" y="2946400"/>
          <p14:tracePt t="748889" x="2830513" y="2946400"/>
          <p14:tracePt t="748907" x="2759075" y="2938463"/>
          <p14:tracePt t="748923" x="2724150" y="2928938"/>
          <p14:tracePt t="748939" x="2679700" y="2928938"/>
          <p14:tracePt t="748955" x="2608263" y="2911475"/>
          <p14:tracePt t="748972" x="2571750" y="2901950"/>
          <p14:tracePt t="748989" x="2571750" y="2894013"/>
          <p14:tracePt t="749022" x="2571750" y="2884488"/>
          <p14:tracePt t="749049" x="2598738" y="2884488"/>
          <p14:tracePt t="749059" x="2652713" y="2884488"/>
          <p14:tracePt t="749073" x="2714625" y="2884488"/>
          <p14:tracePt t="749088" x="2776538" y="2884488"/>
          <p14:tracePt t="749105" x="2813050" y="2884488"/>
          <p14:tracePt t="749122" x="2830513" y="2884488"/>
          <p14:tracePt t="749155" x="2803525" y="2874963"/>
          <p14:tracePt t="749221" x="2741613" y="2867025"/>
          <p14:tracePt t="749231" x="2679700" y="2849563"/>
          <p14:tracePt t="749241" x="2589213" y="2849563"/>
          <p14:tracePt t="749256" x="2571750" y="2849563"/>
          <p14:tracePt t="749288" x="2571750" y="2840038"/>
          <p14:tracePt t="749315" x="2589213" y="2840038"/>
          <p14:tracePt t="749324" x="2633663" y="2830513"/>
          <p14:tracePt t="749339" x="2660650" y="2822575"/>
          <p14:tracePt t="749354" x="2670175" y="2822575"/>
          <p14:tracePt t="749388" x="2660650" y="2822575"/>
          <p14:tracePt t="749478" x="2643188" y="2830513"/>
          <p14:tracePt t="749486" x="2625725" y="2830513"/>
          <p14:tracePt t="749494" x="2598738" y="2840038"/>
          <p14:tracePt t="749504" x="2536825" y="2857500"/>
          <p14:tracePt t="749521" x="2438400" y="2874963"/>
          <p14:tracePt t="749538" x="2330450" y="2921000"/>
          <p14:tracePt t="749554" x="2259013" y="2982913"/>
          <p14:tracePt t="749571" x="2224088" y="3027363"/>
          <p14:tracePt t="749588" x="2205038" y="3044825"/>
          <p14:tracePt t="749604" x="2179638" y="3063875"/>
          <p14:tracePt t="749621" x="2143125" y="3081338"/>
          <p14:tracePt t="749638" x="2108200" y="3089275"/>
          <p14:tracePt t="749655" x="2017713" y="3108325"/>
          <p14:tracePt t="749671" x="1901825" y="3116263"/>
          <p14:tracePt t="749688" x="1697038" y="3116263"/>
          <p14:tracePt t="749704" x="1625600" y="3108325"/>
          <p14:tracePt t="749721" x="1616075" y="3108325"/>
          <p14:tracePt t="749738" x="1598613" y="3108325"/>
          <p14:tracePt t="749754" x="1589088" y="3108325"/>
          <p14:tracePt t="749771" x="1571625" y="3125788"/>
          <p14:tracePt t="749787" x="1527175" y="3135313"/>
          <p14:tracePt t="749807" x="1465263" y="3160713"/>
          <p14:tracePt t="749823" x="1428750" y="3179763"/>
          <p14:tracePt t="749839" x="1401763" y="3187700"/>
          <p14:tracePt t="749855" x="1384300" y="3206750"/>
          <p14:tracePt t="749872" x="1366838" y="3214688"/>
          <p14:tracePt t="749889" x="1312863" y="3232150"/>
          <p14:tracePt t="749905" x="1268413" y="3251200"/>
          <p14:tracePt t="749922" x="1223963" y="3259138"/>
          <p14:tracePt t="749938" x="1214438" y="3268663"/>
          <p14:tracePt t="749955" x="1204913" y="3278188"/>
          <p14:tracePt t="749972" x="1196975" y="3286125"/>
          <p14:tracePt t="749988" x="1196975" y="3295650"/>
          <p14:tracePt t="750005" x="1187450" y="3303588"/>
          <p14:tracePt t="750022" x="1179513" y="3313113"/>
          <p14:tracePt t="750039" x="1169988" y="3340100"/>
          <p14:tracePt t="750056" x="1152525" y="3375025"/>
          <p14:tracePt t="750071" x="1152525" y="3402013"/>
          <p14:tracePt t="750089" x="1160463" y="3455988"/>
          <p14:tracePt t="750105" x="1179513" y="3492500"/>
          <p14:tracePt t="750122" x="1187450" y="3527425"/>
          <p14:tracePt t="750139" x="1204913" y="3554413"/>
          <p14:tracePt t="750156" x="1204913" y="3581400"/>
          <p14:tracePt t="750172" x="1204913" y="3608388"/>
          <p14:tracePt t="750189" x="1204913" y="3616325"/>
          <p14:tracePt t="750205" x="1204913" y="3625850"/>
          <p14:tracePt t="750222" x="1204913" y="3635375"/>
          <p14:tracePt t="750255" x="1214438" y="3635375"/>
          <p14:tracePt t="750583" x="1223963" y="3635375"/>
          <p14:tracePt t="750598" x="1231900" y="3635375"/>
          <p14:tracePt t="750613" x="1241425" y="3635375"/>
          <p14:tracePt t="750624" x="1258888" y="3635375"/>
          <p14:tracePt t="750639" x="1268413" y="3635375"/>
          <p14:tracePt t="750655" x="1285875" y="3635375"/>
          <p14:tracePt t="750672" x="1295400" y="3635375"/>
          <p14:tracePt t="750688" x="1295400" y="3625850"/>
          <p14:tracePt t="750756" x="1303338" y="3616325"/>
          <p14:tracePt t="750766" x="1312863" y="3608388"/>
          <p14:tracePt t="750777" x="1312863" y="3571875"/>
          <p14:tracePt t="750789" x="1276350" y="3536950"/>
          <p14:tracePt t="750806" x="1258888" y="3517900"/>
          <p14:tracePt t="750823" x="1250950" y="3509963"/>
          <p14:tracePt t="750839" x="1231900" y="3500438"/>
          <p14:tracePt t="750856" x="1223963" y="3492500"/>
          <p14:tracePt t="750872" x="1214438" y="3492500"/>
          <p14:tracePt t="750919" x="1204913" y="3492500"/>
          <p14:tracePt t="750935" x="1204913" y="3500438"/>
          <p14:tracePt t="750946" x="1187450" y="3544888"/>
          <p14:tracePt t="750957" x="1179513" y="3571875"/>
          <p14:tracePt t="750972" x="1179513" y="3652838"/>
          <p14:tracePt t="750989" x="1187450" y="3714750"/>
          <p14:tracePt t="751006" x="1196975" y="3768725"/>
          <p14:tracePt t="751023" x="1204913" y="3786188"/>
          <p14:tracePt t="751039" x="1204913" y="3795713"/>
          <p14:tracePt t="751056" x="1214438" y="3805238"/>
          <p14:tracePt t="751072" x="1223963" y="3805238"/>
          <p14:tracePt t="751089" x="1231900" y="3805238"/>
          <p14:tracePt t="751106" x="1250950" y="3805238"/>
          <p14:tracePt t="751123" x="1276350" y="3805238"/>
          <p14:tracePt t="751139" x="1303338" y="3795713"/>
          <p14:tracePt t="751156" x="1322388" y="3759200"/>
          <p14:tracePt t="751173" x="1339850" y="3697288"/>
          <p14:tracePt t="751188" x="1339850" y="3643313"/>
          <p14:tracePt t="751205" x="1295400" y="3554413"/>
          <p14:tracePt t="751223" x="1231900" y="3482975"/>
          <p14:tracePt t="751239" x="1152525" y="3421063"/>
          <p14:tracePt t="751255" x="1071563" y="3357563"/>
          <p14:tracePt t="751272" x="1009650" y="3313113"/>
          <p14:tracePt t="751288" x="1000125" y="3303588"/>
          <p14:tracePt t="751305" x="982663" y="3303588"/>
          <p14:tracePt t="751338" x="973138" y="3303588"/>
          <p14:tracePt t="751354" x="965200" y="3303588"/>
          <p14:tracePt t="751371" x="955675" y="3313113"/>
          <p14:tracePt t="751389" x="946150" y="3394075"/>
          <p14:tracePt t="751405" x="955675" y="3446463"/>
          <p14:tracePt t="751421" x="982663" y="3500438"/>
          <p14:tracePt t="751438" x="1017588" y="3544888"/>
          <p14:tracePt t="751455" x="1062038" y="3589338"/>
          <p14:tracePt t="751471" x="1116013" y="3616325"/>
          <p14:tracePt t="751488" x="1187450" y="3643313"/>
          <p14:tracePt t="751505" x="1241425" y="3662363"/>
          <p14:tracePt t="751521" x="1276350" y="3662363"/>
          <p14:tracePt t="751538" x="1285875" y="3662363"/>
          <p14:tracePt t="751555" x="1295400" y="3662363"/>
          <p14:tracePt t="751571" x="1303338" y="3652838"/>
          <p14:tracePt t="751588" x="1322388" y="3625850"/>
          <p14:tracePt t="751605" x="1322388" y="3581400"/>
          <p14:tracePt t="751621" x="1312863" y="3492500"/>
          <p14:tracePt t="751640" x="1268413" y="3438525"/>
          <p14:tracePt t="751656" x="1241425" y="3421063"/>
          <p14:tracePt t="751672" x="1223963" y="3402013"/>
          <p14:tracePt t="751689" x="1214438" y="3402013"/>
          <p14:tracePt t="751706" x="1196975" y="3394075"/>
          <p14:tracePt t="751722" x="1179513" y="3394075"/>
          <p14:tracePt t="751740" x="1169988" y="3394075"/>
          <p14:tracePt t="751757" x="1152525" y="3421063"/>
          <p14:tracePt t="751772" x="1143000" y="3465513"/>
          <p14:tracePt t="751789" x="1143000" y="3500438"/>
          <p14:tracePt t="751806" x="1152525" y="3544888"/>
          <p14:tracePt t="751822" x="1169988" y="3581400"/>
          <p14:tracePt t="751840" x="1179513" y="3589338"/>
          <p14:tracePt t="751856" x="1223963" y="3608388"/>
          <p14:tracePt t="751874" x="1250950" y="3616325"/>
          <p14:tracePt t="751890" x="1268413" y="3616325"/>
          <p14:tracePt t="751906" x="1303338" y="3616325"/>
          <p14:tracePt t="751922" x="1322388" y="3616325"/>
          <p14:tracePt t="751939" x="1339850" y="3608388"/>
          <p14:tracePt t="751956" x="1347788" y="3581400"/>
          <p14:tracePt t="751972" x="1347788" y="3536950"/>
          <p14:tracePt t="751989" x="1258888" y="3402013"/>
          <p14:tracePt t="752006" x="1125538" y="3303588"/>
          <p14:tracePt t="752022" x="973138" y="3197225"/>
          <p14:tracePt t="752039" x="893763" y="3160713"/>
          <p14:tracePt t="752056" x="857250" y="3160713"/>
          <p14:tracePt t="752072" x="847725" y="3160713"/>
          <p14:tracePt t="752089" x="830263" y="3206750"/>
          <p14:tracePt t="752106" x="812800" y="3268663"/>
          <p14:tracePt t="752124" x="812800" y="3303588"/>
          <p14:tracePt t="752140" x="812800" y="3349625"/>
          <p14:tracePt t="752156" x="822325" y="3375025"/>
          <p14:tracePt t="752172" x="839788" y="3411538"/>
          <p14:tracePt t="752189" x="866775" y="3446463"/>
          <p14:tracePt t="752205" x="901700" y="3482975"/>
          <p14:tracePt t="752222" x="955675" y="3509963"/>
          <p14:tracePt t="752238" x="1000125" y="3536950"/>
          <p14:tracePt t="752255" x="1098550" y="3571875"/>
          <p14:tracePt t="752272" x="1152525" y="3581400"/>
          <p14:tracePt t="752288" x="1187450" y="3581400"/>
          <p14:tracePt t="752305" x="1214438" y="3581400"/>
          <p14:tracePt t="752322" x="1223963" y="3571875"/>
          <p14:tracePt t="752338" x="1241425" y="3554413"/>
          <p14:tracePt t="752355" x="1241425" y="3536950"/>
          <p14:tracePt t="752372" x="1204913" y="3455988"/>
          <p14:tracePt t="752389" x="1125538" y="3375025"/>
          <p14:tracePt t="752405" x="1017588" y="3286125"/>
          <p14:tracePt t="752421" x="965200" y="3259138"/>
          <p14:tracePt t="752438" x="946150" y="3251200"/>
          <p14:tracePt t="752455" x="928688" y="3251200"/>
          <p14:tracePt t="752471" x="911225" y="3251200"/>
          <p14:tracePt t="752488" x="901700" y="3251200"/>
          <p14:tracePt t="752504" x="893763" y="3268663"/>
          <p14:tracePt t="752521" x="901700" y="3349625"/>
          <p14:tracePt t="752539" x="946150" y="3421063"/>
          <p14:tracePt t="752556" x="1000125" y="3500438"/>
          <p14:tracePt t="752572" x="1044575" y="3554413"/>
          <p14:tracePt t="752589" x="1125538" y="3598863"/>
          <p14:tracePt t="752606" x="1241425" y="3643313"/>
          <p14:tracePt t="752624" x="1374775" y="3679825"/>
          <p14:tracePt t="752640" x="1465263" y="3679825"/>
          <p14:tracePt t="752656" x="1490663" y="3670300"/>
          <p14:tracePt t="752673" x="1500188" y="3662363"/>
          <p14:tracePt t="752689" x="1500188" y="3652838"/>
          <p14:tracePt t="752706" x="1500188" y="3635375"/>
          <p14:tracePt t="752723" x="1465263" y="3616325"/>
          <p14:tracePt t="752739" x="1366838" y="3571875"/>
          <p14:tracePt t="752756" x="1223963" y="3500438"/>
          <p14:tracePt t="752772" x="1027113" y="3429000"/>
          <p14:tracePt t="752789" x="1000125" y="3421063"/>
          <p14:tracePt t="752805" x="1000125" y="3429000"/>
          <p14:tracePt t="752843" x="1009650" y="3473450"/>
          <p14:tracePt t="752852" x="1009650" y="3500438"/>
          <p14:tracePt t="752860" x="1017588" y="3527425"/>
          <p14:tracePt t="752872" x="1044575" y="3554413"/>
          <p14:tracePt t="752890" x="1054100" y="3563938"/>
          <p14:tracePt t="752905" x="1062038" y="3581400"/>
          <p14:tracePt t="752922" x="1089025" y="3589338"/>
          <p14:tracePt t="752938" x="1116013" y="3589338"/>
          <p14:tracePt t="752955" x="1152525" y="3589338"/>
          <p14:tracePt t="752972" x="1204913" y="3563938"/>
          <p14:tracePt t="752989" x="1214438" y="3536950"/>
          <p14:tracePt t="753005" x="1214438" y="3492500"/>
          <p14:tracePt t="753022" x="1179513" y="3446463"/>
          <p14:tracePt t="753039" x="1098550" y="3384550"/>
          <p14:tracePt t="753055" x="1054100" y="3367088"/>
          <p14:tracePt t="753073" x="1000125" y="3357563"/>
          <p14:tracePt t="753089" x="955675" y="3357563"/>
          <p14:tracePt t="753106" x="884238" y="3367088"/>
          <p14:tracePt t="753123" x="857250" y="3384550"/>
          <p14:tracePt t="753139" x="847725" y="3402013"/>
          <p14:tracePt t="753156" x="847725" y="3411538"/>
          <p14:tracePt t="753173" x="893763" y="3438525"/>
          <p14:tracePt t="753189" x="965200" y="3465513"/>
          <p14:tracePt t="753206" x="1071563" y="3492500"/>
          <p14:tracePt t="753222" x="1160463" y="3509963"/>
          <p14:tracePt t="753238" x="1196975" y="3509963"/>
          <p14:tracePt t="753271" x="1187450" y="3509963"/>
          <p14:tracePt t="753313" x="1169988" y="3509963"/>
          <p14:tracePt t="753319" x="1133475" y="3509963"/>
          <p14:tracePt t="753327" x="1098550" y="3509963"/>
          <p14:tracePt t="753338" x="1054100" y="3500438"/>
          <p14:tracePt t="753355" x="1027113" y="3500438"/>
          <p14:tracePt t="753389" x="1027113" y="3492500"/>
          <p14:tracePt t="753413" x="1044575" y="3492500"/>
          <p14:tracePt t="753429" x="1071563" y="3492500"/>
          <p14:tracePt t="753438" x="1143000" y="3500438"/>
          <p14:tracePt t="753455" x="1187450" y="3509963"/>
          <p14:tracePt t="753473" x="1204913" y="3509963"/>
          <p14:tracePt t="753489" x="1196975" y="3509963"/>
          <p14:tracePt t="753516" x="1169988" y="3517900"/>
          <p14:tracePt t="753526" x="1125538" y="3527425"/>
          <p14:tracePt t="753540" x="1081088" y="3527425"/>
          <p14:tracePt t="753555" x="1054100" y="3527425"/>
          <p14:tracePt t="753589" x="1071563" y="3527425"/>
          <p14:tracePt t="753635" x="1089025" y="3527425"/>
          <p14:tracePt t="753645" x="1116013" y="3527425"/>
          <p14:tracePt t="753656" x="1169988" y="3536950"/>
          <p14:tracePt t="753672" x="1179513" y="3536950"/>
          <p14:tracePt t="753689" x="1160463" y="3544888"/>
          <p14:tracePt t="753711" x="1133475" y="3554413"/>
          <p14:tracePt t="753722" x="1108075" y="3554413"/>
          <p14:tracePt t="753738" x="1081088" y="3554413"/>
          <p14:tracePt t="753755" x="1062038" y="3554413"/>
          <p14:tracePt t="753789" x="1081088" y="3554413"/>
          <p14:tracePt t="753830" x="1116013" y="3554413"/>
          <p14:tracePt t="753840" x="1187450" y="3554413"/>
          <p14:tracePt t="753856" x="1214438" y="3563938"/>
          <p14:tracePt t="753873" x="1223963" y="3563938"/>
          <p14:tracePt t="753890" x="1214438" y="3563938"/>
          <p14:tracePt t="753946" x="1196975" y="3563938"/>
          <p14:tracePt t="753962" x="1169988" y="3563938"/>
          <p14:tracePt t="753969" x="1152525" y="3563938"/>
          <p14:tracePt t="753977" x="1125538" y="3554413"/>
          <p14:tracePt t="753988" x="1108075" y="3554413"/>
          <p14:tracePt t="754022" x="1098550" y="3554413"/>
          <p14:tracePt t="754039" x="1089025" y="3554413"/>
          <p14:tracePt t="754072" x="1081088" y="3554413"/>
          <p14:tracePt t="754082" x="1081088" y="3581400"/>
          <p14:tracePt t="754092" x="1062038" y="3635375"/>
          <p14:tracePt t="754106" x="1044575" y="3687763"/>
          <p14:tracePt t="754122" x="1027113" y="3751263"/>
          <p14:tracePt t="754139" x="1009650" y="3813175"/>
          <p14:tracePt t="754156" x="990600" y="3884613"/>
          <p14:tracePt t="754172" x="938213" y="4010025"/>
          <p14:tracePt t="754190" x="884238" y="4108450"/>
          <p14:tracePt t="754205" x="803275" y="4233863"/>
          <p14:tracePt t="754222" x="731838" y="4340225"/>
          <p14:tracePt t="754239" x="679450" y="4384675"/>
          <p14:tracePt t="754255" x="633413" y="4438650"/>
          <p14:tracePt t="754273" x="473075" y="4554538"/>
          <p14:tracePt t="754290" x="285750" y="4635500"/>
          <p14:tracePt t="754306" x="98425" y="4706938"/>
          <p14:tracePt t="754323" x="0" y="4768850"/>
          <p14:tracePt t="754339" x="0" y="4786313"/>
          <p14:tracePt t="754372" x="0" y="4795838"/>
          <p14:tracePt t="754389" x="0" y="4813300"/>
          <p14:tracePt t="754405" x="0" y="4830763"/>
          <p14:tracePt t="754423" x="0" y="4876800"/>
          <p14:tracePt t="754440" x="0" y="4921250"/>
          <p14:tracePt t="754456" x="0" y="4973638"/>
          <p14:tracePt t="754472" x="0" y="5037138"/>
          <p14:tracePt t="754489" x="0" y="5116513"/>
          <p14:tracePt t="754506" x="26988" y="5241925"/>
          <p14:tracePt t="754523" x="44450" y="5394325"/>
          <p14:tracePt t="754539" x="61913" y="5492750"/>
          <p14:tracePt t="754556" x="115888" y="5572125"/>
          <p14:tracePt t="754573" x="169863" y="5618163"/>
          <p14:tracePt t="754590" x="187325" y="5635625"/>
          <p14:tracePt t="754606" x="204788" y="5643563"/>
          <p14:tracePt t="754623" x="223838" y="5653088"/>
          <p14:tracePt t="754639" x="241300" y="5670550"/>
          <p14:tracePt t="754656" x="258763" y="5680075"/>
          <p14:tracePt t="754689" x="258763" y="5689600"/>
          <p14:tracePt t="754730" x="258763" y="5697538"/>
          <p14:tracePt t="754740" x="295275" y="5707063"/>
          <p14:tracePt t="754823" x="357188" y="5715000"/>
          <p14:tracePt t="754832" x="419100" y="5715000"/>
          <p14:tracePt t="754842" x="527050" y="5734050"/>
          <p14:tracePt t="754856" x="625475" y="5751513"/>
          <p14:tracePt t="754873" x="660400" y="5761038"/>
          <p14:tracePt t="754891" x="652463" y="5761038"/>
          <p14:tracePt t="754940" x="615950" y="5751513"/>
          <p14:tracePt t="754950" x="571500" y="5741988"/>
          <p14:tracePt t="754960" x="473075" y="5724525"/>
          <p14:tracePt t="754973" x="411163" y="5715000"/>
          <p14:tracePt t="754990" x="401638" y="5707063"/>
          <p14:tracePt t="755023" x="428625" y="5707063"/>
          <p14:tracePt t="755066" x="455613" y="5707063"/>
          <p14:tracePt t="755076" x="581025" y="5715000"/>
          <p14:tracePt t="755089" x="731838" y="5734050"/>
          <p14:tracePt t="755106" x="795338" y="5741988"/>
          <p14:tracePt t="755140" x="785813" y="5741988"/>
          <p14:tracePt t="755160" x="758825" y="5741988"/>
          <p14:tracePt t="755172" x="588963" y="5734050"/>
          <p14:tracePt t="755190" x="465138" y="5707063"/>
          <p14:tracePt t="755206" x="419100" y="5697538"/>
          <p14:tracePt t="755222" x="401638" y="5697538"/>
          <p14:tracePt t="755255" x="411163" y="5689600"/>
          <p14:tracePt t="755300" x="446088" y="5689600"/>
          <p14:tracePt t="755310" x="561975" y="5689600"/>
          <p14:tracePt t="755324" x="642938" y="5697538"/>
          <p14:tracePt t="755341" x="669925" y="5697538"/>
          <p14:tracePt t="755356" x="608013" y="5697538"/>
          <p14:tracePt t="755386" x="544513" y="5697538"/>
          <p14:tracePt t="755397" x="455613" y="5689600"/>
          <p14:tracePt t="755408" x="276225" y="5662613"/>
          <p14:tracePt t="755423" x="152400" y="5643563"/>
          <p14:tracePt t="755440" x="115888" y="5635625"/>
          <p14:tracePt t="755456" x="133350" y="5635625"/>
          <p14:tracePt t="755473" x="223838" y="5635625"/>
          <p14:tracePt t="755489" x="357188" y="5635625"/>
          <p14:tracePt t="755506" x="500063" y="5653088"/>
          <p14:tracePt t="755523" x="598488" y="5689600"/>
          <p14:tracePt t="755540" x="625475" y="5697538"/>
          <p14:tracePt t="755556" x="608013" y="5697538"/>
          <p14:tracePt t="755582" x="561975" y="5697538"/>
          <p14:tracePt t="755592" x="419100" y="5680075"/>
          <p14:tracePt t="755606" x="285750" y="5653088"/>
          <p14:tracePt t="755622" x="223838" y="5643563"/>
          <p14:tracePt t="755639" x="214313" y="5643563"/>
          <p14:tracePt t="755656" x="250825" y="5643563"/>
          <p14:tracePt t="755700" x="303213" y="5643563"/>
          <p14:tracePt t="755706" x="411163" y="5653088"/>
          <p14:tracePt t="755723" x="473075" y="5670550"/>
          <p14:tracePt t="755739" x="482600" y="5670550"/>
          <p14:tracePt t="755772" x="465138" y="5670550"/>
          <p14:tracePt t="755789" x="393700" y="5662613"/>
          <p14:tracePt t="755806" x="223838" y="5635625"/>
          <p14:tracePt t="755824" x="179388" y="5626100"/>
          <p14:tracePt t="755856" x="196850" y="5626100"/>
          <p14:tracePt t="755873" x="250825" y="5626100"/>
          <p14:tracePt t="755890" x="322263" y="5626100"/>
          <p14:tracePt t="755906" x="384175" y="5626100"/>
          <p14:tracePt t="755922" x="419100" y="5626100"/>
          <p14:tracePt t="755955" x="401638" y="5626100"/>
          <p14:tracePt t="755972" x="347663" y="5626100"/>
          <p14:tracePt t="755989" x="285750" y="5626100"/>
          <p14:tracePt t="756006" x="250825" y="5626100"/>
          <p14:tracePt t="756040" x="258763" y="5626100"/>
          <p14:tracePt t="756082" x="276225" y="5618163"/>
          <p14:tracePt t="756092" x="428625" y="5618163"/>
          <p14:tracePt t="756106" x="598488" y="5680075"/>
          <p14:tracePt t="756123" x="633413" y="5689600"/>
          <p14:tracePt t="756139" x="625475" y="5689600"/>
          <p14:tracePt t="756160" x="581025" y="5689600"/>
          <p14:tracePt t="756173" x="455613" y="5670550"/>
          <p14:tracePt t="756189" x="330200" y="5653088"/>
          <p14:tracePt t="756206" x="268288" y="5635625"/>
          <p14:tracePt t="756224" x="258763" y="5626100"/>
          <p14:tracePt t="756256" x="285750" y="5618163"/>
          <p14:tracePt t="756286" x="322263" y="5618163"/>
          <p14:tracePt t="756296" x="384175" y="5626100"/>
          <p14:tracePt t="756306" x="527050" y="5653088"/>
          <p14:tracePt t="756324" x="561975" y="5662613"/>
          <p14:tracePt t="756341" x="571500" y="5662613"/>
          <p14:tracePt t="756356" x="571500" y="5670550"/>
          <p14:tracePt t="756380" x="544513" y="5670550"/>
          <p14:tracePt t="756391" x="393700" y="5653088"/>
          <p14:tracePt t="756406" x="187325" y="5618163"/>
          <p14:tracePt t="756423" x="9525" y="5564188"/>
          <p14:tracePt t="756439" x="0" y="5546725"/>
          <p14:tracePt t="756473" x="17463" y="5537200"/>
          <p14:tracePt t="756491" x="88900" y="5527675"/>
          <p14:tracePt t="756507" x="196850" y="5527675"/>
          <p14:tracePt t="756523" x="303213" y="5527675"/>
          <p14:tracePt t="756540" x="393700" y="5527675"/>
          <p14:tracePt t="756556" x="455613" y="5527675"/>
          <p14:tracePt t="756573" x="490538" y="5537200"/>
          <p14:tracePt t="756606" x="490538" y="5546725"/>
          <p14:tracePt t="756623" x="438150" y="5554663"/>
          <p14:tracePt t="756640" x="322263" y="5546725"/>
          <p14:tracePt t="756656" x="196850" y="5527675"/>
          <p14:tracePt t="756673" x="133350" y="5519738"/>
          <p14:tracePt t="756689" x="125413" y="5519738"/>
          <p14:tracePt t="756705" x="160338" y="5519738"/>
          <p14:tracePt t="756724" x="285750" y="5519738"/>
          <p14:tracePt t="756741" x="465138" y="5519738"/>
          <p14:tracePt t="756756" x="669925" y="5591175"/>
          <p14:tracePt t="756773" x="776288" y="5618163"/>
          <p14:tracePt t="756790" x="785813" y="5618163"/>
          <p14:tracePt t="756806" x="758825" y="5626100"/>
          <p14:tracePt t="756823" x="652463" y="5626100"/>
          <p14:tracePt t="756840" x="473075" y="5626100"/>
          <p14:tracePt t="756856" x="223838" y="5581650"/>
          <p14:tracePt t="756873" x="179388" y="5572125"/>
          <p14:tracePt t="756891" x="179388" y="5564188"/>
          <p14:tracePt t="756906" x="196850" y="5564188"/>
          <p14:tracePt t="756928" x="214313" y="5554663"/>
          <p14:tracePt t="756939" x="276225" y="5546725"/>
          <p14:tracePt t="756956" x="446088" y="5572125"/>
          <p14:tracePt t="756972" x="588963" y="5618163"/>
          <p14:tracePt t="756989" x="633413" y="5626100"/>
          <p14:tracePt t="757006" x="608013" y="5635625"/>
          <p14:tracePt t="757023" x="455613" y="5635625"/>
          <p14:tracePt t="757040" x="303213" y="5608638"/>
          <p14:tracePt t="757056" x="214313" y="5591175"/>
          <p14:tracePt t="757073" x="196850" y="5581650"/>
          <p14:tracePt t="757106" x="204788" y="5581650"/>
          <p14:tracePt t="757131" x="231775" y="5581650"/>
          <p14:tracePt t="757141" x="384175" y="5591175"/>
          <p14:tracePt t="757157" x="536575" y="5635625"/>
          <p14:tracePt t="757173" x="581025" y="5643563"/>
          <p14:tracePt t="757190" x="561975" y="5653088"/>
          <p14:tracePt t="757206" x="446088" y="5653088"/>
          <p14:tracePt t="757224" x="268288" y="5635625"/>
          <p14:tracePt t="757241" x="250825" y="5626100"/>
          <p14:tracePt t="757273" x="258763" y="5626100"/>
          <p14:tracePt t="757310" x="295275" y="5626100"/>
          <p14:tracePt t="757320" x="357188" y="5626100"/>
          <p14:tracePt t="757331" x="419100" y="5643563"/>
          <p14:tracePt t="757341" x="465138" y="5653088"/>
          <p14:tracePt t="757356" x="482600" y="5653088"/>
          <p14:tracePt t="757373" x="428625" y="5653088"/>
          <p14:tracePt t="757391" x="268288" y="5626100"/>
          <p14:tracePt t="757406" x="107950" y="5608638"/>
          <p14:tracePt t="757423" x="71438" y="5599113"/>
          <p14:tracePt t="757456" x="80963" y="5591175"/>
          <p14:tracePt t="757473" x="142875" y="5572125"/>
          <p14:tracePt t="757489" x="401638" y="5608638"/>
          <p14:tracePt t="757506" x="571500" y="5643563"/>
          <p14:tracePt t="757522" x="615950" y="5662613"/>
          <p14:tracePt t="757555" x="554038" y="5670550"/>
          <p14:tracePt t="757572" x="473075" y="5670550"/>
          <p14:tracePt t="757589" x="411163" y="5662613"/>
          <p14:tracePt t="757605" x="401638" y="5653088"/>
          <p14:tracePt t="757622" x="438150" y="5653088"/>
          <p14:tracePt t="757645" x="482600" y="5653088"/>
          <p14:tracePt t="757655" x="608013" y="5653088"/>
          <p14:tracePt t="757672" x="714375" y="5662613"/>
          <p14:tracePt t="757689" x="812800" y="5670550"/>
          <p14:tracePt t="757706" x="847725" y="5689600"/>
          <p14:tracePt t="757739" x="822325" y="5689600"/>
          <p14:tracePt t="757969" x="795338" y="5689600"/>
          <p14:tracePt t="757978" x="758825" y="5689600"/>
          <p14:tracePt t="757990" x="741363" y="5680075"/>
          <p14:tracePt t="758023" x="768350" y="5670550"/>
          <p14:tracePt t="758062" x="822325" y="5670550"/>
          <p14:tracePt t="758070" x="911225" y="5670550"/>
          <p14:tracePt t="758079" x="1027113" y="5680075"/>
          <p14:tracePt t="758090" x="1374775" y="5707063"/>
          <p14:tracePt t="758107" x="1955800" y="5697538"/>
          <p14:tracePt t="758124" x="2928938" y="5421313"/>
          <p14:tracePt t="758141" x="3125788" y="5207000"/>
          <p14:tracePt t="758157" x="3187700" y="4884738"/>
          <p14:tracePt t="758174" x="3224213" y="4384675"/>
          <p14:tracePt t="758190" x="3187700" y="3902075"/>
          <p14:tracePt t="758206" x="3170238" y="3652838"/>
          <p14:tracePt t="758222" x="3170238" y="3616325"/>
          <p14:tracePt t="758239" x="3179763" y="3608388"/>
          <p14:tracePt t="758256" x="3170238" y="3625850"/>
          <p14:tracePt t="758305" x="3152775" y="3635375"/>
          <p14:tracePt t="758315" x="3125788" y="3643313"/>
          <p14:tracePt t="758326" x="3071813" y="3652838"/>
          <p14:tracePt t="758340" x="3009900" y="3670300"/>
          <p14:tracePt t="758356" x="2919413" y="3687763"/>
          <p14:tracePt t="758373" x="2857500" y="3687763"/>
          <p14:tracePt t="758373" x="2830513" y="3687763"/>
          <p14:tracePt t="758391" x="2822575" y="3687763"/>
          <p14:tracePt t="758407" x="2795588" y="3687763"/>
          <p14:tracePt t="758423" x="2751138" y="3670300"/>
          <p14:tracePt t="758440" x="2679700" y="3635375"/>
          <p14:tracePt t="758456" x="2598738" y="3571875"/>
          <p14:tracePt t="758472" x="2536825" y="3517900"/>
          <p14:tracePt t="758489" x="2482850" y="3482975"/>
          <p14:tracePt t="758506" x="2465388" y="3473450"/>
          <p14:tracePt t="758522" x="2393950" y="3446463"/>
          <p14:tracePt t="758539" x="2330450" y="3446463"/>
          <p14:tracePt t="758556" x="2276475" y="3438525"/>
          <p14:tracePt t="758573" x="2232025" y="3446463"/>
          <p14:tracePt t="758590" x="2214563" y="3482975"/>
          <p14:tracePt t="758606" x="2197100" y="3492500"/>
          <p14:tracePt t="758623" x="2197100" y="3527425"/>
          <p14:tracePt t="758641" x="2197100" y="3581400"/>
          <p14:tracePt t="758657" x="2197100" y="3652838"/>
          <p14:tracePt t="758673" x="2205038" y="3697288"/>
          <p14:tracePt t="758689" x="2214563" y="3714750"/>
          <p14:tracePt t="758706" x="2224088" y="3724275"/>
          <p14:tracePt t="758723" x="2241550" y="3733800"/>
          <p14:tracePt t="758739" x="2259013" y="3733800"/>
          <p14:tracePt t="758756" x="2268538" y="3733800"/>
          <p14:tracePt t="758789" x="2276475" y="3724275"/>
          <p14:tracePt t="758907" x="2295525" y="3724275"/>
          <p14:tracePt t="758919" x="2303463" y="3714750"/>
          <p14:tracePt t="758929" x="2357438" y="3714750"/>
          <p14:tracePt t="758940" x="2419350" y="3714750"/>
          <p14:tracePt t="758957" x="2562225" y="3724275"/>
          <p14:tracePt t="758973" x="2741613" y="3733800"/>
          <p14:tracePt t="758990" x="2911475" y="3759200"/>
          <p14:tracePt t="759006" x="3044825" y="3778250"/>
          <p14:tracePt t="759024" x="3205163" y="3795713"/>
          <p14:tracePt t="759041" x="3259138" y="3795713"/>
          <p14:tracePt t="759057" x="3303588" y="3795713"/>
          <p14:tracePt t="759073" x="3313113" y="3795713"/>
          <p14:tracePt t="759089" x="3322638" y="3795713"/>
          <p14:tracePt t="759106" x="3340100" y="3795713"/>
          <p14:tracePt t="759123" x="3348038" y="3795713"/>
          <p14:tracePt t="759140" x="3375025" y="3795713"/>
          <p14:tracePt t="759157" x="3419475" y="3786188"/>
          <p14:tracePt t="759173" x="3465513" y="3768725"/>
          <p14:tracePt t="759190" x="3482975" y="3768725"/>
          <p14:tracePt t="759207" x="3500438" y="3751263"/>
          <p14:tracePt t="759223" x="3509963" y="3741738"/>
          <p14:tracePt t="759240" x="3527425" y="3724275"/>
          <p14:tracePt t="759257" x="3536950" y="3706813"/>
          <p14:tracePt t="759274" x="3554413" y="3679825"/>
          <p14:tracePt t="759291" x="3571875" y="3670300"/>
          <p14:tracePt t="759307" x="3581400" y="3652838"/>
          <p14:tracePt t="759324" x="3608388" y="3635375"/>
          <p14:tracePt t="759340" x="3633788" y="3608388"/>
          <p14:tracePt t="759357" x="3643313" y="3598863"/>
          <p14:tracePt t="759373" x="3687763" y="3563938"/>
          <p14:tracePt t="759373" x="3714750" y="3536950"/>
          <p14:tracePt t="759392" x="3751263" y="3509963"/>
          <p14:tracePt t="759407" x="3875088" y="3367088"/>
          <p14:tracePt t="759423" x="3956050" y="3206750"/>
          <p14:tracePt t="759440" x="3983038" y="3036888"/>
          <p14:tracePt t="759457" x="3956050" y="2849563"/>
          <p14:tracePt t="759473" x="3884613" y="2714625"/>
          <p14:tracePt t="759490" x="3875088" y="2679700"/>
          <p14:tracePt t="759507" x="3857625" y="2670175"/>
          <p14:tracePt t="759523" x="3840163" y="2660650"/>
          <p14:tracePt t="759539" x="3768725" y="2643188"/>
          <p14:tracePt t="759557" x="3679825" y="2643188"/>
          <p14:tracePt t="759573" x="3554413" y="2643188"/>
          <p14:tracePt t="759590" x="3438525" y="2643188"/>
          <p14:tracePt t="759607" x="3268663" y="2652713"/>
          <p14:tracePt t="759624" x="3062288" y="2741613"/>
          <p14:tracePt t="759640" x="2857500" y="2840038"/>
          <p14:tracePt t="759657" x="2732088" y="2946400"/>
          <p14:tracePt t="759674" x="2633663" y="3160713"/>
          <p14:tracePt t="759691" x="2625725" y="3330575"/>
          <p14:tracePt t="759707" x="2705100" y="3500438"/>
          <p14:tracePt t="759723" x="2830513" y="3706813"/>
          <p14:tracePt t="759740" x="2990850" y="3956050"/>
          <p14:tracePt t="759757" x="3152775" y="4179888"/>
          <p14:tracePt t="759774" x="3276600" y="4295775"/>
          <p14:tracePt t="759789" x="3375025" y="4367213"/>
          <p14:tracePt t="759807" x="3446463" y="4376738"/>
          <p14:tracePt t="759823" x="3527425" y="4384675"/>
          <p14:tracePt t="759839" x="3608388" y="4367213"/>
          <p14:tracePt t="759856" x="3652838" y="4322763"/>
          <p14:tracePt t="759873" x="3660775" y="4259263"/>
          <p14:tracePt t="759890" x="3643313" y="4187825"/>
          <p14:tracePt t="759906" x="3616325" y="4071938"/>
          <p14:tracePt t="759924" x="3581400" y="3894138"/>
          <p14:tracePt t="759942" x="3562350" y="384968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1066800" y="0"/>
            <a:ext cx="8005763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 anchor="ctr"/>
          <a:lstStyle/>
          <a:p>
            <a:r>
              <a:rPr lang="en-US" sz="3600" dirty="0">
                <a:solidFill>
                  <a:srgbClr val="0070C0"/>
                </a:solidFill>
                <a:latin typeface="Neo Sans Intel"/>
              </a:rPr>
              <a:t>Executing a BEQ Instruction 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(</a:t>
            </a:r>
            <a:r>
              <a:rPr lang="en-US" sz="3600" dirty="0">
                <a:solidFill>
                  <a:srgbClr val="0070C0"/>
                </a:solidFill>
                <a:latin typeface="Neo Sans Intel"/>
              </a:rPr>
              <a:t>2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)</a:t>
            </a:r>
            <a:endParaRPr lang="en-US" sz="3600" dirty="0">
              <a:solidFill>
                <a:srgbClr val="0070C0"/>
              </a:solidFill>
              <a:latin typeface="Neo Sans Intel"/>
            </a:endParaRPr>
          </a:p>
        </p:txBody>
      </p:sp>
      <p:sp>
        <p:nvSpPr>
          <p:cNvPr id="28675" name="Rectangle 3"/>
          <p:cNvSpPr>
            <a:spLocks noChangeArrowheads="1"/>
          </p:cNvSpPr>
          <p:nvPr/>
        </p:nvSpPr>
        <p:spPr bwMode="auto">
          <a:xfrm>
            <a:off x="262706" y="838200"/>
            <a:ext cx="2646878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beq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R4, R5, 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27; 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134553" y="4773613"/>
            <a:ext cx="2209800" cy="12700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0 or</a:t>
            </a: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4 </a:t>
            </a:r>
            <a:r>
              <a:rPr lang="en-US" sz="1600" b="1" dirty="0" err="1">
                <a:latin typeface="Courier New" pitchFamily="49" charset="0"/>
              </a:rPr>
              <a:t>beq</a:t>
            </a:r>
            <a:r>
              <a:rPr lang="en-US" sz="1600" b="1" dirty="0">
                <a:latin typeface="Courier New" pitchFamily="49" charset="0"/>
              </a:rPr>
              <a:t> R4, R5, 27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 8 and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12 </a:t>
            </a:r>
            <a:r>
              <a:rPr lang="en-US" sz="1600" b="1" dirty="0" err="1">
                <a:latin typeface="Courier New" pitchFamily="49" charset="0"/>
              </a:rPr>
              <a:t>sw</a:t>
            </a:r>
            <a:endParaRPr lang="en-US" sz="1600" b="1" dirty="0">
              <a:latin typeface="Courier New" pitchFamily="49" charset="0"/>
            </a:endParaRP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16 sub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2743200" y="829270"/>
            <a:ext cx="6553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if(R4 - R5 == 0)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then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(PC + 4) +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SignExt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(27)*4; 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else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PC+4</a:t>
            </a:r>
          </a:p>
        </p:txBody>
      </p:sp>
      <p:grpSp>
        <p:nvGrpSpPr>
          <p:cNvPr id="191" name="Group 184"/>
          <p:cNvGrpSpPr>
            <a:grpSpLocks/>
          </p:cNvGrpSpPr>
          <p:nvPr/>
        </p:nvGrpSpPr>
        <p:grpSpPr bwMode="auto">
          <a:xfrm>
            <a:off x="952500" y="1901825"/>
            <a:ext cx="7685088" cy="3889375"/>
            <a:chOff x="600" y="1198"/>
            <a:chExt cx="4841" cy="2450"/>
          </a:xfrm>
        </p:grpSpPr>
        <p:sp>
          <p:nvSpPr>
            <p:cNvPr id="192" name="Rectangle 129"/>
            <p:cNvSpPr>
              <a:spLocks noChangeArrowheads="1"/>
            </p:cNvSpPr>
            <p:nvPr/>
          </p:nvSpPr>
          <p:spPr bwMode="auto">
            <a:xfrm>
              <a:off x="960" y="2200"/>
              <a:ext cx="567" cy="58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Line 6"/>
            <p:cNvSpPr>
              <a:spLocks noChangeShapeType="1"/>
            </p:cNvSpPr>
            <p:nvPr/>
          </p:nvSpPr>
          <p:spPr bwMode="auto">
            <a:xfrm>
              <a:off x="828" y="227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" name="Line 7"/>
            <p:cNvSpPr>
              <a:spLocks noChangeShapeType="1"/>
            </p:cNvSpPr>
            <p:nvPr/>
          </p:nvSpPr>
          <p:spPr bwMode="auto">
            <a:xfrm flipH="1" flipV="1">
              <a:off x="2229" y="295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" name="Rectangle 8"/>
            <p:cNvSpPr>
              <a:spLocks noChangeArrowheads="1"/>
            </p:cNvSpPr>
            <p:nvPr/>
          </p:nvSpPr>
          <p:spPr bwMode="auto">
            <a:xfrm>
              <a:off x="2149" y="3035"/>
              <a:ext cx="116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96" name="Line 9"/>
            <p:cNvSpPr>
              <a:spLocks noChangeShapeType="1"/>
            </p:cNvSpPr>
            <p:nvPr/>
          </p:nvSpPr>
          <p:spPr bwMode="auto">
            <a:xfrm flipH="1" flipV="1">
              <a:off x="2578" y="295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10"/>
            <p:cNvSpPr>
              <a:spLocks/>
            </p:cNvSpPr>
            <p:nvPr/>
          </p:nvSpPr>
          <p:spPr bwMode="auto">
            <a:xfrm>
              <a:off x="2050" y="211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Rectangle 11"/>
            <p:cNvSpPr>
              <a:spLocks noChangeArrowheads="1"/>
            </p:cNvSpPr>
            <p:nvPr/>
          </p:nvSpPr>
          <p:spPr bwMode="auto">
            <a:xfrm>
              <a:off x="2119" y="2152"/>
              <a:ext cx="116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99" name="Line 12"/>
            <p:cNvSpPr>
              <a:spLocks noChangeShapeType="1"/>
            </p:cNvSpPr>
            <p:nvPr/>
          </p:nvSpPr>
          <p:spPr bwMode="auto">
            <a:xfrm>
              <a:off x="1897" y="298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0" name="Line 13"/>
            <p:cNvSpPr>
              <a:spLocks noChangeShapeType="1"/>
            </p:cNvSpPr>
            <p:nvPr/>
          </p:nvSpPr>
          <p:spPr bwMode="auto">
            <a:xfrm flipV="1">
              <a:off x="2542" y="298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14"/>
            <p:cNvSpPr>
              <a:spLocks/>
            </p:cNvSpPr>
            <p:nvPr/>
          </p:nvSpPr>
          <p:spPr bwMode="auto">
            <a:xfrm>
              <a:off x="1869" y="243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15"/>
            <p:cNvSpPr>
              <a:spLocks/>
            </p:cNvSpPr>
            <p:nvPr/>
          </p:nvSpPr>
          <p:spPr bwMode="auto">
            <a:xfrm>
              <a:off x="1869" y="234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16"/>
            <p:cNvSpPr>
              <a:spLocks/>
            </p:cNvSpPr>
            <p:nvPr/>
          </p:nvSpPr>
          <p:spPr bwMode="auto">
            <a:xfrm>
              <a:off x="1869" y="319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Line 17"/>
            <p:cNvSpPr>
              <a:spLocks noChangeShapeType="1"/>
            </p:cNvSpPr>
            <p:nvPr/>
          </p:nvSpPr>
          <p:spPr bwMode="auto">
            <a:xfrm>
              <a:off x="1689" y="244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Line 18"/>
            <p:cNvSpPr>
              <a:spLocks noChangeShapeType="1"/>
            </p:cNvSpPr>
            <p:nvPr/>
          </p:nvSpPr>
          <p:spPr bwMode="auto">
            <a:xfrm flipV="1">
              <a:off x="1897" y="320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6" name="Line 19"/>
            <p:cNvSpPr>
              <a:spLocks noChangeShapeType="1"/>
            </p:cNvSpPr>
            <p:nvPr/>
          </p:nvSpPr>
          <p:spPr bwMode="auto">
            <a:xfrm flipH="1">
              <a:off x="1687" y="178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" name="Freeform 20"/>
            <p:cNvSpPr>
              <a:spLocks/>
            </p:cNvSpPr>
            <p:nvPr/>
          </p:nvSpPr>
          <p:spPr bwMode="auto">
            <a:xfrm>
              <a:off x="4944" y="167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21"/>
            <p:cNvSpPr>
              <a:spLocks/>
            </p:cNvSpPr>
            <p:nvPr/>
          </p:nvSpPr>
          <p:spPr bwMode="auto">
            <a:xfrm>
              <a:off x="2676" y="167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Line 22"/>
            <p:cNvSpPr>
              <a:spLocks noChangeShapeType="1"/>
            </p:cNvSpPr>
            <p:nvPr/>
          </p:nvSpPr>
          <p:spPr bwMode="auto">
            <a:xfrm flipV="1">
              <a:off x="3066" y="345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" name="Line 23"/>
            <p:cNvSpPr>
              <a:spLocks noChangeShapeType="1"/>
            </p:cNvSpPr>
            <p:nvPr/>
          </p:nvSpPr>
          <p:spPr bwMode="auto">
            <a:xfrm>
              <a:off x="3095" y="238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1" name="Line 24"/>
            <p:cNvSpPr>
              <a:spLocks noChangeShapeType="1"/>
            </p:cNvSpPr>
            <p:nvPr/>
          </p:nvSpPr>
          <p:spPr bwMode="auto">
            <a:xfrm flipV="1">
              <a:off x="3246" y="316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2" name="Line 25"/>
            <p:cNvSpPr>
              <a:spLocks noChangeShapeType="1"/>
            </p:cNvSpPr>
            <p:nvPr/>
          </p:nvSpPr>
          <p:spPr bwMode="auto">
            <a:xfrm flipV="1">
              <a:off x="3604" y="239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26"/>
            <p:cNvSpPr>
              <a:spLocks/>
            </p:cNvSpPr>
            <p:nvPr/>
          </p:nvSpPr>
          <p:spPr bwMode="auto">
            <a:xfrm>
              <a:off x="3117" y="281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solidFill>
              <a:srgbClr val="FFE6CD"/>
            </a:solidFill>
            <a:ln w="28575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Line 27"/>
            <p:cNvSpPr>
              <a:spLocks noChangeShapeType="1"/>
            </p:cNvSpPr>
            <p:nvPr/>
          </p:nvSpPr>
          <p:spPr bwMode="auto">
            <a:xfrm>
              <a:off x="2770" y="298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" name="Rectangle 28"/>
            <p:cNvSpPr>
              <a:spLocks noChangeArrowheads="1"/>
            </p:cNvSpPr>
            <p:nvPr/>
          </p:nvSpPr>
          <p:spPr bwMode="auto">
            <a:xfrm>
              <a:off x="2892" y="2302"/>
              <a:ext cx="264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ALUSrc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16" name="Line 29"/>
            <p:cNvSpPr>
              <a:spLocks noChangeShapeType="1"/>
            </p:cNvSpPr>
            <p:nvPr/>
          </p:nvSpPr>
          <p:spPr bwMode="auto">
            <a:xfrm flipH="1" flipV="1">
              <a:off x="2770" y="177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30"/>
            <p:cNvSpPr>
              <a:spLocks/>
            </p:cNvSpPr>
            <p:nvPr/>
          </p:nvSpPr>
          <p:spPr bwMode="auto">
            <a:xfrm>
              <a:off x="2921" y="247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Line 31"/>
            <p:cNvSpPr>
              <a:spLocks noChangeShapeType="1"/>
            </p:cNvSpPr>
            <p:nvPr/>
          </p:nvSpPr>
          <p:spPr bwMode="auto">
            <a:xfrm>
              <a:off x="2984" y="217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9" name="Freeform 32"/>
            <p:cNvSpPr>
              <a:spLocks/>
            </p:cNvSpPr>
            <p:nvPr/>
          </p:nvSpPr>
          <p:spPr bwMode="auto">
            <a:xfrm>
              <a:off x="2975" y="267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33"/>
            <p:cNvSpPr>
              <a:spLocks/>
            </p:cNvSpPr>
            <p:nvPr/>
          </p:nvSpPr>
          <p:spPr bwMode="auto">
            <a:xfrm>
              <a:off x="2975" y="297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Line 34"/>
            <p:cNvSpPr>
              <a:spLocks noChangeShapeType="1"/>
            </p:cNvSpPr>
            <p:nvPr/>
          </p:nvSpPr>
          <p:spPr bwMode="auto">
            <a:xfrm flipH="1" flipV="1">
              <a:off x="3024" y="295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2" name="Rectangle 35"/>
            <p:cNvSpPr>
              <a:spLocks noChangeArrowheads="1"/>
            </p:cNvSpPr>
            <p:nvPr/>
          </p:nvSpPr>
          <p:spPr bwMode="auto">
            <a:xfrm>
              <a:off x="2977" y="2878"/>
              <a:ext cx="143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6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23" name="Line 36"/>
            <p:cNvSpPr>
              <a:spLocks noChangeShapeType="1"/>
            </p:cNvSpPr>
            <p:nvPr/>
          </p:nvSpPr>
          <p:spPr bwMode="auto">
            <a:xfrm flipH="1" flipV="1">
              <a:off x="2772" y="228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4" name="Freeform 37"/>
            <p:cNvSpPr>
              <a:spLocks/>
            </p:cNvSpPr>
            <p:nvPr/>
          </p:nvSpPr>
          <p:spPr bwMode="auto">
            <a:xfrm>
              <a:off x="2932" y="248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38"/>
            <p:cNvSpPr>
              <a:spLocks/>
            </p:cNvSpPr>
            <p:nvPr/>
          </p:nvSpPr>
          <p:spPr bwMode="auto">
            <a:xfrm>
              <a:off x="3822" y="167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39"/>
            <p:cNvSpPr>
              <a:spLocks/>
            </p:cNvSpPr>
            <p:nvPr/>
          </p:nvSpPr>
          <p:spPr bwMode="auto">
            <a:xfrm>
              <a:off x="3139" y="171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40"/>
            <p:cNvSpPr>
              <a:spLocks/>
            </p:cNvSpPr>
            <p:nvPr/>
          </p:nvSpPr>
          <p:spPr bwMode="auto">
            <a:xfrm>
              <a:off x="3209" y="222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41"/>
            <p:cNvSpPr>
              <a:spLocks/>
            </p:cNvSpPr>
            <p:nvPr/>
          </p:nvSpPr>
          <p:spPr bwMode="auto">
            <a:xfrm>
              <a:off x="2915" y="193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Rectangle 42"/>
            <p:cNvSpPr>
              <a:spLocks noChangeArrowheads="1"/>
            </p:cNvSpPr>
            <p:nvPr/>
          </p:nvSpPr>
          <p:spPr bwMode="auto">
            <a:xfrm>
              <a:off x="3222" y="2497"/>
              <a:ext cx="19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ALU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0" name="Rectangle 43"/>
            <p:cNvSpPr>
              <a:spLocks noChangeArrowheads="1"/>
            </p:cNvSpPr>
            <p:nvPr/>
          </p:nvSpPr>
          <p:spPr bwMode="auto">
            <a:xfrm>
              <a:off x="3414" y="2457"/>
              <a:ext cx="175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1" name="Rectangle 44"/>
            <p:cNvSpPr>
              <a:spLocks noChangeArrowheads="1"/>
            </p:cNvSpPr>
            <p:nvPr/>
          </p:nvSpPr>
          <p:spPr bwMode="auto">
            <a:xfrm>
              <a:off x="3448" y="2364"/>
              <a:ext cx="139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Zero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2" name="Rectangle 45"/>
            <p:cNvSpPr>
              <a:spLocks noChangeArrowheads="1"/>
            </p:cNvSpPr>
            <p:nvPr/>
          </p:nvSpPr>
          <p:spPr bwMode="auto">
            <a:xfrm>
              <a:off x="3319" y="1827"/>
              <a:ext cx="175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Add </a:t>
              </a:r>
            </a:p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3" name="Rectangle 46"/>
            <p:cNvSpPr>
              <a:spLocks noChangeArrowheads="1"/>
            </p:cNvSpPr>
            <p:nvPr/>
          </p:nvSpPr>
          <p:spPr bwMode="auto">
            <a:xfrm>
              <a:off x="3150" y="1959"/>
              <a:ext cx="18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Add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4" name="Rectangle 47"/>
            <p:cNvSpPr>
              <a:spLocks noChangeArrowheads="1"/>
            </p:cNvSpPr>
            <p:nvPr/>
          </p:nvSpPr>
          <p:spPr bwMode="auto">
            <a:xfrm>
              <a:off x="2934" y="1992"/>
              <a:ext cx="119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Shift </a:t>
              </a:r>
            </a:p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left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5" name="Line 48"/>
            <p:cNvSpPr>
              <a:spLocks noChangeShapeType="1"/>
            </p:cNvSpPr>
            <p:nvPr/>
          </p:nvSpPr>
          <p:spPr bwMode="auto">
            <a:xfrm flipH="1" flipV="1">
              <a:off x="3147" y="258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6" name="Line 49"/>
            <p:cNvSpPr>
              <a:spLocks noChangeShapeType="1"/>
            </p:cNvSpPr>
            <p:nvPr/>
          </p:nvSpPr>
          <p:spPr bwMode="auto">
            <a:xfrm flipH="1" flipV="1">
              <a:off x="2766" y="248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7" name="Line 50"/>
            <p:cNvSpPr>
              <a:spLocks noChangeShapeType="1"/>
            </p:cNvSpPr>
            <p:nvPr/>
          </p:nvSpPr>
          <p:spPr bwMode="auto">
            <a:xfrm flipH="1" flipV="1">
              <a:off x="2986" y="268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8" name="Line 51"/>
            <p:cNvSpPr>
              <a:spLocks noChangeShapeType="1"/>
            </p:cNvSpPr>
            <p:nvPr/>
          </p:nvSpPr>
          <p:spPr bwMode="auto">
            <a:xfrm flipH="1">
              <a:off x="3508" y="192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9" name="Line 52"/>
            <p:cNvSpPr>
              <a:spLocks noChangeShapeType="1"/>
            </p:cNvSpPr>
            <p:nvPr/>
          </p:nvSpPr>
          <p:spPr bwMode="auto">
            <a:xfrm flipH="1" flipV="1">
              <a:off x="3595" y="250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0" name="Line 53"/>
            <p:cNvSpPr>
              <a:spLocks noChangeShapeType="1"/>
            </p:cNvSpPr>
            <p:nvPr/>
          </p:nvSpPr>
          <p:spPr bwMode="auto">
            <a:xfrm flipH="1">
              <a:off x="2763" y="321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1" name="Line 54"/>
            <p:cNvSpPr>
              <a:spLocks noChangeShapeType="1"/>
            </p:cNvSpPr>
            <p:nvPr/>
          </p:nvSpPr>
          <p:spPr bwMode="auto">
            <a:xfrm flipH="1" flipV="1">
              <a:off x="2766" y="340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2" name="Rectangle 55"/>
            <p:cNvSpPr>
              <a:spLocks noChangeArrowheads="1"/>
            </p:cNvSpPr>
            <p:nvPr/>
          </p:nvSpPr>
          <p:spPr bwMode="auto">
            <a:xfrm>
              <a:off x="3127" y="2887"/>
              <a:ext cx="227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ALU</a:t>
              </a:r>
            </a:p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43" name="Rectangle 56"/>
            <p:cNvSpPr>
              <a:spLocks noChangeArrowheads="1"/>
            </p:cNvSpPr>
            <p:nvPr/>
          </p:nvSpPr>
          <p:spPr bwMode="auto">
            <a:xfrm>
              <a:off x="3163" y="3194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ALUOp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44" name="Rectangle 57"/>
            <p:cNvSpPr>
              <a:spLocks noChangeArrowheads="1"/>
            </p:cNvSpPr>
            <p:nvPr/>
          </p:nvSpPr>
          <p:spPr bwMode="auto">
            <a:xfrm>
              <a:off x="3081" y="3460"/>
              <a:ext cx="25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RegDst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45" name="Line 58"/>
            <p:cNvSpPr>
              <a:spLocks noChangeShapeType="1"/>
            </p:cNvSpPr>
            <p:nvPr/>
          </p:nvSpPr>
          <p:spPr bwMode="auto">
            <a:xfrm flipH="1">
              <a:off x="3115" y="331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6" name="Line 59"/>
            <p:cNvSpPr>
              <a:spLocks noChangeShapeType="1"/>
            </p:cNvSpPr>
            <p:nvPr/>
          </p:nvSpPr>
          <p:spPr bwMode="auto">
            <a:xfrm flipH="1" flipV="1">
              <a:off x="3066" y="204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7" name="Rectangle 60"/>
            <p:cNvSpPr>
              <a:spLocks noChangeArrowheads="1"/>
            </p:cNvSpPr>
            <p:nvPr/>
          </p:nvSpPr>
          <p:spPr bwMode="auto">
            <a:xfrm>
              <a:off x="2147" y="1966"/>
              <a:ext cx="3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RegWrite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48" name="Rectangle 61"/>
            <p:cNvSpPr>
              <a:spLocks noChangeArrowheads="1"/>
            </p:cNvSpPr>
            <p:nvPr/>
          </p:nvSpPr>
          <p:spPr bwMode="auto">
            <a:xfrm>
              <a:off x="2064" y="2134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49" name="Rectangle 62"/>
            <p:cNvSpPr>
              <a:spLocks noChangeArrowheads="1"/>
            </p:cNvSpPr>
            <p:nvPr/>
          </p:nvSpPr>
          <p:spPr bwMode="auto">
            <a:xfrm>
              <a:off x="2063" y="2284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0" name="Rectangle 63"/>
            <p:cNvSpPr>
              <a:spLocks noChangeArrowheads="1"/>
            </p:cNvSpPr>
            <p:nvPr/>
          </p:nvSpPr>
          <p:spPr bwMode="auto">
            <a:xfrm>
              <a:off x="2070" y="2443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1" name="Rectangle 64"/>
            <p:cNvSpPr>
              <a:spLocks noChangeArrowheads="1"/>
            </p:cNvSpPr>
            <p:nvPr/>
          </p:nvSpPr>
          <p:spPr bwMode="auto">
            <a:xfrm>
              <a:off x="2073" y="2596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2" name="Rectangle 65"/>
            <p:cNvSpPr>
              <a:spLocks noChangeArrowheads="1"/>
            </p:cNvSpPr>
            <p:nvPr/>
          </p:nvSpPr>
          <p:spPr bwMode="auto">
            <a:xfrm>
              <a:off x="2379" y="2230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3" name="Rectangle 66"/>
            <p:cNvSpPr>
              <a:spLocks noChangeArrowheads="1"/>
            </p:cNvSpPr>
            <p:nvPr/>
          </p:nvSpPr>
          <p:spPr bwMode="auto">
            <a:xfrm>
              <a:off x="2370" y="2404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2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4" name="Rectangle 67"/>
            <p:cNvSpPr>
              <a:spLocks noChangeArrowheads="1"/>
            </p:cNvSpPr>
            <p:nvPr/>
          </p:nvSpPr>
          <p:spPr bwMode="auto">
            <a:xfrm rot="-5400000">
              <a:off x="2002" y="2357"/>
              <a:ext cx="57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Register File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5" name="Rectangle 68"/>
            <p:cNvSpPr>
              <a:spLocks noChangeArrowheads="1"/>
            </p:cNvSpPr>
            <p:nvPr/>
          </p:nvSpPr>
          <p:spPr bwMode="auto">
            <a:xfrm>
              <a:off x="1983" y="2897"/>
              <a:ext cx="19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6" name="Rectangle 69"/>
            <p:cNvSpPr>
              <a:spLocks noChangeArrowheads="1"/>
            </p:cNvSpPr>
            <p:nvPr/>
          </p:nvSpPr>
          <p:spPr bwMode="auto">
            <a:xfrm>
              <a:off x="1980" y="3118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[20-16]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7" name="Rectangle 70"/>
            <p:cNvSpPr>
              <a:spLocks noChangeArrowheads="1"/>
            </p:cNvSpPr>
            <p:nvPr/>
          </p:nvSpPr>
          <p:spPr bwMode="auto">
            <a:xfrm>
              <a:off x="1983" y="3310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[15-11]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8" name="Freeform 71"/>
            <p:cNvSpPr>
              <a:spLocks/>
            </p:cNvSpPr>
            <p:nvPr/>
          </p:nvSpPr>
          <p:spPr bwMode="auto">
            <a:xfrm>
              <a:off x="1869" y="297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9" name="Freeform 72"/>
            <p:cNvSpPr>
              <a:spLocks/>
            </p:cNvSpPr>
            <p:nvPr/>
          </p:nvSpPr>
          <p:spPr bwMode="auto">
            <a:xfrm>
              <a:off x="2331" y="279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73"/>
            <p:cNvSpPr>
              <a:spLocks noChangeArrowheads="1"/>
            </p:cNvSpPr>
            <p:nvPr/>
          </p:nvSpPr>
          <p:spPr bwMode="auto">
            <a:xfrm>
              <a:off x="2336" y="2884"/>
              <a:ext cx="207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extend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61" name="Rectangle 74"/>
            <p:cNvSpPr>
              <a:spLocks noChangeArrowheads="1"/>
            </p:cNvSpPr>
            <p:nvPr/>
          </p:nvSpPr>
          <p:spPr bwMode="auto">
            <a:xfrm>
              <a:off x="2208" y="2883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62" name="Rectangle 75"/>
            <p:cNvSpPr>
              <a:spLocks noChangeArrowheads="1"/>
            </p:cNvSpPr>
            <p:nvPr/>
          </p:nvSpPr>
          <p:spPr bwMode="auto">
            <a:xfrm>
              <a:off x="2559" y="2887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63" name="Line 76"/>
            <p:cNvSpPr>
              <a:spLocks noChangeShapeType="1"/>
            </p:cNvSpPr>
            <p:nvPr/>
          </p:nvSpPr>
          <p:spPr bwMode="auto">
            <a:xfrm flipH="1">
              <a:off x="1877" y="235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4" name="Line 77"/>
            <p:cNvSpPr>
              <a:spLocks noChangeShapeType="1"/>
            </p:cNvSpPr>
            <p:nvPr/>
          </p:nvSpPr>
          <p:spPr bwMode="auto">
            <a:xfrm flipH="1">
              <a:off x="1875" y="219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5" name="Line 78"/>
            <p:cNvSpPr>
              <a:spLocks noChangeShapeType="1"/>
            </p:cNvSpPr>
            <p:nvPr/>
          </p:nvSpPr>
          <p:spPr bwMode="auto">
            <a:xfrm flipH="1">
              <a:off x="2565" y="228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" name="Line 79"/>
            <p:cNvSpPr>
              <a:spLocks noChangeShapeType="1"/>
            </p:cNvSpPr>
            <p:nvPr/>
          </p:nvSpPr>
          <p:spPr bwMode="auto">
            <a:xfrm flipH="1">
              <a:off x="2565" y="248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7" name="Line 80"/>
            <p:cNvSpPr>
              <a:spLocks noChangeShapeType="1"/>
            </p:cNvSpPr>
            <p:nvPr/>
          </p:nvSpPr>
          <p:spPr bwMode="auto">
            <a:xfrm flipH="1">
              <a:off x="2303" y="205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8" name="Rectangle 81"/>
            <p:cNvSpPr>
              <a:spLocks noChangeArrowheads="1"/>
            </p:cNvSpPr>
            <p:nvPr/>
          </p:nvSpPr>
          <p:spPr bwMode="auto">
            <a:xfrm>
              <a:off x="2599" y="1552"/>
              <a:ext cx="25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69" name="Rectangle 82"/>
            <p:cNvSpPr>
              <a:spLocks noChangeArrowheads="1"/>
            </p:cNvSpPr>
            <p:nvPr/>
          </p:nvSpPr>
          <p:spPr bwMode="auto">
            <a:xfrm>
              <a:off x="3689" y="1547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70" name="Rectangle 83"/>
            <p:cNvSpPr>
              <a:spLocks noChangeArrowheads="1"/>
            </p:cNvSpPr>
            <p:nvPr/>
          </p:nvSpPr>
          <p:spPr bwMode="auto">
            <a:xfrm>
              <a:off x="4776" y="1541"/>
              <a:ext cx="41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MEM/WB</a:t>
              </a:r>
            </a:p>
          </p:txBody>
        </p:sp>
        <p:sp>
          <p:nvSpPr>
            <p:cNvPr id="271" name="Rectangle 84"/>
            <p:cNvSpPr>
              <a:spLocks noChangeArrowheads="1"/>
            </p:cNvSpPr>
            <p:nvPr/>
          </p:nvSpPr>
          <p:spPr bwMode="auto">
            <a:xfrm rot="16200000" flipH="1">
              <a:off x="1588" y="2180"/>
              <a:ext cx="41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72" name="Freeform 85"/>
            <p:cNvSpPr>
              <a:spLocks/>
            </p:cNvSpPr>
            <p:nvPr/>
          </p:nvSpPr>
          <p:spPr bwMode="auto">
            <a:xfrm>
              <a:off x="4029" y="249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3" name="Line 86"/>
            <p:cNvSpPr>
              <a:spLocks noChangeShapeType="1"/>
            </p:cNvSpPr>
            <p:nvPr/>
          </p:nvSpPr>
          <p:spPr bwMode="auto">
            <a:xfrm flipH="1">
              <a:off x="3919" y="276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4" name="Freeform 87"/>
            <p:cNvSpPr>
              <a:spLocks/>
            </p:cNvSpPr>
            <p:nvPr/>
          </p:nvSpPr>
          <p:spPr bwMode="auto">
            <a:xfrm>
              <a:off x="4041" y="250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5" name="Line 88"/>
            <p:cNvSpPr>
              <a:spLocks noChangeShapeType="1"/>
            </p:cNvSpPr>
            <p:nvPr/>
          </p:nvSpPr>
          <p:spPr bwMode="auto">
            <a:xfrm>
              <a:off x="3917" y="331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" name="Line 89"/>
            <p:cNvSpPr>
              <a:spLocks noChangeShapeType="1"/>
            </p:cNvSpPr>
            <p:nvPr/>
          </p:nvSpPr>
          <p:spPr bwMode="auto">
            <a:xfrm flipH="1">
              <a:off x="3919" y="250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" name="Line 90"/>
            <p:cNvSpPr>
              <a:spLocks noChangeShapeType="1"/>
            </p:cNvSpPr>
            <p:nvPr/>
          </p:nvSpPr>
          <p:spPr bwMode="auto">
            <a:xfrm flipH="1">
              <a:off x="4791" y="250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8" name="Line 91"/>
            <p:cNvSpPr>
              <a:spLocks noChangeShapeType="1"/>
            </p:cNvSpPr>
            <p:nvPr/>
          </p:nvSpPr>
          <p:spPr bwMode="auto">
            <a:xfrm flipH="1" flipV="1">
              <a:off x="4482" y="224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79" name="Group 183"/>
            <p:cNvGrpSpPr>
              <a:grpSpLocks/>
            </p:cNvGrpSpPr>
            <p:nvPr/>
          </p:nvGrpSpPr>
          <p:grpSpPr bwMode="auto">
            <a:xfrm>
              <a:off x="4176" y="2158"/>
              <a:ext cx="609" cy="899"/>
              <a:chOff x="4176" y="2158"/>
              <a:chExt cx="609" cy="899"/>
            </a:xfrm>
          </p:grpSpPr>
          <p:sp>
            <p:nvSpPr>
              <p:cNvPr id="361" name="Line 93"/>
              <p:cNvSpPr>
                <a:spLocks noChangeShapeType="1"/>
              </p:cNvSpPr>
              <p:nvPr/>
            </p:nvSpPr>
            <p:spPr bwMode="auto">
              <a:xfrm flipH="1">
                <a:off x="4488" y="286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2" name="Rectangle 94"/>
              <p:cNvSpPr>
                <a:spLocks noChangeArrowheads="1"/>
              </p:cNvSpPr>
              <p:nvPr/>
            </p:nvSpPr>
            <p:spPr bwMode="auto">
              <a:xfrm>
                <a:off x="4313" y="2971"/>
                <a:ext cx="340" cy="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MemRead</a:t>
                </a:r>
                <a:endParaRPr lang="en-US" sz="900">
                  <a:solidFill>
                    <a:srgbClr val="EB7500"/>
                  </a:solidFill>
                  <a:latin typeface="Arial" charset="0"/>
                </a:endParaRPr>
              </a:p>
            </p:txBody>
          </p:sp>
          <p:sp>
            <p:nvSpPr>
              <p:cNvPr id="363" name="Rectangle 95"/>
              <p:cNvSpPr>
                <a:spLocks noChangeArrowheads="1"/>
              </p:cNvSpPr>
              <p:nvPr/>
            </p:nvSpPr>
            <p:spPr bwMode="auto">
              <a:xfrm>
                <a:off x="4303" y="2158"/>
                <a:ext cx="344" cy="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MemWrite</a:t>
                </a:r>
                <a:endParaRPr lang="en-US" sz="900">
                  <a:solidFill>
                    <a:srgbClr val="EB7500"/>
                  </a:solidFill>
                  <a:latin typeface="Arial" charset="0"/>
                </a:endParaRPr>
              </a:p>
            </p:txBody>
          </p:sp>
          <p:sp>
            <p:nvSpPr>
              <p:cNvPr id="364" name="Rectangle 96"/>
              <p:cNvSpPr>
                <a:spLocks noChangeArrowheads="1"/>
              </p:cNvSpPr>
              <p:nvPr/>
            </p:nvSpPr>
            <p:spPr bwMode="auto">
              <a:xfrm>
                <a:off x="4176" y="231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28575" algn="ctr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5" name="Rectangle 97"/>
              <p:cNvSpPr>
                <a:spLocks noChangeArrowheads="1"/>
              </p:cNvSpPr>
              <p:nvPr/>
            </p:nvSpPr>
            <p:spPr bwMode="auto">
              <a:xfrm>
                <a:off x="4190" y="2476"/>
                <a:ext cx="264" cy="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Address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66" name="Rectangle 98"/>
              <p:cNvSpPr>
                <a:spLocks noChangeArrowheads="1"/>
              </p:cNvSpPr>
              <p:nvPr/>
            </p:nvSpPr>
            <p:spPr bwMode="auto">
              <a:xfrm>
                <a:off x="4192" y="2697"/>
                <a:ext cx="168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Data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67" name="Rectangle 99"/>
              <p:cNvSpPr>
                <a:spLocks noChangeArrowheads="1"/>
              </p:cNvSpPr>
              <p:nvPr/>
            </p:nvSpPr>
            <p:spPr bwMode="auto">
              <a:xfrm>
                <a:off x="4593" y="2409"/>
                <a:ext cx="172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Data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68" name="Rectangle 100"/>
              <p:cNvSpPr>
                <a:spLocks noChangeArrowheads="1"/>
              </p:cNvSpPr>
              <p:nvPr/>
            </p:nvSpPr>
            <p:spPr bwMode="auto">
              <a:xfrm>
                <a:off x="4398" y="2628"/>
                <a:ext cx="367" cy="2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280" name="Freeform 101"/>
            <p:cNvSpPr>
              <a:spLocks/>
            </p:cNvSpPr>
            <p:nvPr/>
          </p:nvSpPr>
          <p:spPr bwMode="auto">
            <a:xfrm>
              <a:off x="3995" y="2012"/>
              <a:ext cx="72" cy="72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1" name="Freeform 102"/>
            <p:cNvSpPr>
              <a:spLocks/>
            </p:cNvSpPr>
            <p:nvPr/>
          </p:nvSpPr>
          <p:spPr bwMode="auto">
            <a:xfrm>
              <a:off x="3926" y="216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2" name="Freeform 103"/>
            <p:cNvSpPr>
              <a:spLocks/>
            </p:cNvSpPr>
            <p:nvPr/>
          </p:nvSpPr>
          <p:spPr bwMode="auto">
            <a:xfrm>
              <a:off x="4066" y="206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3" name="Rectangle 104"/>
            <p:cNvSpPr>
              <a:spLocks noChangeArrowheads="1"/>
            </p:cNvSpPr>
            <p:nvPr/>
          </p:nvSpPr>
          <p:spPr bwMode="auto">
            <a:xfrm>
              <a:off x="3974" y="1932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Branch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84" name="Rectangle 105"/>
            <p:cNvSpPr>
              <a:spLocks noChangeArrowheads="1"/>
            </p:cNvSpPr>
            <p:nvPr/>
          </p:nvSpPr>
          <p:spPr bwMode="auto">
            <a:xfrm>
              <a:off x="4296" y="1342"/>
              <a:ext cx="2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PCSrc</a:t>
              </a:r>
            </a:p>
          </p:txBody>
        </p:sp>
        <p:sp>
          <p:nvSpPr>
            <p:cNvPr id="285" name="Line 106"/>
            <p:cNvSpPr>
              <a:spLocks noChangeShapeType="1"/>
            </p:cNvSpPr>
            <p:nvPr/>
          </p:nvSpPr>
          <p:spPr bwMode="auto">
            <a:xfrm>
              <a:off x="1783" y="356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" name="Line 107"/>
            <p:cNvSpPr>
              <a:spLocks noChangeShapeType="1"/>
            </p:cNvSpPr>
            <p:nvPr/>
          </p:nvSpPr>
          <p:spPr bwMode="auto">
            <a:xfrm flipV="1">
              <a:off x="1785" y="251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" name="Line 108"/>
            <p:cNvSpPr>
              <a:spLocks noChangeShapeType="1"/>
            </p:cNvSpPr>
            <p:nvPr/>
          </p:nvSpPr>
          <p:spPr bwMode="auto">
            <a:xfrm>
              <a:off x="1781" y="250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8" name="Line 109"/>
            <p:cNvSpPr>
              <a:spLocks noChangeShapeType="1"/>
            </p:cNvSpPr>
            <p:nvPr/>
          </p:nvSpPr>
          <p:spPr bwMode="auto">
            <a:xfrm>
              <a:off x="1965" y="265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9" name="Line 110"/>
            <p:cNvSpPr>
              <a:spLocks noChangeShapeType="1"/>
            </p:cNvSpPr>
            <p:nvPr/>
          </p:nvSpPr>
          <p:spPr bwMode="auto">
            <a:xfrm flipV="1">
              <a:off x="1968" y="265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0" name="Line 111"/>
            <p:cNvSpPr>
              <a:spLocks noChangeShapeType="1"/>
            </p:cNvSpPr>
            <p:nvPr/>
          </p:nvSpPr>
          <p:spPr bwMode="auto">
            <a:xfrm>
              <a:off x="1968" y="364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1" name="Line 112"/>
            <p:cNvSpPr>
              <a:spLocks noChangeShapeType="1"/>
            </p:cNvSpPr>
            <p:nvPr/>
          </p:nvSpPr>
          <p:spPr bwMode="auto">
            <a:xfrm flipV="1">
              <a:off x="5203" y="241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2" name="Line 113"/>
            <p:cNvSpPr>
              <a:spLocks noChangeShapeType="1"/>
            </p:cNvSpPr>
            <p:nvPr/>
          </p:nvSpPr>
          <p:spPr bwMode="auto">
            <a:xfrm flipH="1">
              <a:off x="5040" y="250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3" name="Freeform 114"/>
            <p:cNvSpPr>
              <a:spLocks/>
            </p:cNvSpPr>
            <p:nvPr/>
          </p:nvSpPr>
          <p:spPr bwMode="auto">
            <a:xfrm>
              <a:off x="5040" y="271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4" name="Rectangle 115"/>
            <p:cNvSpPr>
              <a:spLocks noChangeArrowheads="1"/>
            </p:cNvSpPr>
            <p:nvPr/>
          </p:nvSpPr>
          <p:spPr bwMode="auto">
            <a:xfrm>
              <a:off x="5073" y="2321"/>
              <a:ext cx="36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MemtoReg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95" name="Line 116"/>
            <p:cNvSpPr>
              <a:spLocks noChangeShapeType="1"/>
            </p:cNvSpPr>
            <p:nvPr/>
          </p:nvSpPr>
          <p:spPr bwMode="auto">
            <a:xfrm>
              <a:off x="5043" y="331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6" name="Line 117"/>
            <p:cNvSpPr>
              <a:spLocks noChangeShapeType="1"/>
            </p:cNvSpPr>
            <p:nvPr/>
          </p:nvSpPr>
          <p:spPr bwMode="auto">
            <a:xfrm rot="5400000">
              <a:off x="5010" y="344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" name="Line 118"/>
            <p:cNvSpPr>
              <a:spLocks noChangeShapeType="1"/>
            </p:cNvSpPr>
            <p:nvPr/>
          </p:nvSpPr>
          <p:spPr bwMode="auto">
            <a:xfrm flipV="1">
              <a:off x="5307" y="260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8" name="Line 119"/>
            <p:cNvSpPr>
              <a:spLocks noChangeShapeType="1"/>
            </p:cNvSpPr>
            <p:nvPr/>
          </p:nvSpPr>
          <p:spPr bwMode="auto">
            <a:xfrm flipV="1">
              <a:off x="5265" y="260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9" name="Freeform 120"/>
            <p:cNvSpPr>
              <a:spLocks/>
            </p:cNvSpPr>
            <p:nvPr/>
          </p:nvSpPr>
          <p:spPr bwMode="auto">
            <a:xfrm>
              <a:off x="876" y="164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0" name="Freeform 121"/>
            <p:cNvSpPr>
              <a:spLocks/>
            </p:cNvSpPr>
            <p:nvPr/>
          </p:nvSpPr>
          <p:spPr bwMode="auto">
            <a:xfrm>
              <a:off x="864" y="226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1" name="Rectangle 122"/>
            <p:cNvSpPr>
              <a:spLocks noChangeArrowheads="1"/>
            </p:cNvSpPr>
            <p:nvPr/>
          </p:nvSpPr>
          <p:spPr bwMode="auto">
            <a:xfrm>
              <a:off x="935" y="1841"/>
              <a:ext cx="169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02" name="Freeform 123"/>
            <p:cNvSpPr>
              <a:spLocks/>
            </p:cNvSpPr>
            <p:nvPr/>
          </p:nvSpPr>
          <p:spPr bwMode="auto">
            <a:xfrm>
              <a:off x="1599" y="167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3" name="Line 124"/>
            <p:cNvSpPr>
              <a:spLocks noChangeShapeType="1"/>
            </p:cNvSpPr>
            <p:nvPr/>
          </p:nvSpPr>
          <p:spPr bwMode="auto">
            <a:xfrm flipH="1" flipV="1">
              <a:off x="1442" y="178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4" name="Freeform 125"/>
            <p:cNvSpPr>
              <a:spLocks/>
            </p:cNvSpPr>
            <p:nvPr/>
          </p:nvSpPr>
          <p:spPr bwMode="auto">
            <a:xfrm>
              <a:off x="1476" y="177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5" name="Freeform 126"/>
            <p:cNvSpPr>
              <a:spLocks/>
            </p:cNvSpPr>
            <p:nvPr/>
          </p:nvSpPr>
          <p:spPr bwMode="auto">
            <a:xfrm>
              <a:off x="1155" y="158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6" name="Line 127"/>
            <p:cNvSpPr>
              <a:spLocks noChangeShapeType="1"/>
            </p:cNvSpPr>
            <p:nvPr/>
          </p:nvSpPr>
          <p:spPr bwMode="auto">
            <a:xfrm flipH="1">
              <a:off x="1051" y="192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" name="Rectangle 128"/>
            <p:cNvSpPr>
              <a:spLocks noChangeArrowheads="1"/>
            </p:cNvSpPr>
            <p:nvPr/>
          </p:nvSpPr>
          <p:spPr bwMode="auto">
            <a:xfrm>
              <a:off x="991" y="2534"/>
              <a:ext cx="497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Instruction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08" name="Rectangle 130"/>
            <p:cNvSpPr>
              <a:spLocks noChangeArrowheads="1"/>
            </p:cNvSpPr>
            <p:nvPr/>
          </p:nvSpPr>
          <p:spPr bwMode="auto">
            <a:xfrm>
              <a:off x="987" y="2241"/>
              <a:ext cx="288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09" name="Rectangle 131"/>
            <p:cNvSpPr>
              <a:spLocks noChangeArrowheads="1"/>
            </p:cNvSpPr>
            <p:nvPr/>
          </p:nvSpPr>
          <p:spPr bwMode="auto">
            <a:xfrm>
              <a:off x="1245" y="1728"/>
              <a:ext cx="18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Add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10" name="Rectangle 132"/>
            <p:cNvSpPr>
              <a:spLocks noChangeArrowheads="1"/>
            </p:cNvSpPr>
            <p:nvPr/>
          </p:nvSpPr>
          <p:spPr bwMode="auto">
            <a:xfrm>
              <a:off x="1560" y="1550"/>
              <a:ext cx="20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</a:t>
              </a:r>
            </a:p>
          </p:txBody>
        </p:sp>
        <p:grpSp>
          <p:nvGrpSpPr>
            <p:cNvPr id="311" name="Group 133"/>
            <p:cNvGrpSpPr>
              <a:grpSpLocks/>
            </p:cNvGrpSpPr>
            <p:nvPr/>
          </p:nvGrpSpPr>
          <p:grpSpPr bwMode="auto">
            <a:xfrm>
              <a:off x="672" y="2153"/>
              <a:ext cx="162" cy="450"/>
              <a:chOff x="672" y="2153"/>
              <a:chExt cx="162" cy="450"/>
            </a:xfrm>
          </p:grpSpPr>
          <p:sp>
            <p:nvSpPr>
              <p:cNvPr id="359" name="Freeform 134"/>
              <p:cNvSpPr>
                <a:spLocks/>
              </p:cNvSpPr>
              <p:nvPr/>
            </p:nvSpPr>
            <p:spPr bwMode="auto">
              <a:xfrm>
                <a:off x="672" y="2153"/>
                <a:ext cx="162" cy="450"/>
              </a:xfrm>
              <a:custGeom>
                <a:avLst/>
                <a:gdLst>
                  <a:gd name="T0" fmla="*/ 160 w 104"/>
                  <a:gd name="T1" fmla="*/ 444 h 245"/>
                  <a:gd name="T2" fmla="*/ 160 w 104"/>
                  <a:gd name="T3" fmla="*/ 0 h 245"/>
                  <a:gd name="T4" fmla="*/ 0 w 104"/>
                  <a:gd name="T5" fmla="*/ 0 h 245"/>
                  <a:gd name="T6" fmla="*/ 0 w 104"/>
                  <a:gd name="T7" fmla="*/ 448 h 245"/>
                  <a:gd name="T8" fmla="*/ 160 w 104"/>
                  <a:gd name="T9" fmla="*/ 448 h 245"/>
                  <a:gd name="T10" fmla="*/ 160 w 104"/>
                  <a:gd name="T11" fmla="*/ 448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285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0" name="Rectangle 135"/>
              <p:cNvSpPr>
                <a:spLocks noChangeArrowheads="1"/>
              </p:cNvSpPr>
              <p:nvPr/>
            </p:nvSpPr>
            <p:spPr bwMode="auto">
              <a:xfrm>
                <a:off x="683" y="2272"/>
                <a:ext cx="133" cy="114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PC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312" name="Line 136"/>
            <p:cNvSpPr>
              <a:spLocks noChangeShapeType="1"/>
            </p:cNvSpPr>
            <p:nvPr/>
          </p:nvSpPr>
          <p:spPr bwMode="auto">
            <a:xfrm flipH="1">
              <a:off x="1530" y="244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3" name="Line 137"/>
            <p:cNvSpPr>
              <a:spLocks noChangeShapeType="1"/>
            </p:cNvSpPr>
            <p:nvPr/>
          </p:nvSpPr>
          <p:spPr bwMode="auto">
            <a:xfrm flipV="1">
              <a:off x="1488" y="154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4" name="Line 138"/>
            <p:cNvSpPr>
              <a:spLocks noChangeShapeType="1"/>
            </p:cNvSpPr>
            <p:nvPr/>
          </p:nvSpPr>
          <p:spPr bwMode="auto">
            <a:xfrm flipH="1" flipV="1">
              <a:off x="4083" y="135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5" name="Line 139"/>
            <p:cNvSpPr>
              <a:spLocks noChangeShapeType="1"/>
            </p:cNvSpPr>
            <p:nvPr/>
          </p:nvSpPr>
          <p:spPr bwMode="auto">
            <a:xfrm rot="5400000" flipH="1" flipV="1">
              <a:off x="1251" y="130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6" name="Line 140"/>
            <p:cNvSpPr>
              <a:spLocks noChangeShapeType="1"/>
            </p:cNvSpPr>
            <p:nvPr/>
          </p:nvSpPr>
          <p:spPr bwMode="auto">
            <a:xfrm rot="16200000" flipV="1">
              <a:off x="3996" y="183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" name="Line 141"/>
            <p:cNvSpPr>
              <a:spLocks noChangeShapeType="1"/>
            </p:cNvSpPr>
            <p:nvPr/>
          </p:nvSpPr>
          <p:spPr bwMode="auto">
            <a:xfrm rot="16200000" flipV="1">
              <a:off x="761" y="128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8" name="Line 142"/>
            <p:cNvSpPr>
              <a:spLocks noChangeShapeType="1"/>
            </p:cNvSpPr>
            <p:nvPr/>
          </p:nvSpPr>
          <p:spPr bwMode="auto">
            <a:xfrm flipV="1">
              <a:off x="600" y="144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9" name="Line 143"/>
            <p:cNvSpPr>
              <a:spLocks noChangeShapeType="1"/>
            </p:cNvSpPr>
            <p:nvPr/>
          </p:nvSpPr>
          <p:spPr bwMode="auto">
            <a:xfrm rot="16200000" flipV="1">
              <a:off x="633" y="224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320" name="Group 144"/>
            <p:cNvGrpSpPr>
              <a:grpSpLocks/>
            </p:cNvGrpSpPr>
            <p:nvPr/>
          </p:nvGrpSpPr>
          <p:grpSpPr bwMode="auto">
            <a:xfrm>
              <a:off x="2976" y="3151"/>
              <a:ext cx="146" cy="317"/>
              <a:chOff x="2976" y="3151"/>
              <a:chExt cx="146" cy="317"/>
            </a:xfrm>
          </p:grpSpPr>
          <p:sp>
            <p:nvSpPr>
              <p:cNvPr id="355" name="Rectangle 145"/>
              <p:cNvSpPr>
                <a:spLocks noChangeArrowheads="1"/>
              </p:cNvSpPr>
              <p:nvPr/>
            </p:nvSpPr>
            <p:spPr bwMode="auto">
              <a:xfrm>
                <a:off x="2979" y="3151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6" name="Rectangle 146"/>
              <p:cNvSpPr>
                <a:spLocks noChangeArrowheads="1"/>
              </p:cNvSpPr>
              <p:nvPr/>
            </p:nvSpPr>
            <p:spPr bwMode="auto">
              <a:xfrm>
                <a:off x="2976" y="3352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7" name="Rectangle 147"/>
              <p:cNvSpPr>
                <a:spLocks noChangeArrowheads="1"/>
              </p:cNvSpPr>
              <p:nvPr/>
            </p:nvSpPr>
            <p:spPr bwMode="auto">
              <a:xfrm>
                <a:off x="3039" y="3228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8" name="AutoShape 148"/>
              <p:cNvSpPr>
                <a:spLocks noChangeArrowheads="1"/>
              </p:cNvSpPr>
              <p:nvPr/>
            </p:nvSpPr>
            <p:spPr bwMode="auto">
              <a:xfrm rot="5400000">
                <a:off x="2917" y="3261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21" name="Group 149"/>
            <p:cNvGrpSpPr>
              <a:grpSpLocks/>
            </p:cNvGrpSpPr>
            <p:nvPr/>
          </p:nvGrpSpPr>
          <p:grpSpPr bwMode="auto">
            <a:xfrm>
              <a:off x="3012" y="2425"/>
              <a:ext cx="146" cy="317"/>
              <a:chOff x="3012" y="2425"/>
              <a:chExt cx="146" cy="317"/>
            </a:xfrm>
          </p:grpSpPr>
          <p:sp>
            <p:nvSpPr>
              <p:cNvPr id="351" name="Rectangle 150"/>
              <p:cNvSpPr>
                <a:spLocks noChangeArrowheads="1"/>
              </p:cNvSpPr>
              <p:nvPr/>
            </p:nvSpPr>
            <p:spPr bwMode="auto">
              <a:xfrm>
                <a:off x="3015" y="2425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2" name="Rectangle 151"/>
              <p:cNvSpPr>
                <a:spLocks noChangeArrowheads="1"/>
              </p:cNvSpPr>
              <p:nvPr/>
            </p:nvSpPr>
            <p:spPr bwMode="auto">
              <a:xfrm>
                <a:off x="3012" y="2626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3" name="Rectangle 152"/>
              <p:cNvSpPr>
                <a:spLocks noChangeArrowheads="1"/>
              </p:cNvSpPr>
              <p:nvPr/>
            </p:nvSpPr>
            <p:spPr bwMode="auto">
              <a:xfrm>
                <a:off x="3075" y="250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4" name="AutoShape 153"/>
              <p:cNvSpPr>
                <a:spLocks noChangeArrowheads="1"/>
              </p:cNvSpPr>
              <p:nvPr/>
            </p:nvSpPr>
            <p:spPr bwMode="auto">
              <a:xfrm rot="5400000">
                <a:off x="2953" y="2535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22" name="Line 154"/>
            <p:cNvSpPr>
              <a:spLocks noChangeShapeType="1"/>
            </p:cNvSpPr>
            <p:nvPr/>
          </p:nvSpPr>
          <p:spPr bwMode="auto">
            <a:xfrm flipV="1">
              <a:off x="3408" y="260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3" name="Line 155"/>
            <p:cNvSpPr>
              <a:spLocks noChangeShapeType="1"/>
            </p:cNvSpPr>
            <p:nvPr/>
          </p:nvSpPr>
          <p:spPr bwMode="auto">
            <a:xfrm rot="5400000" flipV="1">
              <a:off x="3382" y="296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324" name="Group 156"/>
            <p:cNvGrpSpPr>
              <a:grpSpLocks/>
            </p:cNvGrpSpPr>
            <p:nvPr/>
          </p:nvGrpSpPr>
          <p:grpSpPr bwMode="auto">
            <a:xfrm>
              <a:off x="912" y="1294"/>
              <a:ext cx="146" cy="317"/>
              <a:chOff x="912" y="1294"/>
              <a:chExt cx="146" cy="317"/>
            </a:xfrm>
          </p:grpSpPr>
          <p:sp>
            <p:nvSpPr>
              <p:cNvPr id="347" name="Rectangle 157"/>
              <p:cNvSpPr>
                <a:spLocks noChangeArrowheads="1"/>
              </p:cNvSpPr>
              <p:nvPr/>
            </p:nvSpPr>
            <p:spPr bwMode="auto">
              <a:xfrm flipH="1">
                <a:off x="912" y="1294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8" name="Rectangle 158"/>
              <p:cNvSpPr>
                <a:spLocks noChangeArrowheads="1"/>
              </p:cNvSpPr>
              <p:nvPr/>
            </p:nvSpPr>
            <p:spPr bwMode="auto">
              <a:xfrm flipH="1">
                <a:off x="915" y="1495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9" name="Rectangle 159"/>
              <p:cNvSpPr>
                <a:spLocks noChangeArrowheads="1"/>
              </p:cNvSpPr>
              <p:nvPr/>
            </p:nvSpPr>
            <p:spPr bwMode="auto">
              <a:xfrm flipH="1">
                <a:off x="938" y="1371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0" name="AutoShape 160"/>
              <p:cNvSpPr>
                <a:spLocks noChangeArrowheads="1"/>
              </p:cNvSpPr>
              <p:nvPr/>
            </p:nvSpPr>
            <p:spPr bwMode="auto">
              <a:xfrm rot="16200000" flipH="1">
                <a:off x="819" y="1404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25" name="Group 161"/>
            <p:cNvGrpSpPr>
              <a:grpSpLocks/>
            </p:cNvGrpSpPr>
            <p:nvPr/>
          </p:nvGrpSpPr>
          <p:grpSpPr bwMode="auto">
            <a:xfrm>
              <a:off x="5121" y="2446"/>
              <a:ext cx="146" cy="317"/>
              <a:chOff x="5121" y="2446"/>
              <a:chExt cx="146" cy="317"/>
            </a:xfrm>
          </p:grpSpPr>
          <p:sp>
            <p:nvSpPr>
              <p:cNvPr id="343" name="Rectangle 162"/>
              <p:cNvSpPr>
                <a:spLocks noChangeArrowheads="1"/>
              </p:cNvSpPr>
              <p:nvPr/>
            </p:nvSpPr>
            <p:spPr bwMode="auto">
              <a:xfrm>
                <a:off x="5124" y="2446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4" name="Rectangle 163"/>
              <p:cNvSpPr>
                <a:spLocks noChangeArrowheads="1"/>
              </p:cNvSpPr>
              <p:nvPr/>
            </p:nvSpPr>
            <p:spPr bwMode="auto">
              <a:xfrm>
                <a:off x="5121" y="2647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5" name="Rectangle 164"/>
              <p:cNvSpPr>
                <a:spLocks noChangeArrowheads="1"/>
              </p:cNvSpPr>
              <p:nvPr/>
            </p:nvSpPr>
            <p:spPr bwMode="auto">
              <a:xfrm>
                <a:off x="5184" y="2523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6" name="AutoShape 165"/>
              <p:cNvSpPr>
                <a:spLocks noChangeArrowheads="1"/>
              </p:cNvSpPr>
              <p:nvPr/>
            </p:nvSpPr>
            <p:spPr bwMode="auto">
              <a:xfrm rot="5400000">
                <a:off x="5062" y="2556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26" name="Rectangle 166"/>
            <p:cNvSpPr>
              <a:spLocks noChangeArrowheads="1"/>
            </p:cNvSpPr>
            <p:nvPr/>
          </p:nvSpPr>
          <p:spPr bwMode="auto">
            <a:xfrm>
              <a:off x="1122" y="2408"/>
              <a:ext cx="37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27" name="Line 167"/>
            <p:cNvSpPr>
              <a:spLocks noChangeShapeType="1"/>
            </p:cNvSpPr>
            <p:nvPr/>
          </p:nvSpPr>
          <p:spPr bwMode="auto">
            <a:xfrm flipV="1">
              <a:off x="1878" y="219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" name="Line 168"/>
            <p:cNvSpPr>
              <a:spLocks noChangeShapeType="1"/>
            </p:cNvSpPr>
            <p:nvPr/>
          </p:nvSpPr>
          <p:spPr bwMode="auto">
            <a:xfrm flipV="1">
              <a:off x="1879" y="340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9" name="Line 169"/>
            <p:cNvSpPr>
              <a:spLocks noChangeShapeType="1"/>
            </p:cNvSpPr>
            <p:nvPr/>
          </p:nvSpPr>
          <p:spPr bwMode="auto">
            <a:xfrm flipH="1">
              <a:off x="1017" y="135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0" name="Line 170"/>
            <p:cNvSpPr>
              <a:spLocks noChangeShapeType="1"/>
            </p:cNvSpPr>
            <p:nvPr/>
          </p:nvSpPr>
          <p:spPr bwMode="auto">
            <a:xfrm flipV="1">
              <a:off x="4209" y="211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1" name="Line 171"/>
            <p:cNvSpPr>
              <a:spLocks noChangeShapeType="1"/>
            </p:cNvSpPr>
            <p:nvPr/>
          </p:nvSpPr>
          <p:spPr bwMode="auto">
            <a:xfrm rot="-5400000" flipH="1" flipV="1">
              <a:off x="3806" y="166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2" name="Line 172"/>
            <p:cNvSpPr>
              <a:spLocks noChangeShapeType="1"/>
            </p:cNvSpPr>
            <p:nvPr/>
          </p:nvSpPr>
          <p:spPr bwMode="auto">
            <a:xfrm>
              <a:off x="960" y="119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3" name="Line 173"/>
            <p:cNvSpPr>
              <a:spLocks noChangeShapeType="1"/>
            </p:cNvSpPr>
            <p:nvPr/>
          </p:nvSpPr>
          <p:spPr bwMode="auto">
            <a:xfrm rot="-5400000" flipH="1" flipV="1">
              <a:off x="910" y="125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4" name="Rectangle 174"/>
            <p:cNvSpPr>
              <a:spLocks noChangeArrowheads="1"/>
            </p:cNvSpPr>
            <p:nvPr/>
          </p:nvSpPr>
          <p:spPr bwMode="auto">
            <a:xfrm>
              <a:off x="3647" y="2296"/>
              <a:ext cx="515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R4-R5=0</a:t>
              </a:r>
              <a:endParaRPr lang="en-US" sz="1000" b="1" dirty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35" name="Rectangle 175"/>
            <p:cNvSpPr>
              <a:spLocks noChangeArrowheads="1"/>
            </p:cNvSpPr>
            <p:nvPr/>
          </p:nvSpPr>
          <p:spPr bwMode="auto">
            <a:xfrm>
              <a:off x="3301" y="2208"/>
              <a:ext cx="107" cy="384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4000" b="1">
                  <a:solidFill>
                    <a:srgbClr val="0000FF"/>
                  </a:solidFill>
                  <a:latin typeface="Arial" charset="0"/>
                </a:rPr>
                <a:t>-</a:t>
              </a:r>
              <a:endParaRPr lang="en-US" sz="10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36" name="Rectangle 176"/>
            <p:cNvSpPr>
              <a:spLocks noChangeArrowheads="1"/>
            </p:cNvSpPr>
            <p:nvPr/>
          </p:nvSpPr>
          <p:spPr bwMode="auto">
            <a:xfrm>
              <a:off x="2688" y="1296"/>
              <a:ext cx="971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8+SignExt(27)*4</a:t>
              </a:r>
              <a:endParaRPr lang="en-US" sz="2000" b="1">
                <a:solidFill>
                  <a:srgbClr val="0000FF"/>
                </a:solidFill>
                <a:latin typeface="Arial" charset="0"/>
              </a:endParaRPr>
            </a:p>
          </p:txBody>
        </p:sp>
        <p:sp>
          <p:nvSpPr>
            <p:cNvPr id="337" name="Rectangle 177"/>
            <p:cNvSpPr>
              <a:spLocks noChangeArrowheads="1"/>
            </p:cNvSpPr>
            <p:nvPr/>
          </p:nvSpPr>
          <p:spPr bwMode="auto">
            <a:xfrm>
              <a:off x="2656" y="1718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12</a:t>
              </a:r>
            </a:p>
          </p:txBody>
        </p:sp>
        <p:sp>
          <p:nvSpPr>
            <p:cNvPr id="338" name="Rectangle 178"/>
            <p:cNvSpPr>
              <a:spLocks noChangeArrowheads="1"/>
            </p:cNvSpPr>
            <p:nvPr/>
          </p:nvSpPr>
          <p:spPr bwMode="auto">
            <a:xfrm>
              <a:off x="1576" y="1712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16</a:t>
              </a:r>
            </a:p>
          </p:txBody>
        </p:sp>
        <p:sp>
          <p:nvSpPr>
            <p:cNvPr id="339" name="Rectangle 179"/>
            <p:cNvSpPr>
              <a:spLocks noChangeArrowheads="1"/>
            </p:cNvSpPr>
            <p:nvPr/>
          </p:nvSpPr>
          <p:spPr bwMode="auto">
            <a:xfrm>
              <a:off x="680" y="2400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16</a:t>
              </a:r>
            </a:p>
          </p:txBody>
        </p:sp>
        <p:sp>
          <p:nvSpPr>
            <p:cNvPr id="340" name="Rectangle 180"/>
            <p:cNvSpPr>
              <a:spLocks noChangeArrowheads="1"/>
            </p:cNvSpPr>
            <p:nvPr/>
          </p:nvSpPr>
          <p:spPr bwMode="auto">
            <a:xfrm>
              <a:off x="3744" y="200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beq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341" name="Rectangle 181"/>
            <p:cNvSpPr>
              <a:spLocks noChangeArrowheads="1"/>
            </p:cNvSpPr>
            <p:nvPr/>
          </p:nvSpPr>
          <p:spPr bwMode="auto">
            <a:xfrm>
              <a:off x="2592" y="201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and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342" name="Rectangle 182"/>
            <p:cNvSpPr>
              <a:spLocks noChangeArrowheads="1"/>
            </p:cNvSpPr>
            <p:nvPr/>
          </p:nvSpPr>
          <p:spPr bwMode="auto">
            <a:xfrm>
              <a:off x="1552" y="2016"/>
              <a:ext cx="171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sw</a:t>
              </a:r>
              <a:endParaRPr lang="en-US" sz="1600" b="1">
                <a:latin typeface="Courier New" pitchFamily="49" charset="0"/>
              </a:endParaRPr>
            </a:p>
          </p:txBody>
        </p: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900767"/>
      </p:ext>
    </p:extLst>
  </p:cSld>
  <p:clrMapOvr>
    <a:masterClrMapping/>
  </p:clrMapOvr>
  <p:transition advTm="9155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" x="3429000" y="3733800"/>
          <p14:tracePt t="20" x="3438525" y="3733800"/>
          <p14:tracePt t="158" x="3571875" y="3768725"/>
          <p14:tracePt t="216" x="3608388" y="3778250"/>
          <p14:tracePt t="221" x="3670300" y="3795713"/>
          <p14:tracePt t="236" x="3741738" y="3805238"/>
          <p14:tracePt t="253" x="3813175" y="3822700"/>
          <p14:tracePt t="270" x="3875088" y="3830638"/>
          <p14:tracePt t="287" x="3973513" y="3857625"/>
          <p14:tracePt t="303" x="4179888" y="3921125"/>
          <p14:tracePt t="320" x="4394200" y="3965575"/>
          <p14:tracePt t="337" x="4598988" y="4000500"/>
          <p14:tracePt t="354" x="4894263" y="4037013"/>
          <p14:tracePt t="371" x="5000625" y="4044950"/>
          <p14:tracePt t="387" x="5054600" y="4044950"/>
          <p14:tracePt t="404" x="5108575" y="4054475"/>
          <p14:tracePt t="421" x="5160963" y="4054475"/>
          <p14:tracePt t="437" x="5214938" y="4054475"/>
          <p14:tracePt t="454" x="5330825" y="4064000"/>
          <p14:tracePt t="472" x="5438775" y="4064000"/>
          <p14:tracePt t="488" x="5510213" y="4054475"/>
          <p14:tracePt t="504" x="5554663" y="4044950"/>
          <p14:tracePt t="521" x="5589588" y="4037013"/>
          <p14:tracePt t="538" x="5635625" y="4027488"/>
          <p14:tracePt t="554" x="5680075" y="4019550"/>
          <p14:tracePt t="571" x="5741988" y="4000500"/>
          <p14:tracePt t="589" x="5840413" y="3973513"/>
          <p14:tracePt t="605" x="5902325" y="3956050"/>
          <p14:tracePt t="622" x="5929313" y="3948113"/>
          <p14:tracePt t="637" x="5946775" y="3938588"/>
          <p14:tracePt t="656" x="5956300" y="3929063"/>
          <p14:tracePt t="671" x="5956300" y="3921125"/>
          <p14:tracePt t="687" x="5973763" y="3902075"/>
          <p14:tracePt t="704" x="5983288" y="3884613"/>
          <p14:tracePt t="721" x="6000750" y="3849688"/>
          <p14:tracePt t="738" x="6010275" y="3830638"/>
          <p14:tracePt t="754" x="6010275" y="3822700"/>
          <p14:tracePt t="771" x="6018213" y="3813175"/>
          <p14:tracePt t="787" x="6018213" y="3795713"/>
          <p14:tracePt t="821" x="6027738" y="3786188"/>
          <p14:tracePt t="837" x="6027738" y="3778250"/>
          <p14:tracePt t="856" x="6037263" y="3768725"/>
          <p14:tracePt t="917" x="6045200" y="3768725"/>
          <p14:tracePt t="926" x="6045200" y="3759200"/>
          <p14:tracePt t="941" x="6045200" y="3751263"/>
          <p14:tracePt t="1059" x="6045200" y="3741738"/>
          <p14:tracePt t="1105" x="6054725" y="3741738"/>
          <p14:tracePt t="1387" x="6099175" y="3759200"/>
          <p14:tracePt t="1403" x="6161088" y="3778250"/>
          <p14:tracePt t="1413" x="6224588" y="3805238"/>
          <p14:tracePt t="1422" x="6367463" y="3857625"/>
          <p14:tracePt t="1437" x="6438900" y="3876675"/>
          <p14:tracePt t="1454" x="6465888" y="3884613"/>
          <p14:tracePt t="1487" x="6483350" y="3894138"/>
          <p14:tracePt t="1505" x="6500813" y="3894138"/>
          <p14:tracePt t="1521" x="6510338" y="3902075"/>
          <p14:tracePt t="1537" x="6518275" y="3902075"/>
          <p14:tracePt t="1591" x="6527800" y="3902075"/>
          <p14:tracePt t="1601" x="6537325" y="3902075"/>
          <p14:tracePt t="1613" x="6537325" y="3911600"/>
          <p14:tracePt t="1623" x="6554788" y="3911600"/>
          <p14:tracePt t="1638" x="6554788" y="3921125"/>
          <p14:tracePt t="1656" x="6564313" y="3921125"/>
          <p14:tracePt t="1671" x="6564313" y="3911600"/>
          <p14:tracePt t="2075" x="6564313" y="3902075"/>
          <p14:tracePt t="2140" x="6564313" y="3894138"/>
          <p14:tracePt t="2153" x="6564313" y="3884613"/>
          <p14:tracePt t="2436" x="6537325" y="3876675"/>
          <p14:tracePt t="2445" x="6510338" y="3867150"/>
          <p14:tracePt t="2456" x="6465888" y="3849688"/>
          <p14:tracePt t="2471" x="6438900" y="3840163"/>
          <p14:tracePt t="2488" x="6421438" y="3830638"/>
          <p14:tracePt t="2506" x="6411913" y="3822700"/>
          <p14:tracePt t="2522" x="6394450" y="3813175"/>
          <p14:tracePt t="2538" x="6384925" y="3805238"/>
          <p14:tracePt t="2554" x="6375400" y="3795713"/>
          <p14:tracePt t="2570" x="6357938" y="3786188"/>
          <p14:tracePt t="2587" x="6350000" y="3778250"/>
          <p14:tracePt t="2604" x="6330950" y="3759200"/>
          <p14:tracePt t="2620" x="6323013" y="3759200"/>
          <p14:tracePt t="2637" x="6313488" y="3759200"/>
          <p14:tracePt t="2655" x="6313488" y="3751263"/>
          <p14:tracePt t="2765" x="6303963" y="3741738"/>
          <p14:tracePt t="2779" x="6278563" y="3733800"/>
          <p14:tracePt t="2789" x="6269038" y="3733800"/>
          <p14:tracePt t="2803" x="6259513" y="3724275"/>
          <p14:tracePt t="2851" x="6251575" y="3714750"/>
          <p14:tracePt t="3109" x="6242050" y="3714750"/>
          <p14:tracePt t="3123" x="6232525" y="3706813"/>
          <p14:tracePt t="3137" x="6207125" y="3706813"/>
          <p14:tracePt t="3156" x="6197600" y="3706813"/>
          <p14:tracePt t="3179" x="6188075" y="3706813"/>
          <p14:tracePt t="3217" x="6161088" y="3706813"/>
          <p14:tracePt t="3241" x="6153150" y="3706813"/>
          <p14:tracePt t="3250" x="6143625" y="3706813"/>
          <p14:tracePt t="3259" x="6135688" y="3706813"/>
          <p14:tracePt t="3270" x="6108700" y="3706813"/>
          <p14:tracePt t="3286" x="6099175" y="3706813"/>
          <p14:tracePt t="3303" x="6089650" y="3706813"/>
          <p14:tracePt t="3343" x="6081713" y="3706813"/>
          <p14:tracePt t="3359" x="6081713" y="3714750"/>
          <p14:tracePt t="3370" x="6081713" y="3724275"/>
          <p14:tracePt t="3387" x="6081713" y="3741738"/>
          <p14:tracePt t="3405" x="6081713" y="3759200"/>
          <p14:tracePt t="3421" x="6081713" y="3768725"/>
          <p14:tracePt t="3437" x="6081713" y="3786188"/>
          <p14:tracePt t="3454" x="6081713" y="3795713"/>
          <p14:tracePt t="3470" x="6081713" y="3805238"/>
          <p14:tracePt t="3487" x="6089650" y="3822700"/>
          <p14:tracePt t="3503" x="6089650" y="3830638"/>
          <p14:tracePt t="3520" x="6089650" y="3840163"/>
          <p14:tracePt t="3536" x="6108700" y="3849688"/>
          <p14:tracePt t="3553" x="6143625" y="3876675"/>
          <p14:tracePt t="3570" x="6170613" y="3884613"/>
          <p14:tracePt t="3586" x="6207125" y="3902075"/>
          <p14:tracePt t="3603" x="6242050" y="3911600"/>
          <p14:tracePt t="3620" x="6303963" y="3929063"/>
          <p14:tracePt t="3636" x="6367463" y="3948113"/>
          <p14:tracePt t="3654" x="6411913" y="3965575"/>
          <p14:tracePt t="3671" x="6429375" y="3965575"/>
          <p14:tracePt t="3703" x="6429375" y="3938588"/>
          <p14:tracePt t="3741" x="6421438" y="3921125"/>
          <p14:tracePt t="3750" x="6411913" y="3894138"/>
          <p14:tracePt t="3760" x="6402388" y="3867150"/>
          <p14:tracePt t="3770" x="6384925" y="3822700"/>
          <p14:tracePt t="3787" x="6350000" y="3759200"/>
          <p14:tracePt t="3805" x="6340475" y="3751263"/>
          <p14:tracePt t="3822" x="6323013" y="3741738"/>
          <p14:tracePt t="3838" x="6313488" y="3724275"/>
          <p14:tracePt t="3854" x="6296025" y="3714750"/>
          <p14:tracePt t="3870" x="6269038" y="3687763"/>
          <p14:tracePt t="3887" x="6242050" y="3670300"/>
          <p14:tracePt t="3903" x="6207125" y="3652838"/>
          <p14:tracePt t="3920" x="6188075" y="3635375"/>
          <p14:tracePt t="3936" x="6161088" y="3625850"/>
          <p14:tracePt t="3953" x="6153150" y="3616325"/>
          <p14:tracePt t="3970" x="6135688" y="3608388"/>
          <p14:tracePt t="3986" x="6126163" y="3598863"/>
          <p14:tracePt t="4004" x="6108700" y="3598863"/>
          <p14:tracePt t="4021" x="6081713" y="3589338"/>
          <p14:tracePt t="4037" x="6064250" y="3589338"/>
          <p14:tracePt t="4070" x="6045200" y="3589338"/>
          <p14:tracePt t="4087" x="6037263" y="3608388"/>
          <p14:tracePt t="4104" x="6027738" y="3616325"/>
          <p14:tracePt t="4120" x="6018213" y="3635375"/>
          <p14:tracePt t="4136" x="6010275" y="3643313"/>
          <p14:tracePt t="4153" x="6000750" y="3652838"/>
          <p14:tracePt t="4169" x="5992813" y="3679825"/>
          <p14:tracePt t="4186" x="5992813" y="3697288"/>
          <p14:tracePt t="4202" x="5992813" y="3706813"/>
          <p14:tracePt t="4219" x="6000750" y="3724275"/>
          <p14:tracePt t="4236" x="6010275" y="3733800"/>
          <p14:tracePt t="4253" x="6027738" y="3741738"/>
          <p14:tracePt t="4269" x="6037263" y="3768725"/>
          <p14:tracePt t="4286" x="6054725" y="3778250"/>
          <p14:tracePt t="4303" x="6064250" y="3795713"/>
          <p14:tracePt t="4319" x="6108700" y="3813175"/>
          <p14:tracePt t="4337" x="6126163" y="3830638"/>
          <p14:tracePt t="4354" x="6153150" y="3830638"/>
          <p14:tracePt t="4371" x="6161088" y="3830638"/>
          <p14:tracePt t="4388" x="6180138" y="3840163"/>
          <p14:tracePt t="4405" x="6188075" y="3840163"/>
          <p14:tracePt t="4421" x="6197600" y="3840163"/>
          <p14:tracePt t="4438" x="6224588" y="3840163"/>
          <p14:tracePt t="4455" x="6224588" y="3822700"/>
          <p14:tracePt t="4472" x="6224588" y="3778250"/>
          <p14:tracePt t="4488" x="6197600" y="3714750"/>
          <p14:tracePt t="4505" x="6153150" y="3662363"/>
          <p14:tracePt t="4521" x="6099175" y="3608388"/>
          <p14:tracePt t="4538" x="6054725" y="3581400"/>
          <p14:tracePt t="4554" x="6037263" y="3571875"/>
          <p14:tracePt t="4572" x="6027738" y="3563938"/>
          <p14:tracePt t="4588" x="6018213" y="3563938"/>
          <p14:tracePt t="4621" x="6018213" y="3581400"/>
          <p14:tracePt t="4666" x="6027738" y="3598863"/>
          <p14:tracePt t="4676" x="6045200" y="3625850"/>
          <p14:tracePt t="4688" x="6089650" y="3662363"/>
          <p14:tracePt t="4704" x="6143625" y="3697288"/>
          <p14:tracePt t="4721" x="6170613" y="3706813"/>
          <p14:tracePt t="4737" x="6207125" y="3724275"/>
          <p14:tracePt t="4754" x="6259513" y="3741738"/>
          <p14:tracePt t="4771" x="6303963" y="3751263"/>
          <p14:tracePt t="4787" x="6357938" y="3759200"/>
          <p14:tracePt t="4804" x="6438900" y="3778250"/>
          <p14:tracePt t="4822" x="6473825" y="3778250"/>
          <p14:tracePt t="4838" x="6500813" y="3778250"/>
          <p14:tracePt t="4855" x="6527800" y="3778250"/>
          <p14:tracePt t="4871" x="6537325" y="3786188"/>
          <p14:tracePt t="4888" x="6545263" y="3786188"/>
          <p14:tracePt t="4905" x="6518275" y="3786188"/>
          <p14:tracePt t="4972" x="6483350" y="3778250"/>
          <p14:tracePt t="4982" x="6446838" y="3768725"/>
          <p14:tracePt t="4991" x="6411913" y="3759200"/>
          <p14:tracePt t="5005" x="6394450" y="3759200"/>
          <p14:tracePt t="5038" x="6411913" y="3759200"/>
          <p14:tracePt t="5096" x="6438900" y="3759200"/>
          <p14:tracePt t="5106" x="6510338" y="3768725"/>
          <p14:tracePt t="5122" x="6545263" y="3768725"/>
          <p14:tracePt t="5138" x="6554788" y="3768725"/>
          <p14:tracePt t="5155" x="6545263" y="3768725"/>
          <p14:tracePt t="5222" x="6527800" y="3759200"/>
          <p14:tracePt t="5231" x="6500813" y="3751263"/>
          <p14:tracePt t="5241" x="6492875" y="3741738"/>
          <p14:tracePt t="5255" x="6483350" y="3741738"/>
          <p14:tracePt t="5271" x="6473825" y="3741738"/>
          <p14:tracePt t="5287" x="6465888" y="3741738"/>
          <p14:tracePt t="5316" x="6456363" y="3741738"/>
          <p14:tracePt t="5329" x="6446838" y="3733800"/>
          <p14:tracePt t="5338" x="6438900" y="3724275"/>
          <p14:tracePt t="5362" x="6429375" y="3724275"/>
          <p14:tracePt t="5372" x="6421438" y="3706813"/>
          <p14:tracePt t="5388" x="6411913" y="3697288"/>
          <p14:tracePt t="5405" x="6394450" y="3670300"/>
          <p14:tracePt t="5421" x="6375400" y="3643313"/>
          <p14:tracePt t="5438" x="6357938" y="3625850"/>
          <p14:tracePt t="5456" x="6350000" y="3608388"/>
          <p14:tracePt t="5472" x="6340475" y="3589338"/>
          <p14:tracePt t="5488" x="6330950" y="3581400"/>
          <p14:tracePt t="5505" x="6313488" y="3554413"/>
          <p14:tracePt t="5538" x="6303963" y="3544888"/>
          <p14:tracePt t="5555" x="6303963" y="3536950"/>
          <p14:tracePt t="5571" x="6303963" y="3527425"/>
          <p14:tracePt t="5589" x="6303963" y="3509963"/>
          <p14:tracePt t="5605" x="6303963" y="3500438"/>
          <p14:tracePt t="5622" x="6303963" y="3492500"/>
          <p14:tracePt t="5637" x="6303963" y="3473450"/>
          <p14:tracePt t="5656" x="6303963" y="3465513"/>
          <p14:tracePt t="5671" x="6303963" y="3455988"/>
          <p14:tracePt t="5687" x="6296025" y="3446463"/>
          <p14:tracePt t="5704" x="6286500" y="3429000"/>
          <p14:tracePt t="5723" x="6278563" y="3411538"/>
          <p14:tracePt t="5738" x="6269038" y="3402013"/>
          <p14:tracePt t="5755" x="6269038" y="3375025"/>
          <p14:tracePt t="5771" x="6269038" y="3367088"/>
          <p14:tracePt t="5788" x="6259513" y="3357563"/>
          <p14:tracePt t="5805" x="6251575" y="3349625"/>
          <p14:tracePt t="5822" x="6251575" y="3340100"/>
          <p14:tracePt t="5838" x="6251575" y="3322638"/>
          <p14:tracePt t="5857" x="6251575" y="3313113"/>
          <p14:tracePt t="5871" x="6242050" y="3303588"/>
          <p14:tracePt t="5888" x="6242050" y="3286125"/>
          <p14:tracePt t="5905" x="6232525" y="3286125"/>
          <p14:tracePt t="5922" x="6232525" y="3268663"/>
          <p14:tracePt t="5938" x="6224588" y="3251200"/>
          <p14:tracePt t="5956" x="6224588" y="3241675"/>
          <p14:tracePt t="5973" x="6224588" y="3224213"/>
          <p14:tracePt t="5988" x="6232525" y="3214688"/>
          <p14:tracePt t="6005" x="6242050" y="3197225"/>
          <p14:tracePt t="6022" x="6259513" y="3187700"/>
          <p14:tracePt t="6038" x="6269038" y="3179763"/>
          <p14:tracePt t="6055" x="6286500" y="3160713"/>
          <p14:tracePt t="6072" x="6296025" y="3152775"/>
          <p14:tracePt t="6090" x="6313488" y="3135313"/>
          <p14:tracePt t="6107" x="6323013" y="3116263"/>
          <p14:tracePt t="6123" x="6340475" y="3108325"/>
          <p14:tracePt t="6138" x="6350000" y="3089275"/>
          <p14:tracePt t="6156" x="6350000" y="3081338"/>
          <p14:tracePt t="6176" x="6350000" y="3071813"/>
          <p14:tracePt t="6188" x="6357938" y="3071813"/>
          <p14:tracePt t="6205" x="6367463" y="3063875"/>
          <p14:tracePt t="6223" x="6375400" y="3063875"/>
          <p14:tracePt t="6238" x="6384925" y="3054350"/>
          <p14:tracePt t="6255" x="6384925" y="3071813"/>
          <p14:tracePt t="6442" x="6384925" y="3098800"/>
          <p14:tracePt t="6459" x="6375400" y="3116263"/>
          <p14:tracePt t="6468" x="6375400" y="3135313"/>
          <p14:tracePt t="6478" x="6375400" y="3143250"/>
          <p14:tracePt t="6488" x="6375400" y="3179763"/>
          <p14:tracePt t="6504" x="6375400" y="3214688"/>
          <p14:tracePt t="6521" x="6367463" y="3232150"/>
          <p14:tracePt t="6554" x="6367463" y="3224213"/>
          <p14:tracePt t="6700" x="6367463" y="3206750"/>
          <p14:tracePt t="6710" x="6367463" y="3197225"/>
          <p14:tracePt t="6722" x="6367463" y="3170238"/>
          <p14:tracePt t="6737" x="6367463" y="3125788"/>
          <p14:tracePt t="6754" x="6375400" y="3081338"/>
          <p14:tracePt t="6772" x="6375400" y="3054350"/>
          <p14:tracePt t="6788" x="6384925" y="3044825"/>
          <p14:tracePt t="6805" x="6394450" y="3036888"/>
          <p14:tracePt t="6838" x="6394450" y="3027363"/>
          <p14:tracePt t="6855" x="6375400" y="3044825"/>
          <p14:tracePt t="6990" x="6367463" y="3054350"/>
          <p14:tracePt t="7007" x="6357938" y="3063875"/>
          <p14:tracePt t="7016" x="6357938" y="3071813"/>
          <p14:tracePt t="7025" x="6350000" y="3089275"/>
          <p14:tracePt t="7037" x="6330950" y="3108325"/>
          <p14:tracePt t="7054" x="6323013" y="3125788"/>
          <p14:tracePt t="7072" x="6323013" y="3143250"/>
          <p14:tracePt t="7088" x="6323013" y="3152775"/>
          <p14:tracePt t="7105" x="6323013" y="3170238"/>
          <p14:tracePt t="7123" x="6323013" y="3179763"/>
          <p14:tracePt t="7139" x="6323013" y="3187700"/>
          <p14:tracePt t="7155" x="6323013" y="3197225"/>
          <p14:tracePt t="7172" x="6323013" y="3206750"/>
          <p14:tracePt t="7192" x="6323013" y="3214688"/>
          <p14:tracePt t="7273" x="6340475" y="3214688"/>
          <p14:tracePt t="7287" x="6350000" y="3214688"/>
          <p14:tracePt t="7302" x="6357938" y="3214688"/>
          <p14:tracePt t="7312" x="6367463" y="3214688"/>
          <p14:tracePt t="7322" x="6375400" y="3206750"/>
          <p14:tracePt t="7338" x="6384925" y="3197225"/>
          <p14:tracePt t="7354" x="6384925" y="3179763"/>
          <p14:tracePt t="7372" x="6394450" y="3170238"/>
          <p14:tracePt t="7388" x="6394450" y="3160713"/>
          <p14:tracePt t="7404" x="6394450" y="3143250"/>
          <p14:tracePt t="7421" x="6394450" y="3135313"/>
          <p14:tracePt t="7438" x="6394450" y="3125788"/>
          <p14:tracePt t="7471" x="6394450" y="3116263"/>
          <p14:tracePt t="7506" x="6384925" y="3116263"/>
          <p14:tracePt t="7552" x="6375400" y="3108325"/>
          <p14:tracePt t="7562" x="6375400" y="3098800"/>
          <p14:tracePt t="7572" x="6367463" y="3089275"/>
          <p14:tracePt t="7605" x="6357938" y="3108325"/>
          <p14:tracePt t="7647" x="6350000" y="3125788"/>
          <p14:tracePt t="7656" x="6340475" y="3160713"/>
          <p14:tracePt t="7672" x="6340475" y="3187700"/>
          <p14:tracePt t="7688" x="6340475" y="3206750"/>
          <p14:tracePt t="7705" x="6340475" y="3232150"/>
          <p14:tracePt t="7722" x="6340475" y="3241675"/>
          <p14:tracePt t="7738" x="6323013" y="3259138"/>
          <p14:tracePt t="7756" x="6323013" y="3268663"/>
          <p14:tracePt t="7772" x="6330950" y="3241675"/>
          <p14:tracePt t="7913" x="6330950" y="3232150"/>
          <p14:tracePt t="7922" x="6330950" y="3206750"/>
          <p14:tracePt t="7938" x="6330950" y="3197225"/>
          <p14:tracePt t="7955" x="6330950" y="3179763"/>
          <p14:tracePt t="7972" x="6330950" y="3170238"/>
          <p14:tracePt t="7988" x="6330950" y="3160713"/>
          <p14:tracePt t="8005" x="6330950" y="3143250"/>
          <p14:tracePt t="8023" x="6323013" y="3125788"/>
          <p14:tracePt t="8039" x="6323013" y="3116263"/>
          <p14:tracePt t="8071" x="6313488" y="3108325"/>
          <p14:tracePt t="8179" x="6303963" y="3108325"/>
          <p14:tracePt t="8188" x="6296025" y="3108325"/>
          <p14:tracePt t="8205" x="6296025" y="3116263"/>
          <p14:tracePt t="8227" x="6296025" y="3125788"/>
          <p14:tracePt t="8238" x="6296025" y="3135313"/>
          <p14:tracePt t="8255" x="6286500" y="3152775"/>
          <p14:tracePt t="8273" x="6286500" y="3160713"/>
          <p14:tracePt t="8297" x="6286500" y="3170238"/>
          <p14:tracePt t="8321" x="6278563" y="3170238"/>
          <p14:tracePt t="8383" x="6286500" y="3170238"/>
          <p14:tracePt t="8501" x="6296025" y="3170238"/>
          <p14:tracePt t="8510" x="6303963" y="3170238"/>
          <p14:tracePt t="8522" x="6313488" y="3170238"/>
          <p14:tracePt t="8538" x="6313488" y="3160713"/>
          <p14:tracePt t="8555" x="6313488" y="3152775"/>
          <p14:tracePt t="8586" x="6313488" y="3143250"/>
          <p14:tracePt t="8594" x="6313488" y="3135313"/>
          <p14:tracePt t="8625" x="6313488" y="3125788"/>
          <p14:tracePt t="8634" x="6313488" y="3116263"/>
          <p14:tracePt t="8644" x="6313488" y="3108325"/>
          <p14:tracePt t="8689" x="6313488" y="3098800"/>
          <p14:tracePt t="8698" x="6323013" y="3098800"/>
          <p14:tracePt t="8813" x="6330950" y="3116263"/>
          <p14:tracePt t="8837" x="6330950" y="3143250"/>
          <p14:tracePt t="8853" x="6330950" y="3152775"/>
          <p14:tracePt t="8862" x="6330950" y="3179763"/>
          <p14:tracePt t="8872" x="6330950" y="3224213"/>
          <p14:tracePt t="8888" x="6330950" y="3251200"/>
          <p14:tracePt t="8907" x="6330950" y="3278188"/>
          <p14:tracePt t="8922" x="6340475" y="3278188"/>
          <p14:tracePt t="9033" x="6350000" y="3278188"/>
          <p14:tracePt t="9062" x="6350000" y="3268663"/>
          <p14:tracePt t="9070" x="6357938" y="3259138"/>
          <p14:tracePt t="9088" x="6357938" y="3241675"/>
          <p14:tracePt t="9105" x="6375400" y="3197225"/>
          <p14:tracePt t="9121" x="6394450" y="3160713"/>
          <p14:tracePt t="9139" x="6402388" y="3116263"/>
          <p14:tracePt t="9158" x="6402388" y="3108325"/>
          <p14:tracePt t="9172" x="6402388" y="3098800"/>
          <p14:tracePt t="9189" x="6394450" y="3098800"/>
          <p14:tracePt t="9307" x="6394450" y="3125788"/>
          <p14:tracePt t="9316" x="6394450" y="3143250"/>
          <p14:tracePt t="9326" x="6394450" y="3179763"/>
          <p14:tracePt t="9339" x="6394450" y="3224213"/>
          <p14:tracePt t="9354" x="6394450" y="3232150"/>
          <p14:tracePt t="9371" x="6394450" y="3241675"/>
          <p14:tracePt t="9405" x="6394450" y="3251200"/>
          <p14:tracePt t="10323" x="6375400" y="3251200"/>
          <p14:tracePt t="11153" x="6357938" y="3251200"/>
          <p14:tracePt t="11162" x="6350000" y="3251200"/>
          <p14:tracePt t="11172" x="6340475" y="3251200"/>
          <p14:tracePt t="11189" x="6330950" y="3251200"/>
          <p14:tracePt t="11206" x="6323013" y="3268663"/>
          <p14:tracePt t="11223" x="6323013" y="3303588"/>
          <p14:tracePt t="11239" x="6313488" y="3330575"/>
          <p14:tracePt t="11256" x="6313488" y="3367088"/>
          <p14:tracePt t="11272" x="6313488" y="3384550"/>
          <p14:tracePt t="11289" x="6323013" y="3384550"/>
          <p14:tracePt t="11305" x="6323013" y="3394075"/>
          <p14:tracePt t="11333" x="6350000" y="3402013"/>
          <p14:tracePt t="11343" x="6367463" y="3411538"/>
          <p14:tracePt t="11356" x="6446838" y="3429000"/>
          <p14:tracePt t="11372" x="6492875" y="3446463"/>
          <p14:tracePt t="11389" x="6545263" y="3455988"/>
          <p14:tracePt t="11406" x="6589713" y="3473450"/>
          <p14:tracePt t="11422" x="6653213" y="3492500"/>
          <p14:tracePt t="11439" x="6688138" y="3509963"/>
          <p14:tracePt t="11455" x="6742113" y="3517900"/>
          <p14:tracePt t="11474" x="6778625" y="3517900"/>
          <p14:tracePt t="11489" x="6813550" y="3517900"/>
          <p14:tracePt t="11506" x="6840538" y="3492500"/>
          <p14:tracePt t="11523" x="6894513" y="3455988"/>
          <p14:tracePt t="11539" x="6946900" y="3411538"/>
          <p14:tracePt t="11556" x="6992938" y="3367088"/>
          <p14:tracePt t="11572" x="7037388" y="3313113"/>
          <p14:tracePt t="11589" x="7081838" y="3259138"/>
          <p14:tracePt t="11606" x="7116763" y="3187700"/>
          <p14:tracePt t="11623" x="7116763" y="3135313"/>
          <p14:tracePt t="11639" x="7116763" y="3089275"/>
          <p14:tracePt t="11657" x="7116763" y="3054350"/>
          <p14:tracePt t="11672" x="7099300" y="3009900"/>
          <p14:tracePt t="11689" x="7072313" y="2992438"/>
          <p14:tracePt t="11705" x="7037388" y="2965450"/>
          <p14:tracePt t="11723" x="6983413" y="2955925"/>
          <p14:tracePt t="11740" x="6956425" y="2946400"/>
          <p14:tracePt t="11756" x="6938963" y="2946400"/>
          <p14:tracePt t="11772" x="6921500" y="2946400"/>
          <p14:tracePt t="11789" x="6884988" y="2992438"/>
          <p14:tracePt t="11806" x="6850063" y="3054350"/>
          <p14:tracePt t="11822" x="6796088" y="3116263"/>
          <p14:tracePt t="11839" x="6732588" y="3232150"/>
          <p14:tracePt t="11856" x="6643688" y="3429000"/>
          <p14:tracePt t="11874" x="6616700" y="3589338"/>
          <p14:tracePt t="11890" x="6616700" y="3778250"/>
          <p14:tracePt t="11906" x="6661150" y="3911600"/>
          <p14:tracePt t="11922" x="6715125" y="3973513"/>
          <p14:tracePt t="11939" x="6786563" y="4071938"/>
          <p14:tracePt t="11955" x="6823075" y="4116388"/>
          <p14:tracePt t="11972" x="6884988" y="4206875"/>
          <p14:tracePt t="11990" x="6956425" y="4286250"/>
          <p14:tracePt t="12006" x="7037388" y="4367213"/>
          <p14:tracePt t="12022" x="7143750" y="4438650"/>
          <p14:tracePt t="12039" x="7278688" y="4510088"/>
          <p14:tracePt t="12056" x="7429500" y="4537075"/>
          <p14:tracePt t="12072" x="7564438" y="4537075"/>
          <p14:tracePt t="12089" x="7661275" y="4554538"/>
          <p14:tracePt t="12105" x="7796213" y="4510088"/>
          <p14:tracePt t="12124" x="7858125" y="4456113"/>
          <p14:tracePt t="12140" x="7921625" y="4376738"/>
          <p14:tracePt t="12157" x="7947025" y="4278313"/>
          <p14:tracePt t="12172" x="7956550" y="4125913"/>
          <p14:tracePt t="12189" x="7956550" y="3965575"/>
          <p14:tracePt t="12206" x="7939088" y="3867150"/>
          <p14:tracePt t="12222" x="7902575" y="3786188"/>
          <p14:tracePt t="12239" x="7813675" y="3662363"/>
          <p14:tracePt t="12256" x="7732713" y="3563938"/>
          <p14:tracePt t="12272" x="7643813" y="3482975"/>
          <p14:tracePt t="12289" x="7510463" y="3394075"/>
          <p14:tracePt t="12306" x="7394575" y="3330575"/>
          <p14:tracePt t="12322" x="7313613" y="3303588"/>
          <p14:tracePt t="12339" x="7242175" y="3286125"/>
          <p14:tracePt t="12356" x="7161213" y="3259138"/>
          <p14:tracePt t="12373" x="7108825" y="3259138"/>
          <p14:tracePt t="12390" x="7081838" y="3241675"/>
          <p14:tracePt t="12406" x="7045325" y="3232150"/>
          <p14:tracePt t="12422" x="6973888" y="3232150"/>
          <p14:tracePt t="12439" x="6911975" y="3232150"/>
          <p14:tracePt t="12456" x="6850063" y="3259138"/>
          <p14:tracePt t="12472" x="6786563" y="3313113"/>
          <p14:tracePt t="12488" x="6724650" y="3384550"/>
          <p14:tracePt t="12504" x="6670675" y="3492500"/>
          <p14:tracePt t="12521" x="6661150" y="3598863"/>
          <p14:tracePt t="12537" x="6670675" y="3741738"/>
          <p14:tracePt t="12554" x="6688138" y="3876675"/>
          <p14:tracePt t="12571" x="6707188" y="3973513"/>
          <p14:tracePt t="12589" x="6742113" y="4064000"/>
          <p14:tracePt t="12605" x="6831013" y="4179888"/>
          <p14:tracePt t="12622" x="6911975" y="4251325"/>
          <p14:tracePt t="12639" x="6965950" y="4305300"/>
          <p14:tracePt t="12657" x="7027863" y="4340225"/>
          <p14:tracePt t="12671" x="7064375" y="4357688"/>
          <p14:tracePt t="12688" x="7099300" y="4376738"/>
          <p14:tracePt t="12704" x="7108825" y="4394200"/>
          <p14:tracePt t="12721" x="7143750" y="4402138"/>
          <p14:tracePt t="12738" x="7180263" y="4411663"/>
          <p14:tracePt t="12754" x="7215188" y="4411663"/>
          <p14:tracePt t="12773" x="7224713" y="4384675"/>
          <p14:tracePt t="12788" x="7242175" y="4330700"/>
          <p14:tracePt t="12804" x="7242175" y="4268788"/>
          <p14:tracePt t="12821" x="7232650" y="4179888"/>
          <p14:tracePt t="12839" x="7215188" y="4054475"/>
          <p14:tracePt t="12855" x="7161213" y="3849688"/>
          <p14:tracePt t="12873" x="7099300" y="3662363"/>
          <p14:tracePt t="12889" x="7027863" y="3500438"/>
          <p14:tracePt t="12905" x="7000875" y="3429000"/>
          <p14:tracePt t="12921" x="6965950" y="3384550"/>
          <p14:tracePt t="12938" x="6911975" y="3330575"/>
          <p14:tracePt t="12955" x="6850063" y="3286125"/>
          <p14:tracePt t="12971" x="6796088" y="3268663"/>
          <p14:tracePt t="12988" x="6742113" y="3251200"/>
          <p14:tracePt t="13004" x="6643688" y="3214688"/>
          <p14:tracePt t="13023" x="6581775" y="3206750"/>
          <p14:tracePt t="13038" x="6518275" y="3187700"/>
          <p14:tracePt t="13055" x="6473825" y="3179763"/>
          <p14:tracePt t="13071" x="6421438" y="3170238"/>
          <p14:tracePt t="13087" x="6394450" y="3170238"/>
          <p14:tracePt t="13104" x="6350000" y="3179763"/>
          <p14:tracePt t="13121" x="6278563" y="3232150"/>
          <p14:tracePt t="13138" x="6197600" y="3295650"/>
          <p14:tracePt t="13155" x="6135688" y="3349625"/>
          <p14:tracePt t="13171" x="6064250" y="3375025"/>
          <p14:tracePt t="13188" x="5983288" y="3384550"/>
          <p14:tracePt t="13204" x="5875338" y="3384550"/>
          <p14:tracePt t="13221" x="5751513" y="3384550"/>
          <p14:tracePt t="13238" x="5670550" y="3367088"/>
          <p14:tracePt t="13255" x="5626100" y="3357563"/>
          <p14:tracePt t="13272" x="5599113" y="3340100"/>
          <p14:tracePt t="13289" x="5572125" y="3330575"/>
          <p14:tracePt t="13305" x="5518150" y="3303588"/>
          <p14:tracePt t="13321" x="5473700" y="3278188"/>
          <p14:tracePt t="13338" x="5421313" y="3259138"/>
          <p14:tracePt t="13355" x="5384800" y="3241675"/>
          <p14:tracePt t="13371" x="5303838" y="3197225"/>
          <p14:tracePt t="13389" x="5259388" y="3179763"/>
          <p14:tracePt t="13405" x="5214938" y="3160713"/>
          <p14:tracePt t="13421" x="5197475" y="3152775"/>
          <p14:tracePt t="13438" x="5180013" y="3143250"/>
          <p14:tracePt t="13455" x="5170488" y="3135313"/>
          <p14:tracePt t="13471" x="5153025" y="3125788"/>
          <p14:tracePt t="13488" x="5126038" y="3108325"/>
          <p14:tracePt t="13505" x="5116513" y="3108325"/>
          <p14:tracePt t="13521" x="5108575" y="3089275"/>
          <p14:tracePt t="13540" x="5099050" y="3089275"/>
          <p14:tracePt t="13555" x="5099050" y="3081338"/>
          <p14:tracePt t="13571" x="5081588" y="3081338"/>
          <p14:tracePt t="13589" x="5064125" y="3081338"/>
          <p14:tracePt t="13605" x="5054600" y="3081338"/>
          <p14:tracePt t="13621" x="5045075" y="3081338"/>
          <p14:tracePt t="13670" x="5027613" y="3081338"/>
          <p14:tracePt t="13678" x="5018088" y="3081338"/>
          <p14:tracePt t="13695" x="5010150" y="3081338"/>
          <p14:tracePt t="13705" x="5010150" y="3089275"/>
          <p14:tracePt t="13726" x="5000625" y="3098800"/>
          <p14:tracePt t="13738" x="4983163" y="3108325"/>
          <p14:tracePt t="13754" x="4973638" y="3125788"/>
          <p14:tracePt t="13771" x="4946650" y="3143250"/>
          <p14:tracePt t="13788" x="4929188" y="3160713"/>
          <p14:tracePt t="13804" x="4921250" y="3170238"/>
          <p14:tracePt t="13822" x="4902200" y="3214688"/>
          <p14:tracePt t="13838" x="4884738" y="3251200"/>
          <p14:tracePt t="13855" x="4857750" y="3295650"/>
          <p14:tracePt t="13871" x="4840288" y="3330575"/>
          <p14:tracePt t="13888" x="4830763" y="3357563"/>
          <p14:tracePt t="13905" x="4813300" y="3375025"/>
          <p14:tracePt t="13922" x="4795838" y="3421063"/>
          <p14:tracePt t="13938" x="4786313" y="3473450"/>
          <p14:tracePt t="13955" x="4776788" y="3544888"/>
          <p14:tracePt t="13971" x="4768850" y="3616325"/>
          <p14:tracePt t="13988" x="4768850" y="3670300"/>
          <p14:tracePt t="14004" x="4768850" y="3724275"/>
          <p14:tracePt t="14021" x="4786313" y="3805238"/>
          <p14:tracePt t="14039" x="4813300" y="3849688"/>
          <p14:tracePt t="14054" x="4830763" y="3894138"/>
          <p14:tracePt t="14071" x="4848225" y="3938588"/>
          <p14:tracePt t="14088" x="4867275" y="3992563"/>
          <p14:tracePt t="14105" x="4894263" y="4037013"/>
          <p14:tracePt t="14122" x="4946650" y="4098925"/>
          <p14:tracePt t="14138" x="4973638" y="4143375"/>
          <p14:tracePt t="14138" x="4983163" y="4152900"/>
          <p14:tracePt t="14158" x="5018088" y="4179888"/>
          <p14:tracePt t="14173" x="5054600" y="4214813"/>
          <p14:tracePt t="14188" x="5108575" y="4241800"/>
          <p14:tracePt t="14205" x="5153025" y="4259263"/>
          <p14:tracePt t="14221" x="5207000" y="4286250"/>
          <p14:tracePt t="14238" x="5259388" y="4313238"/>
          <p14:tracePt t="14255" x="5330825" y="4340225"/>
          <p14:tracePt t="14273" x="5375275" y="4349750"/>
          <p14:tracePt t="14289" x="5429250" y="4357688"/>
          <p14:tracePt t="14305" x="5473700" y="4357688"/>
          <p14:tracePt t="14321" x="5518150" y="4357688"/>
          <p14:tracePt t="14339" x="5581650" y="4313238"/>
          <p14:tracePt t="14355" x="5653088" y="4251325"/>
          <p14:tracePt t="14372" x="5688013" y="4179888"/>
          <p14:tracePt t="14388" x="5707063" y="4108450"/>
          <p14:tracePt t="14405" x="5715000" y="3983038"/>
          <p14:tracePt t="14423" x="5707063" y="3911600"/>
          <p14:tracePt t="14440" x="5697538" y="3857625"/>
          <p14:tracePt t="14455" x="5643563" y="3751263"/>
          <p14:tracePt t="14471" x="5581650" y="3635375"/>
          <p14:tracePt t="14488" x="5527675" y="3554413"/>
          <p14:tracePt t="14505" x="5473700" y="3500438"/>
          <p14:tracePt t="14522" x="5394325" y="3438525"/>
          <p14:tracePt t="14539" x="5367338" y="3411538"/>
          <p14:tracePt t="14554" x="5340350" y="3394075"/>
          <p14:tracePt t="14571" x="5330825" y="3375025"/>
          <p14:tracePt t="14588" x="5313363" y="3367088"/>
          <p14:tracePt t="14604" x="5303838" y="3357563"/>
          <p14:tracePt t="14621" x="5295900" y="3349625"/>
          <p14:tracePt t="14637" x="5278438" y="3340100"/>
          <p14:tracePt t="14637" x="5268913" y="3330575"/>
          <p14:tracePt t="14656" x="5268913" y="3322638"/>
          <p14:tracePt t="14671" x="5251450" y="3303588"/>
          <p14:tracePt t="14689" x="5232400" y="3303588"/>
          <p14:tracePt t="14704" x="5224463" y="3295650"/>
          <p14:tracePt t="14721" x="5207000" y="3295650"/>
          <p14:tracePt t="14738" x="5197475" y="3286125"/>
          <p14:tracePt t="14755" x="5187950" y="3295650"/>
          <p14:tracePt t="14771" x="5160963" y="3303588"/>
          <p14:tracePt t="14788" x="5143500" y="3357563"/>
          <p14:tracePt t="14805" x="5126038" y="3421063"/>
          <p14:tracePt t="14822" x="5108575" y="3465513"/>
          <p14:tracePt t="14839" x="5108575" y="3527425"/>
          <p14:tracePt t="14855" x="5108575" y="3571875"/>
          <p14:tracePt t="14871" x="5126038" y="3616325"/>
          <p14:tracePt t="14888" x="5153025" y="3706813"/>
          <p14:tracePt t="14905" x="5197475" y="3805238"/>
          <p14:tracePt t="14923" x="5214938" y="3857625"/>
          <p14:tracePt t="14939" x="5224463" y="3929063"/>
          <p14:tracePt t="14955" x="5241925" y="3983038"/>
          <p14:tracePt t="14972" x="5259388" y="4044950"/>
          <p14:tracePt t="14988" x="5278438" y="4071938"/>
          <p14:tracePt t="15005" x="5286375" y="4090988"/>
          <p14:tracePt t="15022" x="5286375" y="4098925"/>
          <p14:tracePt t="15038" x="5295900" y="4108450"/>
          <p14:tracePt t="15055" x="5313363" y="4116388"/>
          <p14:tracePt t="15072" x="5340350" y="4135438"/>
          <p14:tracePt t="15089" x="5384800" y="4152900"/>
          <p14:tracePt t="15105" x="5429250" y="4170363"/>
          <p14:tracePt t="15122" x="5483225" y="4170363"/>
          <p14:tracePt t="15138" x="5518150" y="4179888"/>
          <p14:tracePt t="15138" x="5527675" y="4179888"/>
          <p14:tracePt t="15158" x="5545138" y="4179888"/>
          <p14:tracePt t="15173" x="5554663" y="4162425"/>
          <p14:tracePt t="15190" x="5564188" y="4135438"/>
          <p14:tracePt t="15205" x="5572125" y="4081463"/>
          <p14:tracePt t="15222" x="5572125" y="4019550"/>
          <p14:tracePt t="15239" x="5572125" y="3911600"/>
          <p14:tracePt t="15255" x="5545138" y="3786188"/>
          <p14:tracePt t="15272" x="5492750" y="3643313"/>
          <p14:tracePt t="15289" x="5438775" y="3527425"/>
          <p14:tracePt t="15305" x="5349875" y="3384550"/>
          <p14:tracePt t="15323" x="5313363" y="3340100"/>
          <p14:tracePt t="15338" x="5295900" y="3330575"/>
          <p14:tracePt t="15355" x="5286375" y="3313113"/>
          <p14:tracePt t="15372" x="5268913" y="3303588"/>
          <p14:tracePt t="15389" x="5259388" y="3295650"/>
          <p14:tracePt t="15405" x="5232400" y="3286125"/>
          <p14:tracePt t="15423" x="5224463" y="3286125"/>
          <p14:tracePt t="15438" x="5214938" y="3286125"/>
          <p14:tracePt t="15533" x="5207000" y="3286125"/>
          <p14:tracePt t="15544" x="5197475" y="3286125"/>
          <p14:tracePt t="15554" x="5170488" y="3268663"/>
          <p14:tracePt t="15571" x="5143500" y="3268663"/>
          <p14:tracePt t="15588" x="5135563" y="3268663"/>
          <p14:tracePt t="15604" x="5116513" y="3268663"/>
          <p14:tracePt t="15622" x="5089525" y="3322638"/>
          <p14:tracePt t="15638" x="5027613" y="3394075"/>
          <p14:tracePt t="15657" x="4973638" y="3482975"/>
          <p14:tracePt t="15672" x="4911725" y="3598863"/>
          <p14:tracePt t="15689" x="4894263" y="3679825"/>
          <p14:tracePt t="15705" x="4894263" y="3751263"/>
          <p14:tracePt t="15722" x="4929188" y="3805238"/>
          <p14:tracePt t="15739" x="4983163" y="3849688"/>
          <p14:tracePt t="15755" x="5018088" y="3884613"/>
          <p14:tracePt t="15772" x="5037138" y="3894138"/>
          <p14:tracePt t="15788" x="5045075" y="3911600"/>
          <p14:tracePt t="15805" x="5064125" y="3921125"/>
          <p14:tracePt t="15823" x="5153025" y="3965575"/>
          <p14:tracePt t="15840" x="5224463" y="3983038"/>
          <p14:tracePt t="15855" x="5286375" y="4000500"/>
          <p14:tracePt t="15872" x="5357813" y="4019550"/>
          <p14:tracePt t="15888" x="5421313" y="4037013"/>
          <p14:tracePt t="15905" x="5438775" y="4037013"/>
          <p14:tracePt t="15921" x="5446713" y="4037013"/>
          <p14:tracePt t="15938" x="5429250" y="4037013"/>
          <p14:tracePt t="16003" x="5411788" y="4037013"/>
          <p14:tracePt t="16012" x="5375275" y="4027488"/>
          <p14:tracePt t="16023" x="5313363" y="4019550"/>
          <p14:tracePt t="16054" x="5322888" y="4019550"/>
          <p14:tracePt t="16089" x="5330825" y="4019550"/>
          <p14:tracePt t="16097" x="5367338" y="4019550"/>
          <p14:tracePt t="16107" x="5421313" y="4027488"/>
          <p14:tracePt t="16122" x="5446713" y="4027488"/>
          <p14:tracePt t="16138" x="5456238" y="4027488"/>
          <p14:tracePt t="16155" x="5402263" y="4027488"/>
          <p14:tracePt t="16221" x="5340350" y="4010025"/>
          <p14:tracePt t="16230" x="5278438" y="4000500"/>
          <p14:tracePt t="16240" x="5207000" y="3983038"/>
          <p14:tracePt t="16271" x="5214938" y="3973513"/>
          <p14:tracePt t="16301" x="5232400" y="3973513"/>
          <p14:tracePt t="16311" x="5286375" y="3965575"/>
          <p14:tracePt t="16323" x="5330825" y="3965575"/>
          <p14:tracePt t="16339" x="5349875" y="3948113"/>
          <p14:tracePt t="16371" x="5367338" y="3938588"/>
          <p14:tracePt t="16495" x="5402263" y="3929063"/>
          <p14:tracePt t="16504" x="5483225" y="3929063"/>
          <p14:tracePt t="16522" x="5537200" y="3929063"/>
          <p14:tracePt t="16539" x="5554663" y="3921125"/>
          <p14:tracePt t="16572" x="5554663" y="3911600"/>
          <p14:tracePt t="16637" x="5527675" y="3902075"/>
          <p14:tracePt t="16646" x="5510213" y="3902075"/>
          <p14:tracePt t="16657" x="5483225" y="3894138"/>
          <p14:tracePt t="16689" x="5492750" y="3894138"/>
          <p14:tracePt t="16769" x="5483225" y="3884613"/>
          <p14:tracePt t="16825" x="5456238" y="3876675"/>
          <p14:tracePt t="16834" x="5438775" y="3876675"/>
          <p14:tracePt t="16844" x="5402263" y="3867150"/>
          <p14:tracePt t="16855" x="5402263" y="3857625"/>
          <p14:tracePt t="16888" x="5421313" y="3849688"/>
          <p14:tracePt t="16925" x="5438775" y="3849688"/>
          <p14:tracePt t="16941" x="5465763" y="3849688"/>
          <p14:tracePt t="16950" x="5465763" y="3857625"/>
          <p14:tracePt t="16959" x="5473700" y="3857625"/>
          <p14:tracePt t="16972" x="5465763" y="3857625"/>
          <p14:tracePt t="17059" x="5446713" y="3857625"/>
          <p14:tracePt t="17207" x="5429250" y="3849688"/>
          <p14:tracePt t="17224" x="5402263" y="3840163"/>
          <p14:tracePt t="17233" x="5394325" y="3840163"/>
          <p14:tracePt t="17243" x="5384800" y="3830638"/>
          <p14:tracePt t="17452" x="5375275" y="3805238"/>
          <p14:tracePt t="17466" x="5367338" y="3805238"/>
          <p14:tracePt t="17475" x="5349875" y="3778250"/>
          <p14:tracePt t="17490" x="5340350" y="3741738"/>
          <p14:tracePt t="17505" x="5313363" y="3706813"/>
          <p14:tracePt t="17522" x="5295900" y="3652838"/>
          <p14:tracePt t="17539" x="5268913" y="3608388"/>
          <p14:tracePt t="17555" x="5224463" y="3544888"/>
          <p14:tracePt t="17571" x="5207000" y="3492500"/>
          <p14:tracePt t="17588" x="5187950" y="3446463"/>
          <p14:tracePt t="17605" x="5170488" y="3402013"/>
          <p14:tracePt t="17621" x="5143500" y="3340100"/>
          <p14:tracePt t="17638" x="5135563" y="3303588"/>
          <p14:tracePt t="17656" x="5135563" y="3278188"/>
          <p14:tracePt t="17671" x="5143500" y="3241675"/>
          <p14:tracePt t="17688" x="5160963" y="3197225"/>
          <p14:tracePt t="17705" x="5180013" y="3143250"/>
          <p14:tracePt t="17721" x="5197475" y="3054350"/>
          <p14:tracePt t="17739" x="5197475" y="2992438"/>
          <p14:tracePt t="17755" x="5170488" y="2946400"/>
          <p14:tracePt t="17771" x="5153025" y="2911475"/>
          <p14:tracePt t="17788" x="5143500" y="2901950"/>
          <p14:tracePt t="17805" x="5126038" y="2884488"/>
          <p14:tracePt t="17821" x="5081588" y="2874963"/>
          <p14:tracePt t="17838" x="5054600" y="2867025"/>
          <p14:tracePt t="17855" x="5010150" y="2849563"/>
          <p14:tracePt t="17871" x="4938713" y="2822575"/>
          <p14:tracePt t="17889" x="4911725" y="2813050"/>
          <p14:tracePt t="17905" x="4894263" y="2813050"/>
          <p14:tracePt t="17921" x="4875213" y="2813050"/>
          <p14:tracePt t="17938" x="4840288" y="2813050"/>
          <p14:tracePt t="17955" x="4803775" y="2813050"/>
          <p14:tracePt t="17971" x="4724400" y="2822575"/>
          <p14:tracePt t="17989" x="4652963" y="2867025"/>
          <p14:tracePt t="18005" x="4572000" y="2921000"/>
          <p14:tracePt t="18022" x="4491038" y="2982913"/>
          <p14:tracePt t="18039" x="4438650" y="3044825"/>
          <p14:tracePt t="18055" x="4419600" y="3089275"/>
          <p14:tracePt t="18072" x="4419600" y="3143250"/>
          <p14:tracePt t="18089" x="4456113" y="3251200"/>
          <p14:tracePt t="18105" x="4537075" y="3384550"/>
          <p14:tracePt t="18123" x="4670425" y="3616325"/>
          <p14:tracePt t="18140" x="4759325" y="3733800"/>
          <p14:tracePt t="18157" x="4803775" y="3830638"/>
          <p14:tracePt t="18172" x="4813300" y="3884613"/>
          <p14:tracePt t="18189" x="4830763" y="3902075"/>
          <p14:tracePt t="18205" x="4848225" y="3938588"/>
          <p14:tracePt t="18222" x="4875213" y="3965575"/>
          <p14:tracePt t="18239" x="4946650" y="4000500"/>
          <p14:tracePt t="18255" x="5018088" y="4019550"/>
          <p14:tracePt t="18272" x="5135563" y="4044950"/>
          <p14:tracePt t="18289" x="5259388" y="4064000"/>
          <p14:tracePt t="18306" x="5349875" y="4081463"/>
          <p14:tracePt t="18322" x="5411788" y="4090988"/>
          <p14:tracePt t="18339" x="5456238" y="4098925"/>
          <p14:tracePt t="18355" x="5510213" y="4108450"/>
          <p14:tracePt t="18373" x="5589588" y="4108450"/>
          <p14:tracePt t="18390" x="5643563" y="4090988"/>
          <p14:tracePt t="18406" x="5715000" y="4037013"/>
          <p14:tracePt t="18422" x="5741988" y="3965575"/>
          <p14:tracePt t="18439" x="5759450" y="3894138"/>
          <p14:tracePt t="18455" x="5768975" y="3813175"/>
          <p14:tracePt t="18472" x="5751513" y="3687763"/>
          <p14:tracePt t="18489" x="5670550" y="3517900"/>
          <p14:tracePt t="18505" x="5608638" y="3402013"/>
          <p14:tracePt t="18522" x="5510213" y="3259138"/>
          <p14:tracePt t="18539" x="5446713" y="3098800"/>
          <p14:tracePt t="18555" x="5394325" y="2992438"/>
          <p14:tracePt t="18572" x="5340350" y="2938463"/>
          <p14:tracePt t="18589" x="5295900" y="2901950"/>
          <p14:tracePt t="18606" x="5251450" y="2884488"/>
          <p14:tracePt t="18622" x="5180013" y="2857500"/>
          <p14:tracePt t="18639" x="5126038" y="2849563"/>
          <p14:tracePt t="18656" x="5081588" y="2840038"/>
          <p14:tracePt t="18672" x="5037138" y="2840038"/>
          <p14:tracePt t="18689" x="4983163" y="2840038"/>
          <p14:tracePt t="18706" x="4938713" y="2840038"/>
          <p14:tracePt t="18722" x="4921250" y="2840038"/>
          <p14:tracePt t="18739" x="4902200" y="2840038"/>
          <p14:tracePt t="18755" x="4875213" y="2840038"/>
          <p14:tracePt t="18772" x="4840288" y="2840038"/>
          <p14:tracePt t="18789" x="4786313" y="2840038"/>
          <p14:tracePt t="18805" x="4714875" y="2849563"/>
          <p14:tracePt t="18822" x="4652963" y="2840038"/>
          <p14:tracePt t="18839" x="4625975" y="2830513"/>
          <p14:tracePt t="18856" x="4616450" y="2830513"/>
          <p14:tracePt t="18872" x="4608513" y="2830513"/>
          <p14:tracePt t="18968" x="4598988" y="2830513"/>
          <p14:tracePt t="18984" x="4598988" y="2822575"/>
          <p14:tracePt t="18993" x="4598988" y="2813050"/>
          <p14:tracePt t="19016" x="4589463" y="2803525"/>
          <p14:tracePt t="19026" x="4581525" y="2803525"/>
          <p14:tracePt t="19040" x="4572000" y="2795588"/>
          <p14:tracePt t="19055" x="4572000" y="2786063"/>
          <p14:tracePt t="19071" x="4572000" y="2778125"/>
          <p14:tracePt t="19088" x="4554538" y="2768600"/>
          <p14:tracePt t="19105" x="4545013" y="2759075"/>
          <p14:tracePt t="19121" x="4537075" y="2741613"/>
          <p14:tracePt t="19139" x="4527550" y="2732088"/>
          <p14:tracePt t="19156" x="4518025" y="2724150"/>
          <p14:tracePt t="19172" x="4518025" y="2714625"/>
          <p14:tracePt t="19188" x="4510088" y="2697163"/>
          <p14:tracePt t="19205" x="4491038" y="2697163"/>
          <p14:tracePt t="19221" x="4491038" y="2687638"/>
          <p14:tracePt t="19238" x="4483100" y="2679700"/>
          <p14:tracePt t="19255" x="4473575" y="2679700"/>
          <p14:tracePt t="19304" x="4473575" y="2670175"/>
          <p14:tracePt t="19328" x="4465638" y="2670175"/>
          <p14:tracePt t="19406" x="4456113" y="2679700"/>
          <p14:tracePt t="19438" x="4446588" y="2679700"/>
          <p14:tracePt t="19446" x="4446588" y="2687638"/>
          <p14:tracePt t="19462" x="4429125" y="2687638"/>
          <p14:tracePt t="19472" x="4384675" y="2697163"/>
          <p14:tracePt t="19488" x="4286250" y="2697163"/>
          <p14:tracePt t="19505" x="4037013" y="2697163"/>
          <p14:tracePt t="19523" x="3857625" y="2697163"/>
          <p14:tracePt t="19540" x="3687763" y="2679700"/>
          <p14:tracePt t="19556" x="3589338" y="2660650"/>
          <p14:tracePt t="19571" x="3536950" y="2652713"/>
          <p14:tracePt t="19589" x="3473450" y="2643188"/>
          <p14:tracePt t="19605" x="3419475" y="2635250"/>
          <p14:tracePt t="19622" x="3295650" y="2608263"/>
          <p14:tracePt t="19638" x="3017838" y="2563813"/>
          <p14:tracePt t="19656" x="2847975" y="2509838"/>
          <p14:tracePt t="19672" x="2768600" y="2482850"/>
          <p14:tracePt t="19688" x="2751138" y="2473325"/>
          <p14:tracePt t="19721" x="2741613" y="2473325"/>
          <p14:tracePt t="19749" x="2732088" y="2473325"/>
          <p14:tracePt t="19765" x="2724150" y="2473325"/>
          <p14:tracePt t="19798" x="2714625" y="2473325"/>
          <p14:tracePt t="19808" x="2697163" y="2473325"/>
          <p14:tracePt t="19822" x="2670175" y="2473325"/>
          <p14:tracePt t="19839" x="2652713" y="2473325"/>
          <p14:tracePt t="19856" x="2616200" y="2473325"/>
          <p14:tracePt t="19872" x="2608263" y="2473325"/>
          <p14:tracePt t="19889" x="2598738" y="2482850"/>
          <p14:tracePt t="19905" x="2581275" y="2492375"/>
          <p14:tracePt t="19922" x="2581275" y="2517775"/>
          <p14:tracePt t="19939" x="2608263" y="2571750"/>
          <p14:tracePt t="19956" x="2660650" y="2625725"/>
          <p14:tracePt t="19972" x="2687638" y="2670175"/>
          <p14:tracePt t="19989" x="2705100" y="2706688"/>
          <p14:tracePt t="20006" x="2724150" y="2741613"/>
          <p14:tracePt t="20023" x="2741613" y="2778125"/>
          <p14:tracePt t="20040" x="2759075" y="2795588"/>
          <p14:tracePt t="20056" x="2768600" y="2822575"/>
          <p14:tracePt t="20072" x="2786063" y="2867025"/>
          <p14:tracePt t="20088" x="2803525" y="2911475"/>
          <p14:tracePt t="20105" x="2813050" y="2938463"/>
          <p14:tracePt t="20122" x="2830513" y="2982913"/>
          <p14:tracePt t="20138" x="2830513" y="3000375"/>
          <p14:tracePt t="20156" x="2830513" y="3017838"/>
          <p14:tracePt t="20171" x="2830513" y="3081338"/>
          <p14:tracePt t="20188" x="2830513" y="3135313"/>
          <p14:tracePt t="20205" x="2813050" y="3179763"/>
          <p14:tracePt t="20222" x="2795588" y="3232150"/>
          <p14:tracePt t="20238" x="2776538" y="3278188"/>
          <p14:tracePt t="20255" x="2776538" y="3286125"/>
          <p14:tracePt t="20271" x="2776538" y="3313113"/>
          <p14:tracePt t="20305" x="2768600" y="3322638"/>
          <p14:tracePt t="20322" x="2768600" y="3330575"/>
          <p14:tracePt t="20355" x="2751138" y="3330575"/>
          <p14:tracePt t="20424" x="2741613" y="3295650"/>
          <p14:tracePt t="20434" x="2741613" y="3251200"/>
          <p14:tracePt t="20444" x="2732088" y="3125788"/>
          <p14:tracePt t="20456" x="2724150" y="3000375"/>
          <p14:tracePt t="20472" x="2705100" y="2921000"/>
          <p14:tracePt t="20489" x="2697163" y="2867025"/>
          <p14:tracePt t="20506" x="2687638" y="2813050"/>
          <p14:tracePt t="20523" x="2687638" y="2768600"/>
          <p14:tracePt t="20540" x="2687638" y="2759075"/>
          <p14:tracePt t="20556" x="2687638" y="2751138"/>
          <p14:tracePt t="20579" x="2697163" y="2768600"/>
          <p14:tracePt t="20658" x="2697163" y="2786063"/>
          <p14:tracePt t="20667" x="2705100" y="2803525"/>
          <p14:tracePt t="20676" x="2705100" y="2822575"/>
          <p14:tracePt t="20688" x="2741613" y="2921000"/>
          <p14:tracePt t="20705" x="2768600" y="2992438"/>
          <p14:tracePt t="20722" x="2795588" y="3063875"/>
          <p14:tracePt t="20739" x="2813050" y="3116263"/>
          <p14:tracePt t="20755" x="2830513" y="3187700"/>
          <p14:tracePt t="20772" x="2847975" y="3259138"/>
          <p14:tracePt t="20789" x="2847975" y="3349625"/>
          <p14:tracePt t="20806" x="2830513" y="3411538"/>
          <p14:tracePt t="20823" x="2813050" y="3500438"/>
          <p14:tracePt t="20840" x="2795588" y="3563938"/>
          <p14:tracePt t="20856" x="2776538" y="3616325"/>
          <p14:tracePt t="20872" x="2768600" y="3635375"/>
          <p14:tracePt t="20906" x="2768600" y="3608388"/>
          <p14:tracePt t="21010" x="2776538" y="3544888"/>
          <p14:tracePt t="21019" x="2795588" y="3446463"/>
          <p14:tracePt t="21034" x="2803525" y="3411538"/>
          <p14:tracePt t="21044" x="2822575" y="3349625"/>
          <p14:tracePt t="21055" x="2847975" y="3187700"/>
          <p14:tracePt t="21072" x="2874963" y="3089275"/>
          <p14:tracePt t="21090" x="2884488" y="3036888"/>
          <p14:tracePt t="21106" x="2884488" y="2982913"/>
          <p14:tracePt t="21122" x="2884488" y="2946400"/>
          <p14:tracePt t="21138" x="2884488" y="2901950"/>
          <p14:tracePt t="21156" x="2874963" y="2849563"/>
          <p14:tracePt t="21172" x="2867025" y="2813050"/>
          <p14:tracePt t="21188" x="2847975" y="2741613"/>
          <p14:tracePt t="21206" x="2840038" y="2724150"/>
          <p14:tracePt t="21239" x="2830513" y="2724150"/>
          <p14:tracePt t="21308" x="2822575" y="2732088"/>
          <p14:tracePt t="21317" x="2813050" y="2741613"/>
          <p14:tracePt t="21327" x="2803525" y="2778125"/>
          <p14:tracePt t="21340" x="2786063" y="2830513"/>
          <p14:tracePt t="21356" x="2768600" y="2901950"/>
          <p14:tracePt t="21372" x="2768600" y="2946400"/>
          <p14:tracePt t="21389" x="2768600" y="2982913"/>
          <p14:tracePt t="21406" x="2768600" y="3027363"/>
          <p14:tracePt t="21423" x="2768600" y="3071813"/>
          <p14:tracePt t="21440" x="2768600" y="3098800"/>
          <p14:tracePt t="21456" x="2768600" y="3125788"/>
          <p14:tracePt t="21473" x="2768600" y="3143250"/>
          <p14:tracePt t="21506" x="2759075" y="3143250"/>
          <p14:tracePt t="21534" x="2751138" y="3143250"/>
          <p14:tracePt t="21558" x="2768600" y="3152775"/>
          <p14:tracePt t="21628" x="2822575" y="3170238"/>
          <p14:tracePt t="21637" x="2901950" y="3187700"/>
          <p14:tracePt t="21658" x="2955925" y="3197225"/>
          <p14:tracePt t="21673" x="2973388" y="3214688"/>
          <p14:tracePt t="21690" x="3009900" y="3224213"/>
          <p14:tracePt t="21706" x="3036888" y="3224213"/>
          <p14:tracePt t="21722" x="3044825" y="3232150"/>
          <p14:tracePt t="21739" x="3054350" y="3232150"/>
          <p14:tracePt t="21756" x="3054350" y="3251200"/>
          <p14:tracePt t="21773" x="3054350" y="3259138"/>
          <p14:tracePt t="21806" x="3044825" y="3259138"/>
          <p14:tracePt t="21822" x="2982913" y="3268663"/>
          <p14:tracePt t="21841" x="2938463" y="3268663"/>
          <p14:tracePt t="21856" x="2911475" y="3268663"/>
          <p14:tracePt t="21872" x="2894013" y="3278188"/>
          <p14:tracePt t="21889" x="2884488" y="3278188"/>
          <p14:tracePt t="21906" x="2874963" y="3278188"/>
          <p14:tracePt t="21922" x="2867025" y="3278188"/>
          <p14:tracePt t="21939" x="2857500" y="3295650"/>
          <p14:tracePt t="21956" x="2847975" y="3295650"/>
          <p14:tracePt t="21972" x="2847975" y="3303588"/>
          <p14:tracePt t="21989" x="2840038" y="3303588"/>
          <p14:tracePt t="22006" x="2840038" y="3313113"/>
          <p14:tracePt t="22028" x="2857500" y="3340100"/>
          <p14:tracePt t="22042" x="2928938" y="3384550"/>
          <p14:tracePt t="22056" x="3062288" y="3455988"/>
          <p14:tracePt t="22074" x="3268663" y="3544888"/>
          <p14:tracePt t="22091" x="3367088" y="3571875"/>
          <p14:tracePt t="22107" x="3411538" y="3589338"/>
          <p14:tracePt t="22122" x="3419475" y="3589338"/>
          <p14:tracePt t="22139" x="3438525" y="3589338"/>
          <p14:tracePt t="22157" x="3482975" y="3589338"/>
          <p14:tracePt t="22173" x="3517900" y="3581400"/>
          <p14:tracePt t="22189" x="3571875" y="3563938"/>
          <p14:tracePt t="22206" x="3598863" y="3554413"/>
          <p14:tracePt t="22222" x="3608388" y="3517900"/>
          <p14:tracePt t="22239" x="3625850" y="3492500"/>
          <p14:tracePt t="22256" x="3633788" y="3465513"/>
          <p14:tracePt t="22273" x="3633788" y="3421063"/>
          <p14:tracePt t="22289" x="3633788" y="3375025"/>
          <p14:tracePt t="22306" x="3633788" y="3340100"/>
          <p14:tracePt t="22323" x="3633788" y="3278188"/>
          <p14:tracePt t="22340" x="3625850" y="3232150"/>
          <p14:tracePt t="22356" x="3589338" y="3206750"/>
          <p14:tracePt t="22373" x="3544888" y="3170238"/>
          <p14:tracePt t="22389" x="3482975" y="3135313"/>
          <p14:tracePt t="22406" x="3411538" y="3116263"/>
          <p14:tracePt t="22423" x="3357563" y="3098800"/>
          <p14:tracePt t="22439" x="3313113" y="3098800"/>
          <p14:tracePt t="22456" x="3276600" y="3098800"/>
          <p14:tracePt t="22473" x="3251200" y="3116263"/>
          <p14:tracePt t="22489" x="3187700" y="3160713"/>
          <p14:tracePt t="22505" x="3098800" y="3232150"/>
          <p14:tracePt t="22523" x="2973388" y="3340100"/>
          <p14:tracePt t="22540" x="2911475" y="3492500"/>
          <p14:tracePt t="22556" x="2874963" y="3616325"/>
          <p14:tracePt t="22573" x="2867025" y="3714750"/>
          <p14:tracePt t="22591" x="2901950" y="3805238"/>
          <p14:tracePt t="22607" x="2965450" y="3911600"/>
          <p14:tracePt t="22623" x="3017838" y="4000500"/>
          <p14:tracePt t="22639" x="3071813" y="4071938"/>
          <p14:tracePt t="22658" x="3143250" y="4152900"/>
          <p14:tracePt t="22673" x="3224213" y="4214813"/>
          <p14:tracePt t="22689" x="3313113" y="4251325"/>
          <p14:tracePt t="22706" x="3394075" y="4268788"/>
          <p14:tracePt t="22723" x="3490913" y="4268788"/>
          <p14:tracePt t="22739" x="3571875" y="4251325"/>
          <p14:tracePt t="22756" x="3660775" y="4214813"/>
          <p14:tracePt t="22772" x="3741738" y="4162425"/>
          <p14:tracePt t="22789" x="3768725" y="4108450"/>
          <p14:tracePt t="22806" x="3768725" y="4054475"/>
          <p14:tracePt t="22822" x="3741738" y="3884613"/>
          <p14:tracePt t="22841" x="3697288" y="3741738"/>
          <p14:tracePt t="22857" x="3643313" y="3608388"/>
          <p14:tracePt t="22873" x="3608388" y="3536950"/>
          <p14:tracePt t="22889" x="3571875" y="3465513"/>
          <p14:tracePt t="22906" x="3527425" y="3411538"/>
          <p14:tracePt t="22923" x="3490913" y="3384550"/>
          <p14:tracePt t="22939" x="3446463" y="3367088"/>
          <p14:tracePt t="22956" x="3429000" y="3367088"/>
          <p14:tracePt t="22972" x="3384550" y="3367088"/>
          <p14:tracePt t="22990" x="3375025" y="3367088"/>
          <p14:tracePt t="23006" x="3357563" y="3367088"/>
          <p14:tracePt t="23022" x="3330575" y="3367088"/>
          <p14:tracePt t="23039" x="3313113" y="3367088"/>
          <p14:tracePt t="23056" x="3251200" y="3384550"/>
          <p14:tracePt t="23073" x="3133725" y="3446463"/>
          <p14:tracePt t="23091" x="3027363" y="3527425"/>
          <p14:tracePt t="23107" x="2965450" y="3635375"/>
          <p14:tracePt t="23123" x="2928938" y="3733800"/>
          <p14:tracePt t="23139" x="2919413" y="3805238"/>
          <p14:tracePt t="23157" x="2919413" y="3867150"/>
          <p14:tracePt t="23173" x="2946400" y="3929063"/>
          <p14:tracePt t="23189" x="3009900" y="3973513"/>
          <p14:tracePt t="23206" x="3108325" y="4010025"/>
          <p14:tracePt t="23222" x="3241675" y="4054475"/>
          <p14:tracePt t="23240" x="3330575" y="4071938"/>
          <p14:tracePt t="23257" x="3384550" y="4081463"/>
          <p14:tracePt t="23273" x="3429000" y="4081463"/>
          <p14:tracePt t="23289" x="3482975" y="4081463"/>
          <p14:tracePt t="23306" x="3544888" y="4064000"/>
          <p14:tracePt t="23323" x="3625850" y="4027488"/>
          <p14:tracePt t="23340" x="3643313" y="3973513"/>
          <p14:tracePt t="23357" x="3643313" y="3929063"/>
          <p14:tracePt t="23373" x="3625850" y="3849688"/>
          <p14:tracePt t="23389" x="3589338" y="3759200"/>
          <p14:tracePt t="23406" x="3554413" y="3697288"/>
          <p14:tracePt t="23423" x="3536950" y="3670300"/>
          <p14:tracePt t="23439" x="3509963" y="3652838"/>
          <p14:tracePt t="23456" x="3465513" y="3643313"/>
          <p14:tracePt t="23473" x="3394075" y="3643313"/>
          <p14:tracePt t="23490" x="3322638" y="3670300"/>
          <p14:tracePt t="23506" x="3214688" y="3706813"/>
          <p14:tracePt t="23523" x="3089275" y="3733800"/>
          <p14:tracePt t="23539" x="2955925" y="3741738"/>
          <p14:tracePt t="23555" x="2830513" y="3741738"/>
          <p14:tracePt t="23572" x="2679700" y="3741738"/>
          <p14:tracePt t="23589" x="2544763" y="3741738"/>
          <p14:tracePt t="23605" x="2347913" y="3733800"/>
          <p14:tracePt t="23622" x="2179638" y="3706813"/>
          <p14:tracePt t="23639" x="1982788" y="3697288"/>
          <p14:tracePt t="23657" x="1785938" y="3706813"/>
          <p14:tracePt t="23672" x="1589088" y="3724275"/>
          <p14:tracePt t="23689" x="1438275" y="3714750"/>
          <p14:tracePt t="23705" x="1374775" y="3714750"/>
          <p14:tracePt t="23722" x="1330325" y="3741738"/>
          <p14:tracePt t="23739" x="1312863" y="3751263"/>
          <p14:tracePt t="23756" x="1303338" y="3759200"/>
          <p14:tracePt t="23772" x="1276350" y="3778250"/>
          <p14:tracePt t="23789" x="1250950" y="3786188"/>
          <p14:tracePt t="23805" x="1204913" y="3795713"/>
          <p14:tracePt t="23822" x="1169988" y="3795713"/>
          <p14:tracePt t="23839" x="1169988" y="3805238"/>
          <p14:tracePt t="23855" x="1160463" y="3805238"/>
          <p14:tracePt t="23897" x="1152525" y="3813175"/>
          <p14:tracePt t="23906" x="1133475" y="3822700"/>
          <p14:tracePt t="23923" x="1125538" y="3822700"/>
          <p14:tracePt t="23939" x="1133475" y="3822700"/>
          <p14:tracePt t="24093" x="1143000" y="3822700"/>
          <p14:tracePt t="24132" x="1152525" y="3822700"/>
          <p14:tracePt t="24146" x="1160463" y="3822700"/>
          <p14:tracePt t="24162" x="1169988" y="3822700"/>
          <p14:tracePt t="24173" x="1179513" y="3822700"/>
          <p14:tracePt t="24189" x="1196975" y="3822700"/>
          <p14:tracePt t="24206" x="1196975" y="3813175"/>
          <p14:tracePt t="24223" x="1231900" y="3805238"/>
          <p14:tracePt t="24241" x="1312863" y="3786188"/>
          <p14:tracePt t="24257" x="1473200" y="3759200"/>
          <p14:tracePt t="24273" x="1652588" y="3751263"/>
          <p14:tracePt t="24290" x="1822450" y="3724275"/>
          <p14:tracePt t="24306" x="1919288" y="3706813"/>
          <p14:tracePt t="24340" x="1928813" y="3706813"/>
          <p14:tracePt t="24383" x="1919288" y="3706813"/>
          <p14:tracePt t="24445" x="1893888" y="3714750"/>
          <p14:tracePt t="24454" x="1830388" y="3768725"/>
          <p14:tracePt t="24473" x="1776413" y="3813175"/>
          <p14:tracePt t="24490" x="1714500" y="3849688"/>
          <p14:tracePt t="24507" x="1660525" y="3867150"/>
          <p14:tracePt t="24523" x="1625600" y="3884613"/>
          <p14:tracePt t="24539" x="1598613" y="3902075"/>
          <p14:tracePt t="24556" x="1562100" y="3911600"/>
          <p14:tracePt t="24573" x="1509713" y="3911600"/>
          <p14:tracePt t="24590" x="1428750" y="3911600"/>
          <p14:tracePt t="24606" x="1357313" y="3894138"/>
          <p14:tracePt t="24623" x="1268413" y="3867150"/>
          <p14:tracePt t="24641" x="1214438" y="3857625"/>
          <p14:tracePt t="24659" x="1179513" y="3840163"/>
          <p14:tracePt t="24673" x="1160463" y="3830638"/>
          <p14:tracePt t="24690" x="1160463" y="3813175"/>
          <p14:tracePt t="24706" x="1160463" y="3778250"/>
          <p14:tracePt t="24722" x="1152525" y="3759200"/>
          <p14:tracePt t="24739" x="1125538" y="3714750"/>
          <p14:tracePt t="24756" x="1125538" y="3670300"/>
          <p14:tracePt t="24772" x="1125538" y="3598863"/>
          <p14:tracePt t="24789" x="1125538" y="3536950"/>
          <p14:tracePt t="24805" x="1125538" y="3465513"/>
          <p14:tracePt t="24822" x="1133475" y="3421063"/>
          <p14:tracePt t="24839" x="1152525" y="3367088"/>
          <p14:tracePt t="24855" x="1187450" y="3303588"/>
          <p14:tracePt t="24872" x="1214438" y="3268663"/>
          <p14:tracePt t="24889" x="1223963" y="3259138"/>
          <p14:tracePt t="24905" x="1223963" y="3251200"/>
          <p14:tracePt t="24923" x="1231900" y="3251200"/>
          <p14:tracePt t="24939" x="1241425" y="3251200"/>
          <p14:tracePt t="24955" x="1241425" y="3278188"/>
          <p14:tracePt t="25030" x="1231900" y="3322638"/>
          <p14:tracePt t="25044" x="1169988" y="3455988"/>
          <p14:tracePt t="25056" x="1098550" y="3598863"/>
          <p14:tracePt t="25072" x="1044575" y="3706813"/>
          <p14:tracePt t="25089" x="1017588" y="3759200"/>
          <p14:tracePt t="25106" x="1009650" y="3778250"/>
          <p14:tracePt t="25122" x="1009650" y="3786188"/>
          <p14:tracePt t="25139" x="1027113" y="3778250"/>
          <p14:tracePt t="25218" x="1062038" y="3741738"/>
          <p14:tracePt t="25226" x="1098550" y="3697288"/>
          <p14:tracePt t="25239" x="1169988" y="3635375"/>
          <p14:tracePt t="25255" x="1196975" y="3581400"/>
          <p14:tracePt t="25272" x="1231900" y="3509963"/>
          <p14:tracePt t="25289" x="1258888" y="3465513"/>
          <p14:tracePt t="25306" x="1276350" y="3429000"/>
          <p14:tracePt t="25323" x="1285875" y="3411538"/>
          <p14:tracePt t="25340" x="1295400" y="3402013"/>
          <p14:tracePt t="25356" x="1303338" y="3384550"/>
          <p14:tracePt t="25390" x="1312863" y="3438525"/>
          <p14:tracePt t="25455" x="1312863" y="3500438"/>
          <p14:tracePt t="25464" x="1312863" y="3554413"/>
          <p14:tracePt t="25474" x="1285875" y="3697288"/>
          <p14:tracePt t="25489" x="1214438" y="3876675"/>
          <p14:tracePt t="25507" x="1169988" y="4019550"/>
          <p14:tracePt t="25523" x="1143000" y="4125913"/>
          <p14:tracePt t="25541" x="1143000" y="4170363"/>
          <p14:tracePt t="25557" x="1133475" y="4187825"/>
          <p14:tracePt t="25572" x="1143000" y="4170363"/>
          <p14:tracePt t="25657" x="1152525" y="4143375"/>
          <p14:tracePt t="25666" x="1169988" y="4125913"/>
          <p14:tracePt t="25676" x="1214438" y="4044950"/>
          <p14:tracePt t="25690" x="1276350" y="3921125"/>
          <p14:tracePt t="25706" x="1339850" y="3768725"/>
          <p14:tracePt t="25722" x="1366838" y="3643313"/>
          <p14:tracePt t="25740" x="1366838" y="3536950"/>
          <p14:tracePt t="25756" x="1374775" y="3455988"/>
          <p14:tracePt t="25773" x="1384300" y="3384550"/>
          <p14:tracePt t="25791" x="1384300" y="3367088"/>
          <p14:tracePt t="25807" x="1384300" y="3357563"/>
          <p14:tracePt t="25837" x="1384300" y="3349625"/>
          <p14:tracePt t="25846" x="1374775" y="3411538"/>
          <p14:tracePt t="25963" x="1347788" y="3482975"/>
          <p14:tracePt t="25972" x="1295400" y="3598863"/>
          <p14:tracePt t="25990" x="1250950" y="3679825"/>
          <p14:tracePt t="26006" x="1223963" y="3751263"/>
          <p14:tracePt t="26023" x="1204913" y="3822700"/>
          <p14:tracePt t="26041" x="1196975" y="3840163"/>
          <p14:tracePt t="26057" x="1196975" y="3849688"/>
          <p14:tracePt t="26073" x="1196975" y="3867150"/>
          <p14:tracePt t="26106" x="1196975" y="3840163"/>
          <p14:tracePt t="26159" x="1196975" y="3795713"/>
          <p14:tracePt t="26169" x="1204913" y="3751263"/>
          <p14:tracePt t="26178" x="1223963" y="3679825"/>
          <p14:tracePt t="26190" x="1241425" y="3643313"/>
          <p14:tracePt t="26207" x="1250950" y="3598863"/>
          <p14:tracePt t="26223" x="1276350" y="3554413"/>
          <p14:tracePt t="26240" x="1312863" y="3527425"/>
          <p14:tracePt t="26256" x="1322388" y="3517900"/>
          <p14:tracePt t="26273" x="1330325" y="3500438"/>
          <p14:tracePt t="26306" x="1330325" y="3544888"/>
          <p14:tracePt t="26409" x="1330325" y="3608388"/>
          <p14:tracePt t="26418" x="1330325" y="3643313"/>
          <p14:tracePt t="26428" x="1330325" y="3670300"/>
          <p14:tracePt t="26440" x="1330325" y="3687763"/>
          <p14:tracePt t="26457" x="1330325" y="3697288"/>
          <p14:tracePt t="26473" x="1347788" y="3714750"/>
          <p14:tracePt t="26490" x="1384300" y="3724275"/>
          <p14:tracePt t="26507" x="1509713" y="3724275"/>
          <p14:tracePt t="26524" x="1589088" y="3724275"/>
          <p14:tracePt t="26539" x="1839913" y="3724275"/>
          <p14:tracePt t="26557" x="1990725" y="3733800"/>
          <p14:tracePt t="26572" x="2160588" y="3733800"/>
          <p14:tracePt t="26589" x="2232025" y="3733800"/>
          <p14:tracePt t="26623" x="2224088" y="3733800"/>
          <p14:tracePt t="26700" x="2170113" y="3733800"/>
          <p14:tracePt t="26709" x="1973263" y="3741738"/>
          <p14:tracePt t="26723" x="1803400" y="3751263"/>
          <p14:tracePt t="26740" x="1751013" y="3751263"/>
          <p14:tracePt t="26773" x="1785938" y="3751263"/>
          <p14:tracePt t="26815" x="1822450" y="3741738"/>
          <p14:tracePt t="26824" x="1946275" y="3714750"/>
          <p14:tracePt t="26841" x="2044700" y="3706813"/>
          <p14:tracePt t="26857" x="2054225" y="3697288"/>
          <p14:tracePt t="26873" x="2044700" y="3697288"/>
          <p14:tracePt t="26893" x="2009775" y="3687763"/>
          <p14:tracePt t="26906" x="1955800" y="3687763"/>
          <p14:tracePt t="26923" x="1795463" y="3706813"/>
          <p14:tracePt t="26941" x="1731963" y="3714750"/>
          <p14:tracePt t="26973" x="1758950" y="3714750"/>
          <p14:tracePt t="27019" x="1803400" y="3714750"/>
          <p14:tracePt t="27029" x="1866900" y="3706813"/>
          <p14:tracePt t="27040" x="2000250" y="3697288"/>
          <p14:tracePt t="27057" x="2108200" y="3697288"/>
          <p14:tracePt t="27090" x="2089150" y="3697288"/>
          <p14:tracePt t="27113" x="2071688" y="3697288"/>
          <p14:tracePt t="27123" x="1990725" y="3706813"/>
          <p14:tracePt t="27139" x="1874838" y="3724275"/>
          <p14:tracePt t="27157" x="1795463" y="3741738"/>
          <p14:tracePt t="27172" x="1768475" y="3741738"/>
          <p14:tracePt t="27206" x="1776413" y="3741738"/>
          <p14:tracePt t="27237" x="1812925" y="3724275"/>
          <p14:tracePt t="27246" x="1847850" y="3714750"/>
          <p14:tracePt t="27256" x="1919288" y="3697288"/>
          <p14:tracePt t="27273" x="1955800" y="3679825"/>
          <p14:tracePt t="27290" x="1965325" y="3679825"/>
          <p14:tracePt t="27307" x="1965325" y="3662363"/>
          <p14:tracePt t="27323" x="1965325" y="3635375"/>
          <p14:tracePt t="27356" x="1955800" y="3635375"/>
          <p14:tracePt t="27395" x="1928813" y="3635375"/>
          <p14:tracePt t="27403" x="1893888" y="3635375"/>
          <p14:tracePt t="27411" x="1866900" y="3643313"/>
          <p14:tracePt t="27423" x="1839913" y="3679825"/>
          <p14:tracePt t="27441" x="1830388" y="3741738"/>
          <p14:tracePt t="27457" x="1830388" y="3813175"/>
          <p14:tracePt t="27473" x="1830388" y="3840163"/>
          <p14:tracePt t="27490" x="1839913" y="3857625"/>
          <p14:tracePt t="27507" x="1847850" y="3857625"/>
          <p14:tracePt t="27523" x="1857375" y="3867150"/>
          <p14:tracePt t="27540" x="1874838" y="3867150"/>
          <p14:tracePt t="27556" x="1893888" y="3867150"/>
          <p14:tracePt t="27572" x="1955800" y="3857625"/>
          <p14:tracePt t="27590" x="2027238" y="3849688"/>
          <p14:tracePt t="27606" x="2089150" y="3849688"/>
          <p14:tracePt t="27623" x="2152650" y="3840163"/>
          <p14:tracePt t="27640" x="2205038" y="3822700"/>
          <p14:tracePt t="27658" x="2259013" y="3813175"/>
          <p14:tracePt t="27673" x="2303463" y="3786188"/>
          <p14:tracePt t="27691" x="2322513" y="3778250"/>
          <p14:tracePt t="27708" x="2347913" y="3759200"/>
          <p14:tracePt t="27723" x="2401888" y="3759200"/>
          <p14:tracePt t="27740" x="2446338" y="3751263"/>
          <p14:tracePt t="27756" x="2482850" y="3741738"/>
          <p14:tracePt t="27773" x="2500313" y="3733800"/>
          <p14:tracePt t="27806" x="2509838" y="3733800"/>
          <p14:tracePt t="27927" x="2517775" y="3741738"/>
          <p14:tracePt t="27941" x="2544763" y="3751263"/>
          <p14:tracePt t="27950" x="2571750" y="3759200"/>
          <p14:tracePt t="27960" x="2598738" y="3840163"/>
          <p14:tracePt t="27973" x="2554288" y="3992563"/>
          <p14:tracePt t="28006" x="2544763" y="3992563"/>
          <p14:tracePt t="28146" x="2544763" y="3983038"/>
          <p14:tracePt t="28201" x="2554288" y="3956050"/>
          <p14:tracePt t="28210" x="2581275" y="3921125"/>
          <p14:tracePt t="28223" x="2633663" y="3902075"/>
          <p14:tracePt t="28240" x="2679700" y="3884613"/>
          <p14:tracePt t="28257" x="2741613" y="3849688"/>
          <p14:tracePt t="28273" x="2813050" y="3830638"/>
          <p14:tracePt t="28290" x="2867025" y="3830638"/>
          <p14:tracePt t="28307" x="2938463" y="3822700"/>
          <p14:tracePt t="28323" x="3098800" y="3795713"/>
          <p14:tracePt t="28342" x="3251200" y="3778250"/>
          <p14:tracePt t="28358" x="3429000" y="3786188"/>
          <p14:tracePt t="28373" x="3625850" y="3795713"/>
          <p14:tracePt t="28390" x="3813175" y="3822700"/>
          <p14:tracePt t="28407" x="3990975" y="3805238"/>
          <p14:tracePt t="28424" x="4170363" y="3786188"/>
          <p14:tracePt t="28440" x="4384675" y="3759200"/>
          <p14:tracePt t="28457" x="4741863" y="3778250"/>
          <p14:tracePt t="28473" x="4938713" y="3786188"/>
          <p14:tracePt t="28490" x="5135563" y="3786188"/>
          <p14:tracePt t="28507" x="5357813" y="3795713"/>
          <p14:tracePt t="28523" x="5564188" y="3795713"/>
          <p14:tracePt t="28540" x="5778500" y="3822700"/>
          <p14:tracePt t="28557" x="5983288" y="3830638"/>
          <p14:tracePt t="28573" x="6180138" y="3867150"/>
          <p14:tracePt t="28590" x="6411913" y="3911600"/>
          <p14:tracePt t="28607" x="6473825" y="3911600"/>
          <p14:tracePt t="28623" x="6483350" y="3911600"/>
          <p14:tracePt t="28640" x="6492875" y="3902075"/>
          <p14:tracePt t="28658" x="6510338" y="3894138"/>
          <p14:tracePt t="28673" x="6537325" y="3867150"/>
          <p14:tracePt t="28690" x="6581775" y="3849688"/>
          <p14:tracePt t="28707" x="6608763" y="3813175"/>
          <p14:tracePt t="28723" x="6661150" y="3768725"/>
          <p14:tracePt t="28740" x="6670675" y="3724275"/>
          <p14:tracePt t="28757" x="6680200" y="3714750"/>
          <p14:tracePt t="28773" x="6697663" y="3687763"/>
          <p14:tracePt t="28790" x="6707188" y="3652838"/>
          <p14:tracePt t="28807" x="6724650" y="3625850"/>
          <p14:tracePt t="28824" x="6751638" y="3554413"/>
          <p14:tracePt t="28842" x="6759575" y="3517900"/>
          <p14:tracePt t="28858" x="6769100" y="3473450"/>
          <p14:tracePt t="28873" x="6769100" y="3429000"/>
          <p14:tracePt t="28890" x="6769100" y="3421063"/>
          <p14:tracePt t="28907" x="6769100" y="3402013"/>
          <p14:tracePt t="28923" x="6769100" y="3394075"/>
          <p14:tracePt t="28940" x="6769100" y="3384550"/>
          <p14:tracePt t="28957" x="6769100" y="3367088"/>
          <p14:tracePt t="28973" x="6759575" y="3349625"/>
          <p14:tracePt t="28992" x="6742113" y="3330575"/>
          <p14:tracePt t="29007" x="6732588" y="3313113"/>
          <p14:tracePt t="29024" x="6715125" y="3295650"/>
          <p14:tracePt t="29041" x="6715125" y="3286125"/>
          <p14:tracePt t="29057" x="6707188" y="3286125"/>
          <p14:tracePt t="29073" x="6688138" y="3268663"/>
          <p14:tracePt t="29092" x="6661150" y="3241675"/>
          <p14:tracePt t="29108" x="6643688" y="3224213"/>
          <p14:tracePt t="29123" x="6626225" y="3206750"/>
          <p14:tracePt t="29140" x="6616700" y="3197225"/>
          <p14:tracePt t="29158" x="6608763" y="3187700"/>
          <p14:tracePt t="29173" x="6599238" y="3179763"/>
          <p14:tracePt t="29190" x="6589713" y="3170238"/>
          <p14:tracePt t="29209" x="6581775" y="3160713"/>
          <p14:tracePt t="29223" x="6581775" y="3152775"/>
          <p14:tracePt t="29258" x="6572250" y="3143250"/>
          <p14:tracePt t="29267" x="6564313" y="3135313"/>
          <p14:tracePt t="29277" x="6554788" y="3135313"/>
          <p14:tracePt t="29290" x="6554788" y="3125788"/>
          <p14:tracePt t="29306" x="6545263" y="3116263"/>
          <p14:tracePt t="29322" x="6537325" y="3116263"/>
          <p14:tracePt t="29341" x="6527800" y="3108325"/>
          <p14:tracePt t="29358" x="6518275" y="3089275"/>
          <p14:tracePt t="29373" x="6510338" y="3089275"/>
          <p14:tracePt t="29390" x="6492875" y="3071813"/>
          <p14:tracePt t="29407" x="6483350" y="3071813"/>
          <p14:tracePt t="29424" x="6465888" y="3071813"/>
          <p14:tracePt t="29440" x="6456363" y="3071813"/>
          <p14:tracePt t="29457" x="6446838" y="3063875"/>
          <p14:tracePt t="29473" x="6438900" y="3063875"/>
          <p14:tracePt t="29695" x="6421438" y="3063875"/>
          <p14:tracePt t="29710" x="6394450" y="3054350"/>
          <p14:tracePt t="29723" x="6375400" y="3044825"/>
          <p14:tracePt t="29757" x="6384925" y="3063875"/>
          <p14:tracePt t="29946" x="6394450" y="3081338"/>
          <p14:tracePt t="29955" x="6394450" y="3206750"/>
          <p14:tracePt t="29974" x="6402388" y="3384550"/>
          <p14:tracePt t="29992" x="6456363" y="3465513"/>
          <p14:tracePt t="30024" x="6465888" y="3465513"/>
          <p14:tracePt t="30211" x="6465888" y="3455988"/>
          <p14:tracePt t="30306" x="6446838" y="3455988"/>
          <p14:tracePt t="30315" x="6421438" y="3446463"/>
          <p14:tracePt t="30324" x="6367463" y="3429000"/>
          <p14:tracePt t="30341" x="6357938" y="3421063"/>
          <p14:tracePt t="30357" x="6350000" y="3421063"/>
          <p14:tracePt t="30392" x="6350000" y="3402013"/>
          <p14:tracePt t="30401" x="6350000" y="3375025"/>
          <p14:tracePt t="30411" x="6340475" y="3322638"/>
          <p14:tracePt t="30424" x="6330950" y="3268663"/>
          <p14:tracePt t="30440" x="6313488" y="3259138"/>
          <p14:tracePt t="30457" x="6303963" y="3251200"/>
          <p14:tracePt t="30473" x="6286500" y="3206750"/>
          <p14:tracePt t="30490" x="6259513" y="3135313"/>
          <p14:tracePt t="30508" x="6259513" y="3125788"/>
          <p14:tracePt t="30523" x="6259513" y="3135313"/>
          <p14:tracePt t="30541" x="6251575" y="3125788"/>
          <p14:tracePt t="30571" x="6251575" y="3116263"/>
          <p14:tracePt t="30579" x="6251575" y="3108325"/>
          <p14:tracePt t="30593" x="6251575" y="3098800"/>
          <p14:tracePt t="30609" x="6251575" y="3089275"/>
          <p14:tracePt t="30665" x="6251575" y="3081338"/>
          <p14:tracePt t="30672" x="6251575" y="3071813"/>
          <p14:tracePt t="30690" x="6259513" y="3063875"/>
          <p14:tracePt t="30707" x="6269038" y="3063875"/>
          <p14:tracePt t="30723" x="6278563" y="3054350"/>
          <p14:tracePt t="30739" x="6286500" y="3054350"/>
          <p14:tracePt t="30814" x="6296025" y="3054350"/>
          <p14:tracePt t="30884" x="6303963" y="3063875"/>
          <p14:tracePt t="30908" x="6313488" y="3063875"/>
          <p14:tracePt t="30917" x="6323013" y="3071813"/>
          <p14:tracePt t="30932" x="6330950" y="3081338"/>
          <p14:tracePt t="30942" x="6350000" y="3089275"/>
          <p14:tracePt t="30957" x="6384925" y="3108325"/>
          <p14:tracePt t="30973" x="6411913" y="3125788"/>
          <p14:tracePt t="30990" x="6456363" y="3135313"/>
          <p14:tracePt t="31007" x="6510338" y="3152775"/>
          <p14:tracePt t="31024" x="6581775" y="3179763"/>
          <p14:tracePt t="31040" x="6626225" y="3187700"/>
          <p14:tracePt t="31056" x="6653213" y="3197225"/>
          <p14:tracePt t="31073" x="6661150" y="3197225"/>
          <p14:tracePt t="31090" x="6680200" y="3197225"/>
          <p14:tracePt t="31106" x="6688138" y="3187700"/>
          <p14:tracePt t="31123" x="6707188" y="3187700"/>
          <p14:tracePt t="31140" x="6732588" y="3160713"/>
          <p14:tracePt t="31159" x="6742113" y="3160713"/>
          <p14:tracePt t="31174" x="6759575" y="3143250"/>
          <p14:tracePt t="31190" x="6759575" y="3135313"/>
          <p14:tracePt t="31207" x="6759575" y="3125788"/>
          <p14:tracePt t="31223" x="6769100" y="3108325"/>
          <p14:tracePt t="31240" x="6778625" y="3063875"/>
          <p14:tracePt t="31256" x="6778625" y="3017838"/>
          <p14:tracePt t="31273" x="6769100" y="2965450"/>
          <p14:tracePt t="31290" x="6769100" y="2921000"/>
          <p14:tracePt t="31307" x="6778625" y="2849563"/>
          <p14:tracePt t="31324" x="6804025" y="2732088"/>
          <p14:tracePt t="31341" x="6850063" y="2635250"/>
          <p14:tracePt t="31357" x="6867525" y="2571750"/>
          <p14:tracePt t="31373" x="6875463" y="2527300"/>
          <p14:tracePt t="31390" x="6875463" y="2465388"/>
          <p14:tracePt t="31408" x="6875463" y="2428875"/>
          <p14:tracePt t="31424" x="6858000" y="2374900"/>
          <p14:tracePt t="31441" x="6840538" y="2330450"/>
          <p14:tracePt t="31457" x="6813550" y="2286000"/>
          <p14:tracePt t="31474" x="6804025" y="2259013"/>
          <p14:tracePt t="31490" x="6786563" y="2232025"/>
          <p14:tracePt t="31507" x="6778625" y="2206625"/>
          <p14:tracePt t="31524" x="6751638" y="2187575"/>
          <p14:tracePt t="31542" x="6707188" y="2170113"/>
          <p14:tracePt t="31557" x="6670675" y="2152650"/>
          <p14:tracePt t="31574" x="6626225" y="2116138"/>
          <p14:tracePt t="31591" x="6581775" y="2071688"/>
          <p14:tracePt t="31607" x="6572250" y="2063750"/>
          <p14:tracePt t="31624" x="6564313" y="2063750"/>
          <p14:tracePt t="31640" x="6564313" y="2054225"/>
          <p14:tracePt t="31660" x="6545263" y="2044700"/>
          <p14:tracePt t="31674" x="6537325" y="2027238"/>
          <p14:tracePt t="31690" x="6518275" y="2017713"/>
          <p14:tracePt t="31707" x="6500813" y="2000250"/>
          <p14:tracePt t="31724" x="6483350" y="1992313"/>
          <p14:tracePt t="31740" x="6473825" y="1982788"/>
          <p14:tracePt t="31757" x="6465888" y="1982788"/>
          <p14:tracePt t="31774" x="6465888" y="1973263"/>
          <p14:tracePt t="31792" x="6411913" y="1955800"/>
          <p14:tracePt t="31808" x="6340475" y="1928813"/>
          <p14:tracePt t="31824" x="6269038" y="1911350"/>
          <p14:tracePt t="31841" x="6197600" y="1893888"/>
          <p14:tracePt t="31857" x="6161088" y="1884363"/>
          <p14:tracePt t="31874" x="6143625" y="1874838"/>
          <p14:tracePt t="31890" x="6116638" y="1866900"/>
          <p14:tracePt t="31908" x="6064250" y="1849438"/>
          <p14:tracePt t="31924" x="6010275" y="1839913"/>
          <p14:tracePt t="31941" x="5921375" y="1839913"/>
          <p14:tracePt t="31957" x="5849938" y="1839913"/>
          <p14:tracePt t="31974" x="5803900" y="1839913"/>
          <p14:tracePt t="31991" x="5778500" y="1839913"/>
          <p14:tracePt t="32007" x="5751513" y="1839913"/>
          <p14:tracePt t="32024" x="5697538" y="1839913"/>
          <p14:tracePt t="32041" x="5527675" y="1839913"/>
          <p14:tracePt t="32058" x="5438775" y="1839913"/>
          <p14:tracePt t="32075" x="5375275" y="1830388"/>
          <p14:tracePt t="32091" x="5367338" y="1830388"/>
          <p14:tracePt t="32107" x="5357813" y="1822450"/>
          <p14:tracePt t="32128" x="5349875" y="1822450"/>
          <p14:tracePt t="32140" x="5322888" y="1822450"/>
          <p14:tracePt t="32140" x="5295900" y="1822450"/>
          <p14:tracePt t="32160" x="5259388" y="1822450"/>
          <p14:tracePt t="32174" x="5224463" y="1812925"/>
          <p14:tracePt t="32190" x="5207000" y="1812925"/>
          <p14:tracePt t="32207" x="5187950" y="1812925"/>
          <p14:tracePt t="32224" x="5153025" y="1795463"/>
          <p14:tracePt t="32240" x="5099050" y="1785938"/>
          <p14:tracePt t="32257" x="5054600" y="1776413"/>
          <p14:tracePt t="32274" x="5010150" y="1768475"/>
          <p14:tracePt t="32290" x="4973638" y="1768475"/>
          <p14:tracePt t="32308" x="4929188" y="1768475"/>
          <p14:tracePt t="32325" x="4884738" y="1768475"/>
          <p14:tracePt t="32341" x="4848225" y="1776413"/>
          <p14:tracePt t="32357" x="4795838" y="1776413"/>
          <p14:tracePt t="32374" x="4751388" y="1785938"/>
          <p14:tracePt t="32390" x="4697413" y="1785938"/>
          <p14:tracePt t="32407" x="4652963" y="1785938"/>
          <p14:tracePt t="32424" x="4589463" y="1795463"/>
          <p14:tracePt t="32440" x="4572000" y="1803400"/>
          <p14:tracePt t="32457" x="4554538" y="1803400"/>
          <p14:tracePt t="32474" x="4545013" y="1803400"/>
          <p14:tracePt t="32507" x="4545013" y="1812925"/>
          <p14:tracePt t="32574" x="4562475" y="1839913"/>
          <p14:tracePt t="32583" x="4598988" y="1866900"/>
          <p14:tracePt t="32594" x="4724400" y="1938338"/>
          <p14:tracePt t="32608" x="4867275" y="2009775"/>
          <p14:tracePt t="32624" x="4983163" y="2063750"/>
          <p14:tracePt t="32640" x="5045075" y="2089150"/>
          <p14:tracePt t="32640" x="5054600" y="2089150"/>
          <p14:tracePt t="32660" x="5064125" y="2098675"/>
          <p14:tracePt t="32674" x="5072063" y="2108200"/>
          <p14:tracePt t="32690" x="5064125" y="2108200"/>
          <p14:tracePt t="32754" x="5037138" y="2108200"/>
          <p14:tracePt t="32764" x="5000625" y="2108200"/>
          <p14:tracePt t="32774" x="4929188" y="2108200"/>
          <p14:tracePt t="32791" x="4830763" y="2081213"/>
          <p14:tracePt t="32808" x="4795838" y="2071688"/>
          <p14:tracePt t="32824" x="4714875" y="2054225"/>
          <p14:tracePt t="32841" x="4697413" y="2054225"/>
          <p14:tracePt t="32857" x="4687888" y="2054225"/>
          <p14:tracePt t="32874" x="4679950" y="2054225"/>
          <p14:tracePt t="32890" x="4670425" y="2063750"/>
          <p14:tracePt t="32907" x="4687888" y="2071688"/>
          <p14:tracePt t="32924" x="4741863" y="2108200"/>
          <p14:tracePt t="32940" x="4921250" y="2125663"/>
          <p14:tracePt t="32958" x="5027613" y="2125663"/>
          <p14:tracePt t="32974" x="5160963" y="2135188"/>
          <p14:tracePt t="32990" x="5259388" y="2160588"/>
          <p14:tracePt t="33007" x="5286375" y="2160588"/>
          <p14:tracePt t="33024" x="5241925" y="2160588"/>
          <p14:tracePt t="33091" x="5153025" y="2160588"/>
          <p14:tracePt t="33099" x="5037138" y="2160588"/>
          <p14:tracePt t="33109" x="4768850" y="2170113"/>
          <p14:tracePt t="33124" x="4527550" y="2143125"/>
          <p14:tracePt t="33141" x="4438650" y="2135188"/>
          <p14:tracePt t="33158" x="4438650" y="2125663"/>
          <p14:tracePt t="33184" x="4456113" y="2116138"/>
          <p14:tracePt t="33194" x="4518025" y="2116138"/>
          <p14:tracePt t="33209" x="4679950" y="2135188"/>
          <p14:tracePt t="33224" x="4929188" y="2160588"/>
          <p14:tracePt t="33241" x="5214938" y="2152650"/>
          <p14:tracePt t="33257" x="5465763" y="2179638"/>
          <p14:tracePt t="33274" x="5589588" y="2187575"/>
          <p14:tracePt t="33291" x="5599113" y="2187575"/>
          <p14:tracePt t="33307" x="5572125" y="2197100"/>
          <p14:tracePt t="33325" x="5483225" y="2197100"/>
          <p14:tracePt t="33341" x="5313363" y="2187575"/>
          <p14:tracePt t="33357" x="5126038" y="2160588"/>
          <p14:tracePt t="33374" x="5010150" y="2152650"/>
          <p14:tracePt t="33391" x="4973638" y="2152650"/>
          <p14:tracePt t="33424" x="4992688" y="2152650"/>
          <p14:tracePt t="33467" x="5010150" y="2152650"/>
          <p14:tracePt t="33477" x="5089525" y="2152650"/>
          <p14:tracePt t="33491" x="5153025" y="2160588"/>
          <p14:tracePt t="33524" x="5143500" y="2170113"/>
          <p14:tracePt t="33540" x="5010150" y="2179638"/>
          <p14:tracePt t="33557" x="4751388" y="2187575"/>
          <p14:tracePt t="33574" x="4679950" y="2187575"/>
          <p14:tracePt t="33590" x="4679950" y="2179638"/>
          <p14:tracePt t="33623" x="4732338" y="2187575"/>
          <p14:tracePt t="33640" x="4921250" y="2251075"/>
          <p14:tracePt t="33657" x="5170488" y="2322513"/>
          <p14:tracePt t="33673" x="5429250" y="2411413"/>
          <p14:tracePt t="33689" x="5653088" y="2482850"/>
          <p14:tracePt t="33706" x="6188075" y="2751138"/>
          <p14:tracePt t="33724" x="6572250" y="2965450"/>
          <p14:tracePt t="33741" x="6796088" y="3116263"/>
          <p14:tracePt t="33757" x="6938963" y="3259138"/>
          <p14:tracePt t="33773" x="7018338" y="3384550"/>
          <p14:tracePt t="33790" x="7089775" y="3446463"/>
          <p14:tracePt t="33806" x="7143750" y="3509963"/>
          <p14:tracePt t="33823" x="7161213" y="3536950"/>
          <p14:tracePt t="33840" x="7170738" y="3563938"/>
          <p14:tracePt t="33857" x="7170738" y="3571875"/>
          <p14:tracePt t="33873" x="7153275" y="3589338"/>
          <p14:tracePt t="33890" x="7143750" y="3598863"/>
          <p14:tracePt t="33907" x="7143750" y="3608388"/>
          <p14:tracePt t="33924" x="7135813" y="3608388"/>
          <p14:tracePt t="33967" x="7126288" y="3616325"/>
          <p14:tracePt t="33976" x="7116763" y="3616325"/>
          <p14:tracePt t="33991" x="7108825" y="3616325"/>
          <p14:tracePt t="34060" x="7099300" y="3616325"/>
          <p14:tracePt t="34092" x="7089775" y="3608388"/>
          <p14:tracePt t="34101" x="7089775" y="3598863"/>
          <p14:tracePt t="34111" x="7081838" y="3589338"/>
          <p14:tracePt t="34124" x="7054850" y="3554413"/>
          <p14:tracePt t="34140" x="7018338" y="3509963"/>
          <p14:tracePt t="34159" x="6992938" y="3465513"/>
          <p14:tracePt t="34174" x="6973888" y="3429000"/>
          <p14:tracePt t="34191" x="6965950" y="3402013"/>
          <p14:tracePt t="34209" x="6965950" y="3394075"/>
          <p14:tracePt t="34225" x="6946900" y="3394075"/>
          <p14:tracePt t="34240" x="6938963" y="3384550"/>
          <p14:tracePt t="34257" x="6921500" y="3375025"/>
          <p14:tracePt t="34274" x="6911975" y="3367088"/>
          <p14:tracePt t="34291" x="6884988" y="3367088"/>
          <p14:tracePt t="34307" x="6840538" y="3357563"/>
          <p14:tracePt t="34324" x="6813550" y="3349625"/>
          <p14:tracePt t="34342" x="6804025" y="3349625"/>
          <p14:tracePt t="34357" x="6823075" y="3349625"/>
          <p14:tracePt t="34522" x="6831013" y="3357563"/>
          <p14:tracePt t="34536" x="6858000" y="3357563"/>
          <p14:tracePt t="34546" x="6867525" y="3357563"/>
          <p14:tracePt t="34560" x="6875463" y="3357563"/>
          <p14:tracePt t="34573" x="6884988" y="3357563"/>
          <p14:tracePt t="34590" x="6902450" y="3357563"/>
          <p14:tracePt t="34608" x="6911975" y="3357563"/>
          <p14:tracePt t="34625" x="6921500" y="3349625"/>
          <p14:tracePt t="34641" x="6929438" y="3330575"/>
          <p14:tracePt t="34659" x="6946900" y="3295650"/>
          <p14:tracePt t="34674" x="6965950" y="3251200"/>
          <p14:tracePt t="34691" x="6983413" y="3206750"/>
          <p14:tracePt t="34707" x="6992938" y="3143250"/>
          <p14:tracePt t="34725" x="7000875" y="3098800"/>
          <p14:tracePt t="34741" x="7010400" y="3044825"/>
          <p14:tracePt t="34757" x="7027863" y="3000375"/>
          <p14:tracePt t="34774" x="7045325" y="2946400"/>
          <p14:tracePt t="34790" x="7064375" y="2901950"/>
          <p14:tracePt t="34807" x="7064375" y="2874963"/>
          <p14:tracePt t="34824" x="7064375" y="2849563"/>
          <p14:tracePt t="34842" x="7064375" y="2778125"/>
          <p14:tracePt t="34859" x="7072313" y="2732088"/>
          <p14:tracePt t="34875" x="7072313" y="2679700"/>
          <p14:tracePt t="34891" x="7072313" y="2635250"/>
          <p14:tracePt t="34907" x="7072313" y="2571750"/>
          <p14:tracePt t="34924" x="7054850" y="2527300"/>
          <p14:tracePt t="34941" x="7054850" y="2500313"/>
          <p14:tracePt t="34958" x="7054850" y="2438400"/>
          <p14:tracePt t="34974" x="7054850" y="2411413"/>
          <p14:tracePt t="34991" x="7054850" y="2401888"/>
          <p14:tracePt t="35007" x="7054850" y="2384425"/>
          <p14:tracePt t="35024" x="7054850" y="2339975"/>
          <p14:tracePt t="35041" x="7054850" y="2322513"/>
          <p14:tracePt t="35057" x="7054850" y="2312988"/>
          <p14:tracePt t="35074" x="7054850" y="2286000"/>
          <p14:tracePt t="35092" x="7054850" y="2259013"/>
          <p14:tracePt t="35108" x="7054850" y="2232025"/>
          <p14:tracePt t="35124" x="7054850" y="2214563"/>
          <p14:tracePt t="35140" x="7054850" y="2206625"/>
          <p14:tracePt t="35159" x="7054850" y="2187575"/>
          <p14:tracePt t="35174" x="7045325" y="2187575"/>
          <p14:tracePt t="35191" x="7045325" y="2179638"/>
          <p14:tracePt t="35207" x="7037388" y="2170113"/>
          <p14:tracePt t="35224" x="7037388" y="2160588"/>
          <p14:tracePt t="35241" x="7018338" y="2143125"/>
          <p14:tracePt t="35257" x="7000875" y="2135188"/>
          <p14:tracePt t="35274" x="6983413" y="2116138"/>
          <p14:tracePt t="35291" x="6946900" y="2108200"/>
          <p14:tracePt t="35307" x="6938963" y="2089150"/>
          <p14:tracePt t="35324" x="6921500" y="2081213"/>
          <p14:tracePt t="35341" x="6884988" y="2063750"/>
          <p14:tracePt t="35358" x="6850063" y="2044700"/>
          <p14:tracePt t="35375" x="6840538" y="2036763"/>
          <p14:tracePt t="35391" x="6813550" y="2027238"/>
          <p14:tracePt t="35407" x="6769100" y="2009775"/>
          <p14:tracePt t="35424" x="6697663" y="1992313"/>
          <p14:tracePt t="35441" x="6616700" y="1973263"/>
          <p14:tracePt t="35457" x="6554788" y="1955800"/>
          <p14:tracePt t="35474" x="6537325" y="1946275"/>
          <p14:tracePt t="35491" x="6518275" y="1938338"/>
          <p14:tracePt t="35507" x="6500813" y="1938338"/>
          <p14:tracePt t="35524" x="6483350" y="1938338"/>
          <p14:tracePt t="35540" x="6473825" y="1928813"/>
          <p14:tracePt t="35557" x="6456363" y="1920875"/>
          <p14:tracePt t="35573" x="6438900" y="1920875"/>
          <p14:tracePt t="35590" x="6411913" y="1911350"/>
          <p14:tracePt t="35608" x="6402388" y="1911350"/>
          <p14:tracePt t="35625" x="6384925" y="1911350"/>
          <p14:tracePt t="35641" x="6357938" y="1911350"/>
          <p14:tracePt t="35660" x="6330950" y="1901825"/>
          <p14:tracePt t="35674" x="6296025" y="1901825"/>
          <p14:tracePt t="35690" x="6242050" y="1901825"/>
          <p14:tracePt t="35707" x="6197600" y="1901825"/>
          <p14:tracePt t="35724" x="6153150" y="1901825"/>
          <p14:tracePt t="35741" x="6108700" y="1884363"/>
          <p14:tracePt t="35759" x="6054725" y="1866900"/>
          <p14:tracePt t="35774" x="5973763" y="1849438"/>
          <p14:tracePt t="35791" x="5857875" y="1812925"/>
          <p14:tracePt t="35808" x="5751513" y="1795463"/>
          <p14:tracePt t="35824" x="5680075" y="1785938"/>
          <p14:tracePt t="35841" x="5626100" y="1776413"/>
          <p14:tracePt t="35859" x="5616575" y="1768475"/>
          <p14:tracePt t="35874" x="5599113" y="1758950"/>
          <p14:tracePt t="35891" x="5545138" y="1741488"/>
          <p14:tracePt t="35908" x="5446713" y="1731963"/>
          <p14:tracePt t="35924" x="5322888" y="1724025"/>
          <p14:tracePt t="35941" x="5207000" y="1714500"/>
          <p14:tracePt t="35958" x="5108575" y="1697038"/>
          <p14:tracePt t="35974" x="5045075" y="1679575"/>
          <p14:tracePt t="35991" x="4973638" y="1652588"/>
          <p14:tracePt t="36009" x="4911725" y="1643063"/>
          <p14:tracePt t="36025" x="4830763" y="1625600"/>
          <p14:tracePt t="36041" x="4652963" y="1608138"/>
          <p14:tracePt t="36058" x="4429125" y="1589088"/>
          <p14:tracePt t="36074" x="4214813" y="1571625"/>
          <p14:tracePt t="36091" x="4000500" y="1554163"/>
          <p14:tracePt t="36107" x="3751263" y="1554163"/>
          <p14:tracePt t="36125" x="3679825" y="1554163"/>
          <p14:tracePt t="36141" x="3652838" y="1554163"/>
          <p14:tracePt t="36159" x="3589338" y="1554163"/>
          <p14:tracePt t="36174" x="3482975" y="1571625"/>
          <p14:tracePt t="36191" x="3348038" y="1571625"/>
          <p14:tracePt t="36207" x="3197225" y="1589088"/>
          <p14:tracePt t="36224" x="3071813" y="1608138"/>
          <p14:tracePt t="36241" x="2990850" y="1608138"/>
          <p14:tracePt t="36259" x="2919413" y="1608138"/>
          <p14:tracePt t="36275" x="2901950" y="1616075"/>
          <p14:tracePt t="36291" x="2874963" y="1616075"/>
          <p14:tracePt t="36307" x="2813050" y="1625600"/>
          <p14:tracePt t="36324" x="2759075" y="1625600"/>
          <p14:tracePt t="36342" x="2687638" y="1616075"/>
          <p14:tracePt t="36357" x="2616200" y="1598613"/>
          <p14:tracePt t="36374" x="2544763" y="1589088"/>
          <p14:tracePt t="36391" x="2536825" y="1589088"/>
          <p14:tracePt t="36408" x="2527300" y="1589088"/>
          <p14:tracePt t="36424" x="2500313" y="1589088"/>
          <p14:tracePt t="36441" x="2465388" y="1589088"/>
          <p14:tracePt t="36458" x="2411413" y="1589088"/>
          <p14:tracePt t="36474" x="2393950" y="1581150"/>
          <p14:tracePt t="36491" x="2374900" y="1581150"/>
          <p14:tracePt t="36509" x="2357438" y="1581150"/>
          <p14:tracePt t="36541" x="2339975" y="1581150"/>
          <p14:tracePt t="36557" x="2295525" y="1589088"/>
          <p14:tracePt t="36574" x="2251075" y="1589088"/>
          <p14:tracePt t="36590" x="2197100" y="1598613"/>
          <p14:tracePt t="36606" x="2152650" y="1598613"/>
          <p14:tracePt t="36623" x="2133600" y="1598613"/>
          <p14:tracePt t="36640" x="2125663" y="1598613"/>
          <p14:tracePt t="36659" x="2116138" y="1608138"/>
          <p14:tracePt t="36674" x="2098675" y="1625600"/>
          <p14:tracePt t="36691" x="2071688" y="1633538"/>
          <p14:tracePt t="36708" x="2036763" y="1652588"/>
          <p14:tracePt t="36724" x="2000250" y="1670050"/>
          <p14:tracePt t="36741" x="1955800" y="1687513"/>
          <p14:tracePt t="36759" x="1938338" y="1704975"/>
          <p14:tracePt t="36775" x="1928813" y="1714500"/>
          <p14:tracePt t="36791" x="1928813" y="1731963"/>
          <p14:tracePt t="36807" x="1911350" y="1741488"/>
          <p14:tracePt t="36824" x="1901825" y="1758950"/>
          <p14:tracePt t="36841" x="1884363" y="1776413"/>
          <p14:tracePt t="36858" x="1874838" y="1785938"/>
          <p14:tracePt t="36874" x="1866900" y="1803400"/>
          <p14:tracePt t="36891" x="1839913" y="1812925"/>
          <p14:tracePt t="36909" x="1830388" y="1822450"/>
          <p14:tracePt t="36924" x="1822450" y="1830388"/>
          <p14:tracePt t="36941" x="1812925" y="1839913"/>
          <p14:tracePt t="36958" x="1812925" y="1849438"/>
          <p14:tracePt t="36974" x="1795463" y="1849438"/>
          <p14:tracePt t="36991" x="1785938" y="1866900"/>
          <p14:tracePt t="37008" x="1776413" y="1874838"/>
          <p14:tracePt t="37025" x="1768475" y="1884363"/>
          <p14:tracePt t="37041" x="1751013" y="1893888"/>
          <p14:tracePt t="37057" x="1741488" y="1911350"/>
          <p14:tracePt t="37074" x="1731963" y="1920875"/>
          <p14:tracePt t="37091" x="1724025" y="1928813"/>
          <p14:tracePt t="37107" x="1724025" y="1938338"/>
          <p14:tracePt t="37123" x="1724025" y="1946275"/>
          <p14:tracePt t="37141" x="1724025" y="1955800"/>
          <p14:tracePt t="37159" x="1724025" y="1965325"/>
          <p14:tracePt t="37174" x="1724025" y="1973263"/>
          <p14:tracePt t="37221" x="1714500" y="1982788"/>
          <p14:tracePt t="37237" x="1704975" y="1982788"/>
          <p14:tracePt t="37247" x="1704975" y="1992313"/>
          <p14:tracePt t="37257" x="1704975" y="2000250"/>
          <p14:tracePt t="37274" x="1704975" y="2009775"/>
          <p14:tracePt t="37315" x="1697038" y="2017713"/>
          <p14:tracePt t="37377" x="1697038" y="2027238"/>
          <p14:tracePt t="40156" x="1697038" y="2036763"/>
          <p14:tracePt t="40899" x="1697038" y="2044700"/>
          <p14:tracePt t="40909" x="1697038" y="2054225"/>
          <p14:tracePt t="40929" x="1687513" y="2063750"/>
          <p14:tracePt t="40941" x="1687513" y="2071688"/>
          <p14:tracePt t="40958" x="1679575" y="2089150"/>
          <p14:tracePt t="40974" x="1679575" y="2098675"/>
          <p14:tracePt t="40991" x="1670050" y="2116138"/>
          <p14:tracePt t="41007" x="1670050" y="2125663"/>
          <p14:tracePt t="41024" x="1670050" y="2135188"/>
          <p14:tracePt t="41041" x="1660525" y="2135188"/>
          <p14:tracePt t="41057" x="1652588" y="2143125"/>
          <p14:tracePt t="41075" x="1643063" y="2152650"/>
          <p14:tracePt t="41092" x="1643063" y="2160588"/>
          <p14:tracePt t="41125" x="1633538" y="2170113"/>
          <p14:tracePt t="41157" x="1625600" y="2179638"/>
          <p14:tracePt t="41167" x="1616075" y="2179638"/>
          <p14:tracePt t="41177" x="1616075" y="2197100"/>
          <p14:tracePt t="41192" x="1616075" y="2206625"/>
          <p14:tracePt t="41208" x="1616075" y="2224088"/>
          <p14:tracePt t="41225" x="1616075" y="2259013"/>
          <p14:tracePt t="41241" x="1616075" y="2295525"/>
          <p14:tracePt t="41258" x="1598613" y="2349500"/>
          <p14:tracePt t="41274" x="1581150" y="2401888"/>
          <p14:tracePt t="41291" x="1562100" y="2465388"/>
          <p14:tracePt t="41307" x="1562100" y="2500313"/>
          <p14:tracePt t="41341" x="1562100" y="2509838"/>
          <p14:tracePt t="41357" x="1562100" y="2527300"/>
          <p14:tracePt t="41374" x="1554163" y="2527300"/>
          <p14:tracePt t="41424" x="1554163" y="2517775"/>
          <p14:tracePt t="41588" x="1554163" y="2492375"/>
          <p14:tracePt t="41597" x="1554163" y="2465388"/>
          <p14:tracePt t="41608" x="1544638" y="2322513"/>
          <p14:tracePt t="41627" x="1527175" y="2251075"/>
          <p14:tracePt t="41642" x="1527175" y="2206625"/>
          <p14:tracePt t="41659" x="1527175" y="2170113"/>
          <p14:tracePt t="41674" x="1527175" y="2143125"/>
          <p14:tracePt t="41691" x="1527175" y="2135188"/>
          <p14:tracePt t="41708" x="1527175" y="2116138"/>
          <p14:tracePt t="41724" x="1527175" y="2089150"/>
          <p14:tracePt t="41741" x="1527175" y="2071688"/>
          <p14:tracePt t="41758" x="1527175" y="2063750"/>
          <p14:tracePt t="41775" x="1527175" y="2044700"/>
          <p14:tracePt t="41808" x="1527175" y="2036763"/>
          <p14:tracePt t="41847" x="1536700" y="2036763"/>
          <p14:tracePt t="41994" x="1536700" y="2054225"/>
          <p14:tracePt t="42018" x="1544638" y="2054225"/>
          <p14:tracePt t="42025" x="1544638" y="2071688"/>
          <p14:tracePt t="42042" x="1554163" y="2081213"/>
          <p14:tracePt t="42058" x="1554163" y="2089150"/>
          <p14:tracePt t="42090" x="1562100" y="2098675"/>
          <p14:tracePt t="42107" x="1562100" y="2108200"/>
          <p14:tracePt t="42124" x="1571625" y="2116138"/>
          <p14:tracePt t="42142" x="1571625" y="2125663"/>
          <p14:tracePt t="42159" x="1571625" y="2135188"/>
          <p14:tracePt t="42620" x="1571625" y="2143125"/>
          <p14:tracePt t="42636" x="1571625" y="2152650"/>
          <p14:tracePt t="42652" x="1571625" y="2170113"/>
          <p14:tracePt t="42662" x="1571625" y="2187575"/>
          <p14:tracePt t="42676" x="1581150" y="2232025"/>
          <p14:tracePt t="42691" x="1598613" y="2286000"/>
          <p14:tracePt t="42708" x="1608138" y="2330450"/>
          <p14:tracePt t="42724" x="1608138" y="2349500"/>
          <p14:tracePt t="42742" x="1608138" y="2374900"/>
          <p14:tracePt t="42758" x="1616075" y="2411413"/>
          <p14:tracePt t="42776" x="1616075" y="2420938"/>
          <p14:tracePt t="42792" x="1616075" y="2438400"/>
          <p14:tracePt t="42825" x="1616075" y="2446338"/>
          <p14:tracePt t="44657" x="1616075" y="2438400"/>
          <p14:tracePt t="44906" x="1616075" y="2428875"/>
          <p14:tracePt t="44920" x="1616075" y="2420938"/>
          <p14:tracePt t="44936" x="1616075" y="2401888"/>
          <p14:tracePt t="44946" x="1608138" y="2393950"/>
          <p14:tracePt t="44958" x="1562100" y="2303463"/>
          <p14:tracePt t="44976" x="1544638" y="2232025"/>
          <p14:tracePt t="44992" x="1527175" y="2152650"/>
          <p14:tracePt t="45009" x="1509713" y="2089150"/>
          <p14:tracePt t="45025" x="1509713" y="2071688"/>
          <p14:tracePt t="45042" x="1500188" y="2063750"/>
          <p14:tracePt t="45058" x="1490663" y="2054225"/>
          <p14:tracePt t="45075" x="1490663" y="2044700"/>
          <p14:tracePt t="45107" x="1517650" y="2071688"/>
          <p14:tracePt t="45288" x="1527175" y="2081213"/>
          <p14:tracePt t="45351" x="1527175" y="2089150"/>
          <p14:tracePt t="45366" x="1536700" y="2089150"/>
          <p14:tracePt t="45376" x="1544638" y="2089150"/>
          <p14:tracePt t="45421" x="1554163" y="2089150"/>
          <p14:tracePt t="45430" x="1562100" y="2089150"/>
          <p14:tracePt t="45484" x="1571625" y="2089150"/>
          <p14:tracePt t="45531" x="1571625" y="2098675"/>
          <p14:tracePt t="45791" x="1571625" y="2116138"/>
          <p14:tracePt t="45800" x="1571625" y="2125663"/>
          <p14:tracePt t="45809" x="1571625" y="2179638"/>
          <p14:tracePt t="45825" x="1571625" y="2224088"/>
          <p14:tracePt t="45842" x="1571625" y="2241550"/>
          <p14:tracePt t="45858" x="1571625" y="2259013"/>
          <p14:tracePt t="45875" x="1571625" y="2268538"/>
          <p14:tracePt t="45892" x="1571625" y="2286000"/>
          <p14:tracePt t="45908" x="1571625" y="2312988"/>
          <p14:tracePt t="45925" x="1571625" y="2322513"/>
          <p14:tracePt t="45942" x="1571625" y="2330450"/>
          <p14:tracePt t="45959" x="1571625" y="2349500"/>
          <p14:tracePt t="45977" x="1571625" y="2357438"/>
          <p14:tracePt t="45993" x="1571625" y="2366963"/>
          <p14:tracePt t="46008" x="1571625" y="2374900"/>
          <p14:tracePt t="46078" x="1571625" y="2384425"/>
          <p14:tracePt t="46164" x="1581150" y="2384425"/>
          <p14:tracePt t="46627" x="1589088" y="2384425"/>
          <p14:tracePt t="46855" x="1598613" y="2357438"/>
          <p14:tracePt t="46864" x="1608138" y="2357438"/>
          <p14:tracePt t="46876" x="1633538" y="2374900"/>
          <p14:tracePt t="47134" x="1660525" y="2401888"/>
          <p14:tracePt t="47144" x="1751013" y="2465388"/>
          <p14:tracePt t="47160" x="1884363" y="2536825"/>
          <p14:tracePt t="47176" x="2036763" y="2563813"/>
          <p14:tracePt t="47192" x="2205038" y="2581275"/>
          <p14:tracePt t="47209" x="2384425" y="2598738"/>
          <p14:tracePt t="47226" x="2544763" y="2643188"/>
          <p14:tracePt t="47242" x="2643188" y="2687638"/>
          <p14:tracePt t="47259" x="2822575" y="2759075"/>
          <p14:tracePt t="47277" x="2955925" y="2822575"/>
          <p14:tracePt t="47293" x="3089275" y="2901950"/>
          <p14:tracePt t="47309" x="3224213" y="2992438"/>
          <p14:tracePt t="47325" x="3357563" y="3081338"/>
          <p14:tracePt t="47343" x="3473450" y="3160713"/>
          <p14:tracePt t="47359" x="3608388" y="3224213"/>
          <p14:tracePt t="47376" x="3902075" y="3330575"/>
          <p14:tracePt t="47393" x="4143375" y="3394075"/>
          <p14:tracePt t="47409" x="4394200" y="3446463"/>
          <p14:tracePt t="47425" x="4705350" y="3544888"/>
          <p14:tracePt t="47442" x="5027613" y="3608388"/>
          <p14:tracePt t="47458" x="5241925" y="3616325"/>
          <p14:tracePt t="47475" x="5349875" y="3643313"/>
          <p14:tracePt t="47491" x="5421313" y="3662363"/>
          <p14:tracePt t="47508" x="5518150" y="3679825"/>
          <p14:tracePt t="47525" x="5778500" y="3759200"/>
          <p14:tracePt t="47542" x="6037263" y="3830638"/>
          <p14:tracePt t="47558" x="6313488" y="3902075"/>
          <p14:tracePt t="47576" x="6616700" y="3983038"/>
          <p14:tracePt t="47593" x="6858000" y="4027488"/>
          <p14:tracePt t="47609" x="7054850" y="4054475"/>
          <p14:tracePt t="47626" x="7188200" y="4081463"/>
          <p14:tracePt t="47642" x="7286625" y="4098925"/>
          <p14:tracePt t="47661" x="7304088" y="4098925"/>
          <p14:tracePt t="47692" x="7296150" y="4090988"/>
          <p14:tracePt t="47723" x="7278688" y="4081463"/>
          <p14:tracePt t="47732" x="7269163" y="4081463"/>
          <p14:tracePt t="47742" x="7242175" y="4054475"/>
          <p14:tracePt t="47760" x="7215188" y="3992563"/>
          <p14:tracePt t="47777" x="7188200" y="3929063"/>
          <p14:tracePt t="47794" x="7116763" y="3849688"/>
          <p14:tracePt t="47809" x="7037388" y="3778250"/>
          <p14:tracePt t="47826" x="6965950" y="3714750"/>
          <p14:tracePt t="47843" x="6946900" y="3662363"/>
          <p14:tracePt t="47859" x="6938963" y="3625850"/>
          <p14:tracePt t="47875" x="6938963" y="3608388"/>
          <p14:tracePt t="47892" x="6956425" y="3563938"/>
          <p14:tracePt t="47908" x="6992938" y="3509963"/>
          <p14:tracePt t="47925" x="7000875" y="3500438"/>
          <p14:tracePt t="47942" x="7000875" y="3492500"/>
          <p14:tracePt t="47959" x="6992938" y="3492500"/>
          <p14:tracePt t="47976" x="6983413" y="3482975"/>
          <p14:tracePt t="47992" x="6973888" y="3473450"/>
          <p14:tracePt t="48009" x="6973888" y="3446463"/>
          <p14:tracePt t="48026" x="6938963" y="3375025"/>
          <p14:tracePt t="48043" x="6911975" y="3349625"/>
          <p14:tracePt t="48058" x="6894513" y="3322638"/>
          <p14:tracePt t="48075" x="6884988" y="3313113"/>
          <p14:tracePt t="48092" x="6867525" y="3303588"/>
          <p14:tracePt t="48108" x="6867525" y="3295650"/>
          <p14:tracePt t="48125" x="6858000" y="3295650"/>
          <p14:tracePt t="48142" x="6840538" y="3295650"/>
          <p14:tracePt t="48161" x="6804025" y="3295650"/>
          <p14:tracePt t="48177" x="6742113" y="3295650"/>
          <p14:tracePt t="48192" x="6688138" y="3295650"/>
          <p14:tracePt t="48209" x="6661150" y="3295650"/>
          <p14:tracePt t="48242" x="6670675" y="3286125"/>
          <p14:tracePt t="48349" x="6680200" y="3286125"/>
          <p14:tracePt t="48358" x="6680200" y="3278188"/>
          <p14:tracePt t="48489" x="6661150" y="3259138"/>
          <p14:tracePt t="48505" x="6626225" y="3241675"/>
          <p14:tracePt t="48514" x="6564313" y="3214688"/>
          <p14:tracePt t="48526" x="6000750" y="3009900"/>
          <p14:tracePt t="48543" x="5421313" y="2849563"/>
          <p14:tracePt t="48559" x="4946650" y="2741613"/>
          <p14:tracePt t="48575" x="4598988" y="2660650"/>
          <p14:tracePt t="48591" x="4402138" y="2608263"/>
          <p14:tracePt t="48608" x="4276725" y="2589213"/>
          <p14:tracePt t="48625" x="4187825" y="2527300"/>
          <p14:tracePt t="48641" x="4000500" y="2446338"/>
          <p14:tracePt t="48660" x="3795713" y="2330450"/>
          <p14:tracePt t="48675" x="3482975" y="2241550"/>
          <p14:tracePt t="48691" x="2982913" y="2143125"/>
          <p14:tracePt t="48708" x="2697163" y="2054225"/>
          <p14:tracePt t="48726" x="2490788" y="1982788"/>
          <p14:tracePt t="48742" x="2393950" y="1938338"/>
          <p14:tracePt t="48759" x="2339975" y="1920875"/>
          <p14:tracePt t="48775" x="2303463" y="1901825"/>
          <p14:tracePt t="48792" x="2251075" y="1893888"/>
          <p14:tracePt t="48808" x="2232025" y="1893888"/>
          <p14:tracePt t="48841" x="2224088" y="1893888"/>
          <p14:tracePt t="48903" x="2214563" y="1893888"/>
          <p14:tracePt t="48912" x="2179638" y="1893888"/>
          <p14:tracePt t="48927" x="2125663" y="1901825"/>
          <p14:tracePt t="48944" x="2081213" y="1928813"/>
          <p14:tracePt t="48959" x="2054225" y="1946275"/>
          <p14:tracePt t="48976" x="2054225" y="1965325"/>
          <p14:tracePt t="48993" x="2054225" y="1973263"/>
          <p14:tracePt t="49009" x="2081213" y="2017713"/>
          <p14:tracePt t="49026" x="2133600" y="2081213"/>
          <p14:tracePt t="49042" x="2214563" y="2160588"/>
          <p14:tracePt t="49058" x="2312988" y="2214563"/>
          <p14:tracePt t="49075" x="2374900" y="2232025"/>
          <p14:tracePt t="49091" x="2419350" y="2241550"/>
          <p14:tracePt t="49108" x="2473325" y="2241550"/>
          <p14:tracePt t="49125" x="2500313" y="2251075"/>
          <p14:tracePt t="49158" x="2446338" y="2251075"/>
          <p14:tracePt t="49209" x="2339975" y="2224088"/>
          <p14:tracePt t="49219" x="2232025" y="2197100"/>
          <p14:tracePt t="49228" x="1982788" y="2152650"/>
          <p14:tracePt t="49243" x="1874838" y="2125663"/>
          <p14:tracePt t="49258" x="1866900" y="2125663"/>
          <p14:tracePt t="49275" x="1874838" y="2125663"/>
          <p14:tracePt t="49341" x="1955800" y="2143125"/>
          <p14:tracePt t="49350" x="2062163" y="2179638"/>
          <p14:tracePt t="49360" x="2303463" y="2224088"/>
          <p14:tracePt t="49376" x="2419350" y="2232025"/>
          <p14:tracePt t="49393" x="2428875" y="2232025"/>
          <p14:tracePt t="49409" x="2384425" y="2232025"/>
          <p14:tracePt t="49435" x="2303463" y="2224088"/>
          <p14:tracePt t="49445" x="2108200" y="2187575"/>
          <p14:tracePt t="49459" x="1866900" y="2135188"/>
          <p14:tracePt t="49476" x="1714500" y="2108200"/>
          <p14:tracePt t="49492" x="1679575" y="2098675"/>
          <p14:tracePt t="49526" x="1704975" y="2098675"/>
          <p14:tracePt t="49561" x="1768475" y="2098675"/>
          <p14:tracePt t="49568" x="1857375" y="2108200"/>
          <p14:tracePt t="49577" x="1965325" y="2125663"/>
          <p14:tracePt t="49591" x="2179638" y="2179638"/>
          <p14:tracePt t="49608" x="2197100" y="2187575"/>
          <p14:tracePt t="49626" x="2187575" y="2187575"/>
          <p14:tracePt t="49642" x="2044700" y="2179638"/>
          <p14:tracePt t="49661" x="1847850" y="2135188"/>
          <p14:tracePt t="49675" x="1633538" y="2108200"/>
          <p14:tracePt t="49693" x="1608138" y="2098675"/>
          <p14:tracePt t="49726" x="1660525" y="2098675"/>
          <p14:tracePt t="49765" x="1751013" y="2108200"/>
          <p14:tracePt t="49774" x="1990725" y="2160588"/>
          <p14:tracePt t="49792" x="2143125" y="2197100"/>
          <p14:tracePt t="49809" x="2179638" y="2206625"/>
          <p14:tracePt t="49825" x="2170113" y="2206625"/>
          <p14:tracePt t="49843" x="2116138" y="2206625"/>
          <p14:tracePt t="49858" x="2089150" y="2206625"/>
          <p14:tracePt t="49875" x="2071688" y="2206625"/>
          <p14:tracePt t="49891" x="2054225" y="2206625"/>
          <p14:tracePt t="49925" x="2054225" y="2197100"/>
          <p14:tracePt t="50006" x="2062163" y="2187575"/>
          <p14:tracePt t="50022" x="2071688" y="2187575"/>
          <p14:tracePt t="50030" x="2081213" y="2179638"/>
          <p14:tracePt t="50305" x="2098675" y="2170113"/>
          <p14:tracePt t="50314" x="2098675" y="2160588"/>
          <p14:tracePt t="50328" x="2108200" y="2160588"/>
          <p14:tracePt t="50343" x="2116138" y="2160588"/>
          <p14:tracePt t="50749" x="2116138" y="2152650"/>
          <p14:tracePt t="50758" x="2133600" y="2143125"/>
          <p14:tracePt t="50776" x="2143125" y="2143125"/>
          <p14:tracePt t="50809" x="2143125" y="2135188"/>
          <p14:tracePt t="50826" x="2143125" y="2143125"/>
          <p14:tracePt t="51125" x="2133600" y="2152650"/>
          <p14:tracePt t="51134" x="2133600" y="2160588"/>
          <p14:tracePt t="51144" x="2125663" y="2170113"/>
          <p14:tracePt t="51161" x="2116138" y="2179638"/>
          <p14:tracePt t="51175" x="2098675" y="2187575"/>
          <p14:tracePt t="51192" x="2071688" y="2197100"/>
          <p14:tracePt t="51209" x="1973263" y="2214563"/>
          <p14:tracePt t="51225" x="1847850" y="2224088"/>
          <p14:tracePt t="51243" x="1768475" y="2224088"/>
          <p14:tracePt t="51259" x="1758950" y="2224088"/>
          <p14:tracePt t="51292" x="1741488" y="2224088"/>
          <p14:tracePt t="51408" x="1731963" y="2224088"/>
          <p14:tracePt t="51417" x="1724025" y="2224088"/>
          <p14:tracePt t="51427" x="1714500" y="2224088"/>
          <p14:tracePt t="51442" x="1724025" y="2224088"/>
          <p14:tracePt t="51526" x="1741488" y="2214563"/>
          <p14:tracePt t="51535" x="1768475" y="2214563"/>
          <p14:tracePt t="51544" x="1822450" y="2214563"/>
          <p14:tracePt t="51559" x="1866900" y="2214563"/>
          <p14:tracePt t="51576" x="1866900" y="2224088"/>
          <p14:tracePt t="51593" x="1884363" y="2224088"/>
          <p14:tracePt t="51610" x="1901825" y="2224088"/>
          <p14:tracePt t="51628" x="1911350" y="2224088"/>
          <p14:tracePt t="51643" x="1938338" y="2224088"/>
          <p14:tracePt t="51661" x="1965325" y="2224088"/>
          <p14:tracePt t="51676" x="1973263" y="2224088"/>
          <p14:tracePt t="51693" x="1990725" y="2214563"/>
          <p14:tracePt t="51726" x="1990725" y="2206625"/>
          <p14:tracePt t="51790" x="1990725" y="2197100"/>
          <p14:tracePt t="51806" x="1990725" y="2187575"/>
          <p14:tracePt t="51812" x="1982788" y="2187575"/>
          <p14:tracePt t="51825" x="1973263" y="2170113"/>
          <p14:tracePt t="51842" x="1965325" y="2160588"/>
          <p14:tracePt t="51858" x="1955800" y="2152650"/>
          <p14:tracePt t="51875" x="1946275" y="2143125"/>
          <p14:tracePt t="51893" x="1928813" y="2143125"/>
          <p14:tracePt t="51908" x="1919288" y="2135188"/>
          <p14:tracePt t="51925" x="1911350" y="2125663"/>
          <p14:tracePt t="51958" x="1893888" y="2116138"/>
          <p14:tracePt t="51975" x="1874838" y="2108200"/>
          <p14:tracePt t="51992" x="1822450" y="2098675"/>
          <p14:tracePt t="52009" x="1776413" y="2098675"/>
          <p14:tracePt t="52025" x="1714500" y="2098675"/>
          <p14:tracePt t="52042" x="1679575" y="2098675"/>
          <p14:tracePt t="52058" x="1660525" y="2108200"/>
          <p14:tracePt t="52075" x="1625600" y="2116138"/>
          <p14:tracePt t="52091" x="1625600" y="2125663"/>
          <p14:tracePt t="52125" x="1616075" y="2125663"/>
          <p14:tracePt t="52182" x="1608138" y="2135188"/>
          <p14:tracePt t="52191" x="1598613" y="2135188"/>
          <p14:tracePt t="52209" x="1581150" y="2135188"/>
          <p14:tracePt t="52243" x="1581150" y="2143125"/>
          <p14:tracePt t="52362" x="1608138" y="2152650"/>
          <p14:tracePt t="52371" x="1625600" y="2152650"/>
          <p14:tracePt t="52380" x="1687513" y="2160588"/>
          <p14:tracePt t="52394" x="1714500" y="2170113"/>
          <p14:tracePt t="52410" x="1724025" y="2170113"/>
          <p14:tracePt t="52426" x="1751013" y="2170113"/>
          <p14:tracePt t="52442" x="1785938" y="2170113"/>
          <p14:tracePt t="52459" x="1795463" y="2170113"/>
          <p14:tracePt t="52476" x="1785938" y="2170113"/>
          <p14:tracePt t="52533" x="1776413" y="2170113"/>
          <p14:tracePt t="52543" x="1768475" y="2179638"/>
          <p14:tracePt t="52559" x="1741488" y="2179638"/>
          <p14:tracePt t="52576" x="1687513" y="2179638"/>
          <p14:tracePt t="52593" x="1643063" y="2179638"/>
          <p14:tracePt t="52609" x="1633538" y="2179638"/>
          <p14:tracePt t="52626" x="1616075" y="2179638"/>
          <p14:tracePt t="52643" x="1616075" y="2170113"/>
          <p14:tracePt t="52706" x="1616075" y="2160588"/>
          <p14:tracePt t="52715" x="1616075" y="2152650"/>
          <p14:tracePt t="52730" x="1616075" y="2143125"/>
          <p14:tracePt t="52806" x="1608138" y="2135188"/>
          <p14:tracePt t="52814" x="1598613" y="2135188"/>
          <p14:tracePt t="52825" x="1581150" y="2135188"/>
          <p14:tracePt t="52842" x="1544638" y="2135188"/>
          <p14:tracePt t="52858" x="1509713" y="2135188"/>
          <p14:tracePt t="52875" x="1500188" y="2135188"/>
          <p14:tracePt t="52908" x="1500188" y="2143125"/>
          <p14:tracePt t="52988" x="1517650" y="2152650"/>
          <p14:tracePt t="53012" x="1536700" y="2152650"/>
          <p14:tracePt t="53021" x="1554163" y="2152650"/>
          <p14:tracePt t="53031" x="1598613" y="2152650"/>
          <p14:tracePt t="53044" x="1616075" y="2152650"/>
          <p14:tracePt t="53060" x="1625600" y="2152650"/>
          <p14:tracePt t="53076" x="1643063" y="2143125"/>
          <p14:tracePt t="53110" x="1660525" y="2143125"/>
          <p14:tracePt t="53126" x="1670050" y="2143125"/>
          <p14:tracePt t="53160" x="1679575" y="2135188"/>
          <p14:tracePt t="53208" x="1687513" y="2125663"/>
          <p14:tracePt t="53224" x="1687513" y="2116138"/>
          <p14:tracePt t="53233" x="1697038" y="2108200"/>
          <p14:tracePt t="53243" x="1697038" y="2098675"/>
          <p14:tracePt t="53260" x="1697038" y="2081213"/>
          <p14:tracePt t="53276" x="1697038" y="2071688"/>
          <p14:tracePt t="53294" x="1697038" y="2063750"/>
          <p14:tracePt t="53356" x="1697038" y="2054225"/>
          <p14:tracePt t="53365" x="1687513" y="2044700"/>
          <p14:tracePt t="53388" x="1679575" y="2044700"/>
          <p14:tracePt t="53410" x="1670050" y="2044700"/>
          <p14:tracePt t="53434" x="1660525" y="2044700"/>
          <p14:tracePt t="53443" x="1652588" y="2036763"/>
          <p14:tracePt t="53460" x="1633538" y="2036763"/>
          <p14:tracePt t="53476" x="1625600" y="2036763"/>
          <p14:tracePt t="53493" x="1608138" y="2036763"/>
          <p14:tracePt t="53509" x="1581150" y="2044700"/>
          <p14:tracePt t="53527" x="1571625" y="2054225"/>
          <p14:tracePt t="53543" x="1554163" y="2071688"/>
          <p14:tracePt t="53560" x="1536700" y="2081213"/>
          <p14:tracePt t="53575" x="1536700" y="2089150"/>
          <p14:tracePt t="53592" x="1527175" y="2089150"/>
          <p14:tracePt t="53611" x="1527175" y="2116138"/>
          <p14:tracePt t="53626" x="1527175" y="2152650"/>
          <p14:tracePt t="53642" x="1544638" y="2187575"/>
          <p14:tracePt t="53642" x="1554163" y="2206625"/>
          <p14:tracePt t="53660" x="1589088" y="2224088"/>
          <p14:tracePt t="53676" x="1633538" y="2241550"/>
          <p14:tracePt t="53692" x="1679575" y="2251075"/>
          <p14:tracePt t="53708" x="1704975" y="2268538"/>
          <p14:tracePt t="53725" x="1731963" y="2286000"/>
          <p14:tracePt t="53742" x="1758950" y="2286000"/>
          <p14:tracePt t="53759" x="1785938" y="2295525"/>
          <p14:tracePt t="53775" x="1795463" y="2303463"/>
          <p14:tracePt t="53792" x="1812925" y="2303463"/>
          <p14:tracePt t="53809" x="1830388" y="2312988"/>
          <p14:tracePt t="53826" x="1839913" y="2312988"/>
          <p14:tracePt t="53843" x="1847850" y="2312988"/>
          <p14:tracePt t="53859" x="1866900" y="2312988"/>
          <p14:tracePt t="53894" x="1866900" y="2295525"/>
          <p14:tracePt t="53975" x="1857375" y="2295525"/>
          <p14:tracePt t="53984" x="1857375" y="2286000"/>
          <p14:tracePt t="53994" x="1839913" y="2268538"/>
          <p14:tracePt t="54010" x="1830388" y="2259013"/>
          <p14:tracePt t="54028" x="1812925" y="2241550"/>
          <p14:tracePt t="54045" x="1803400" y="2232025"/>
          <p14:tracePt t="54061" x="1795463" y="2224088"/>
          <p14:tracePt t="54077" x="1785938" y="2224088"/>
          <p14:tracePt t="54095" x="1768475" y="2206625"/>
          <p14:tracePt t="54110" x="1758950" y="2206625"/>
          <p14:tracePt t="54127" x="1751013" y="2206625"/>
          <p14:tracePt t="54144" x="1731963" y="2197100"/>
          <p14:tracePt t="54144" x="1724025" y="2197100"/>
          <p14:tracePt t="54163" x="1724025" y="2187575"/>
          <p14:tracePt t="54177" x="1704975" y="2187575"/>
          <p14:tracePt t="54194" x="1697038" y="2179638"/>
          <p14:tracePt t="54233" x="1687513" y="2179638"/>
          <p14:tracePt t="54249" x="1679575" y="2179638"/>
          <p14:tracePt t="54327" x="1660525" y="2179638"/>
          <p14:tracePt t="54336" x="1652588" y="2179638"/>
          <p14:tracePt t="54346" x="1633538" y="2179638"/>
          <p14:tracePt t="54361" x="1625600" y="2179638"/>
          <p14:tracePt t="54377" x="1616075" y="2179638"/>
          <p14:tracePt t="54461" x="1616075" y="2187575"/>
          <p14:tracePt t="54507" x="1608138" y="2197100"/>
          <p14:tracePt t="54539" x="1608138" y="2206625"/>
          <p14:tracePt t="54549" x="1608138" y="2214563"/>
          <p14:tracePt t="54561" x="1608138" y="2224088"/>
          <p14:tracePt t="54577" x="1598613" y="2232025"/>
          <p14:tracePt t="54595" x="1598613" y="2241550"/>
          <p14:tracePt t="54611" x="1589088" y="2241550"/>
          <p14:tracePt t="54647" x="1589088" y="2251075"/>
          <p14:tracePt t="54663" x="1589088" y="2259013"/>
          <p14:tracePt t="54673" x="1589088" y="2268538"/>
          <p14:tracePt t="54682" x="1581150" y="2268538"/>
          <p14:tracePt t="54693" x="1581150" y="2286000"/>
          <p14:tracePt t="54710" x="1581150" y="2295525"/>
          <p14:tracePt t="54727" x="1581150" y="2303463"/>
          <p14:tracePt t="54743" x="1581150" y="2312988"/>
          <p14:tracePt t="54760" x="1571625" y="2330450"/>
          <p14:tracePt t="54793" x="1562100" y="2330450"/>
          <p14:tracePt t="54851" x="1562100" y="2339975"/>
          <p14:tracePt t="54867" x="1554163" y="2339975"/>
          <p14:tracePt t="54877" x="1544638" y="2339975"/>
          <p14:tracePt t="54894" x="1527175" y="2339975"/>
          <p14:tracePt t="54961" x="1517650" y="2339975"/>
          <p14:tracePt t="54972" x="1509713" y="2339975"/>
          <p14:tracePt t="54981" x="1500188" y="2339975"/>
          <p14:tracePt t="54994" x="1490663" y="2339975"/>
          <p14:tracePt t="55011" x="1482725" y="2339975"/>
          <p14:tracePt t="55027" x="1473200" y="2322513"/>
          <p14:tracePt t="55044" x="1465263" y="2312988"/>
          <p14:tracePt t="55061" x="1455738" y="2312988"/>
          <p14:tracePt t="55078" x="1446213" y="2312988"/>
          <p14:tracePt t="55094" x="1438275" y="2303463"/>
          <p14:tracePt t="55195" x="1428750" y="2295525"/>
          <p14:tracePt t="55242" x="1411288" y="2295525"/>
          <p14:tracePt t="55250" x="1393825" y="2286000"/>
          <p14:tracePt t="55265" x="1384300" y="2286000"/>
          <p14:tracePt t="55277" x="1374775" y="2278063"/>
          <p14:tracePt t="55294" x="1366838" y="2278063"/>
          <p14:tracePt t="55337" x="1357313" y="2268538"/>
          <p14:tracePt t="55351" x="1347788" y="2268538"/>
          <p14:tracePt t="55361" x="1339850" y="2268538"/>
          <p14:tracePt t="55377" x="1330325" y="2268538"/>
          <p14:tracePt t="55393" x="1322388" y="2268538"/>
          <p14:tracePt t="55411" x="1312863" y="2268538"/>
          <p14:tracePt t="55431" x="1303338" y="2268538"/>
          <p14:tracePt t="55444" x="1295400" y="2268538"/>
          <p14:tracePt t="55461" x="1285875" y="2268538"/>
          <p14:tracePt t="55485" x="1268413" y="2268538"/>
          <p14:tracePt t="55495" x="1250950" y="2259013"/>
          <p14:tracePt t="55511" x="1241425" y="2259013"/>
          <p14:tracePt t="55527" x="1223963" y="2251075"/>
          <p14:tracePt t="55560" x="1204913" y="2251075"/>
          <p14:tracePt t="55603" x="1196975" y="2241550"/>
          <p14:tracePt t="55611" x="1187450" y="2241550"/>
          <p14:tracePt t="55628" x="1179513" y="2241550"/>
          <p14:tracePt t="55644" x="1169988" y="2241550"/>
          <p14:tracePt t="55719" x="1160463" y="2241550"/>
          <p14:tracePt t="55729" x="1152525" y="2241550"/>
          <p14:tracePt t="55744" x="1133475" y="2241550"/>
          <p14:tracePt t="55761" x="1125538" y="2251075"/>
          <p14:tracePt t="55778" x="1116013" y="2251075"/>
          <p14:tracePt t="55794" x="1098550" y="2251075"/>
          <p14:tracePt t="55811" x="1089025" y="2251075"/>
          <p14:tracePt t="55827" x="1071563" y="2259013"/>
          <p14:tracePt t="55861" x="1054100" y="2259013"/>
          <p14:tracePt t="55894" x="1044575" y="2268538"/>
          <p14:tracePt t="55911" x="1027113" y="2278063"/>
          <p14:tracePt t="55928" x="1017588" y="2295525"/>
          <p14:tracePt t="55944" x="1009650" y="2295525"/>
          <p14:tracePt t="55961" x="1000125" y="2303463"/>
          <p14:tracePt t="56001" x="1000125" y="2312988"/>
          <p14:tracePt t="56017" x="990600" y="2322513"/>
          <p14:tracePt t="56027" x="982663" y="2322513"/>
          <p14:tracePt t="56044" x="973138" y="2330450"/>
          <p14:tracePt t="56061" x="965200" y="2349500"/>
          <p14:tracePt t="56078" x="955675" y="2374900"/>
          <p14:tracePt t="56096" x="938213" y="2384425"/>
          <p14:tracePt t="56112" x="938213" y="2393950"/>
          <p14:tracePt t="56128" x="919163" y="2411413"/>
          <p14:tracePt t="56144" x="911225" y="2420938"/>
          <p14:tracePt t="56161" x="911225" y="2438400"/>
          <p14:tracePt t="56178" x="901700" y="2446338"/>
          <p14:tracePt t="56194" x="893763" y="2465388"/>
          <p14:tracePt t="56211" x="874713" y="2482850"/>
          <p14:tracePt t="56228" x="866775" y="2517775"/>
          <p14:tracePt t="56244" x="857250" y="2536825"/>
          <p14:tracePt t="56261" x="857250" y="2563813"/>
          <p14:tracePt t="56278" x="847725" y="2581275"/>
          <p14:tracePt t="56294" x="847725" y="2589213"/>
          <p14:tracePt t="56310" x="839788" y="2608263"/>
          <p14:tracePt t="56327" x="839788" y="2616200"/>
          <p14:tracePt t="56344" x="839788" y="2635250"/>
          <p14:tracePt t="56361" x="839788" y="2652713"/>
          <p14:tracePt t="56394" x="839788" y="2670175"/>
          <p14:tracePt t="56411" x="839788" y="2679700"/>
          <p14:tracePt t="56428" x="847725" y="2706688"/>
          <p14:tracePt t="56444" x="847725" y="2732088"/>
          <p14:tracePt t="56461" x="847725" y="2741613"/>
          <p14:tracePt t="56478" x="857250" y="2759075"/>
          <p14:tracePt t="56494" x="857250" y="2778125"/>
          <p14:tracePt t="56527" x="857250" y="2786063"/>
          <p14:tracePt t="56573" x="857250" y="2795588"/>
          <p14:tracePt t="56579" x="847725" y="2795588"/>
          <p14:tracePt t="56593" x="839788" y="2813050"/>
          <p14:tracePt t="56627" x="839788" y="2822575"/>
          <p14:tracePt t="56643" x="839788" y="2840038"/>
          <p14:tracePt t="56660" x="839788" y="2849563"/>
          <p14:tracePt t="56678" x="839788" y="2857500"/>
          <p14:tracePt t="56694" x="839788" y="2874963"/>
          <p14:tracePt t="56711" x="839788" y="2884488"/>
          <p14:tracePt t="56728" x="839788" y="2911475"/>
          <p14:tracePt t="56745" x="839788" y="2955925"/>
          <p14:tracePt t="56760" x="839788" y="3009900"/>
          <p14:tracePt t="56777" x="857250" y="3044825"/>
          <p14:tracePt t="56794" x="874713" y="3071813"/>
          <p14:tracePt t="56811" x="884238" y="3098800"/>
          <p14:tracePt t="56828" x="901700" y="3125788"/>
          <p14:tracePt t="56845" x="911225" y="3143250"/>
          <p14:tracePt t="56862" x="911225" y="3160713"/>
          <p14:tracePt t="56894" x="911225" y="3170238"/>
          <p14:tracePt t="56917" x="911225" y="3187700"/>
          <p14:tracePt t="56928" x="911225" y="3197225"/>
          <p14:tracePt t="56944" x="911225" y="3214688"/>
          <p14:tracePt t="56976" x="901700" y="3224213"/>
          <p14:tracePt t="56995" x="901700" y="3232150"/>
          <p14:tracePt t="57041" x="901700" y="3241675"/>
          <p14:tracePt t="57073" x="893763" y="3251200"/>
          <p14:tracePt t="57089" x="893763" y="3259138"/>
          <p14:tracePt t="57099" x="893763" y="3268663"/>
          <p14:tracePt t="57112" x="893763" y="3278188"/>
          <p14:tracePt t="57128" x="884238" y="3286125"/>
          <p14:tracePt t="57144" x="884238" y="3295650"/>
          <p14:tracePt t="57161" x="874713" y="3313113"/>
          <p14:tracePt t="57178" x="874713" y="3322638"/>
          <p14:tracePt t="57194" x="874713" y="3340100"/>
          <p14:tracePt t="57211" x="874713" y="3349625"/>
          <p14:tracePt t="57228" x="874713" y="3375025"/>
          <p14:tracePt t="57245" x="874713" y="3394075"/>
          <p14:tracePt t="57261" x="874713" y="3411538"/>
          <p14:tracePt t="57278" x="884238" y="3429000"/>
          <p14:tracePt t="57294" x="884238" y="3465513"/>
          <p14:tracePt t="57311" x="884238" y="3500438"/>
          <p14:tracePt t="57327" x="884238" y="3509963"/>
          <p14:tracePt t="57344" x="884238" y="3517900"/>
          <p14:tracePt t="57360" x="884238" y="3544888"/>
          <p14:tracePt t="57394" x="893763" y="3554413"/>
          <p14:tracePt t="57464" x="893763" y="3563938"/>
          <p14:tracePt t="57473" x="893763" y="3571875"/>
          <p14:tracePt t="57487" x="893763" y="3581400"/>
          <p14:tracePt t="57497" x="901700" y="3589338"/>
          <p14:tracePt t="57512" x="901700" y="3608388"/>
          <p14:tracePt t="57544" x="911225" y="3625850"/>
          <p14:tracePt t="57578" x="911225" y="3635375"/>
          <p14:tracePt t="57594" x="919163" y="3643313"/>
          <p14:tracePt t="57611" x="955675" y="3662363"/>
          <p14:tracePt t="57628" x="1027113" y="3670300"/>
          <p14:tracePt t="57644" x="1081088" y="3679825"/>
          <p14:tracePt t="57663" x="1116013" y="3679825"/>
          <p14:tracePt t="57678" x="1125538" y="3679825"/>
          <p14:tracePt t="57694" x="1108075" y="3679825"/>
          <p14:tracePt t="57786" x="1081088" y="3679825"/>
          <p14:tracePt t="57795" x="1009650" y="3670300"/>
          <p14:tracePt t="57811" x="973138" y="3662363"/>
          <p14:tracePt t="57828" x="955675" y="3662363"/>
          <p14:tracePt t="57862" x="973138" y="3662363"/>
          <p14:tracePt t="57982" x="990600" y="3662363"/>
          <p14:tracePt t="57991" x="1027113" y="3662363"/>
          <p14:tracePt t="58000" x="1098550" y="3670300"/>
          <p14:tracePt t="58012" x="1116013" y="3670300"/>
          <p14:tracePt t="58044" x="1108075" y="3670300"/>
          <p14:tracePt t="58090" x="1071563" y="3670300"/>
          <p14:tracePt t="58099" x="1036638" y="3662363"/>
          <p14:tracePt t="58111" x="973138" y="3652838"/>
          <p14:tracePt t="58128" x="965200" y="3652838"/>
          <p14:tracePt t="58162" x="990600" y="3652838"/>
          <p14:tracePt t="58248" x="1017588" y="3652838"/>
          <p14:tracePt t="58257" x="1044575" y="3652838"/>
          <p14:tracePt t="58266" x="1081088" y="3652838"/>
          <p14:tracePt t="58278" x="1089025" y="3652838"/>
          <p14:tracePt t="58294" x="1071563" y="3652838"/>
          <p14:tracePt t="58348" x="1054100" y="3652838"/>
          <p14:tracePt t="58357" x="1017588" y="3652838"/>
          <p14:tracePt t="58367" x="973138" y="3652838"/>
          <p14:tracePt t="58377" x="928688" y="3652838"/>
          <p14:tracePt t="58410" x="965200" y="3652838"/>
          <p14:tracePt t="58475" x="1027113" y="3662363"/>
          <p14:tracePt t="58484" x="1062038" y="3670300"/>
          <p14:tracePt t="58494" x="1089025" y="3670300"/>
          <p14:tracePt t="58511" x="1081088" y="3679825"/>
          <p14:tracePt t="58568" x="1054100" y="3679825"/>
          <p14:tracePt t="58577" x="990600" y="3679825"/>
          <p14:tracePt t="58595" x="955675" y="3679825"/>
          <p14:tracePt t="58612" x="955675" y="3670300"/>
          <p14:tracePt t="58644" x="965200" y="3670300"/>
          <p14:tracePt t="58694" x="973138" y="3670300"/>
          <p14:tracePt t="58703" x="965200" y="3670300"/>
          <p14:tracePt t="58772" x="938213" y="3670300"/>
          <p14:tracePt t="58781" x="919163" y="3670300"/>
          <p14:tracePt t="58811" x="928688" y="3670300"/>
          <p14:tracePt t="58882" x="938213" y="3670300"/>
          <p14:tracePt t="58891" x="928688" y="3670300"/>
          <p14:tracePt t="58960" x="938213" y="3670300"/>
          <p14:tracePt t="59451" x="955675" y="3679825"/>
          <p14:tracePt t="59459" x="973138" y="3679825"/>
          <p14:tracePt t="59467" x="1000125" y="3679825"/>
          <p14:tracePt t="59477" x="1017588" y="3687763"/>
          <p14:tracePt t="59495" x="1027113" y="3687763"/>
          <p14:tracePt t="59511" x="1044575" y="3687763"/>
          <p14:tracePt t="59528" x="1081088" y="3697288"/>
          <p14:tracePt t="59544" x="1116013" y="3706813"/>
          <p14:tracePt t="59562" x="1125538" y="3706813"/>
          <p14:tracePt t="59578" x="1133475" y="3706813"/>
          <p14:tracePt t="59632" x="1152525" y="3706813"/>
          <p14:tracePt t="59641" x="1169988" y="3706813"/>
          <p14:tracePt t="59650" x="1196975" y="3706813"/>
          <p14:tracePt t="59661" x="1258888" y="3706813"/>
          <p14:tracePt t="59677" x="1438275" y="3652838"/>
          <p14:tracePt t="59695" x="1679575" y="3625850"/>
          <p14:tracePt t="59711" x="2017713" y="3571875"/>
          <p14:tracePt t="59728" x="2581275" y="3455988"/>
          <p14:tracePt t="59745" x="3017838" y="3313113"/>
          <p14:tracePt t="59761" x="3197225" y="3206750"/>
          <p14:tracePt t="59778" x="3313113" y="3054350"/>
          <p14:tracePt t="59796" x="3357563" y="2973388"/>
          <p14:tracePt t="59812" x="3394075" y="2921000"/>
          <p14:tracePt t="59828" x="3411538" y="2901950"/>
          <p14:tracePt t="59845" x="3429000" y="2884488"/>
          <p14:tracePt t="59862" x="3438525" y="2874963"/>
          <p14:tracePt t="59878" x="3438525" y="2867025"/>
          <p14:tracePt t="59911" x="3438525" y="2857500"/>
          <p14:tracePt t="59930" x="3438525" y="2840038"/>
          <p14:tracePt t="59944" x="3446463" y="2813050"/>
          <p14:tracePt t="59961" x="3473450" y="2778125"/>
          <p14:tracePt t="59978" x="3536950" y="2697163"/>
          <p14:tracePt t="59995" x="3625850" y="2643188"/>
          <p14:tracePt t="60011" x="3751263" y="2616200"/>
          <p14:tracePt t="60029" x="3919538" y="2608263"/>
          <p14:tracePt t="60046" x="3990975" y="2589213"/>
          <p14:tracePt t="60062" x="4054475" y="2571750"/>
          <p14:tracePt t="60078" x="4062413" y="2563813"/>
          <p14:tracePt t="60111" x="4071938" y="2554288"/>
          <p14:tracePt t="60218" x="4089400" y="2544763"/>
          <p14:tracePt t="60234" x="4098925" y="2544763"/>
          <p14:tracePt t="60245" x="4116388" y="2536825"/>
          <p14:tracePt t="60261" x="4116388" y="2527300"/>
          <p14:tracePt t="60278" x="4098925" y="2527300"/>
          <p14:tracePt t="60336" x="4054475" y="2527300"/>
          <p14:tracePt t="60345" x="3902075" y="2517775"/>
          <p14:tracePt t="60361" x="3724275" y="2517775"/>
          <p14:tracePt t="60378" x="3581400" y="2517775"/>
          <p14:tracePt t="60395" x="3473450" y="2517775"/>
          <p14:tracePt t="60411" x="3419475" y="2517775"/>
          <p14:tracePt t="60428" x="3348038" y="2517775"/>
          <p14:tracePt t="60446" x="3303588" y="2517775"/>
          <p14:tracePt t="60462" x="3276600" y="2517775"/>
          <p14:tracePt t="60478" x="3259138" y="2517775"/>
          <p14:tracePt t="60495" x="3241675" y="2517775"/>
          <p14:tracePt t="60511" x="3224213" y="2517775"/>
          <p14:tracePt t="60528" x="3170238" y="2527300"/>
          <p14:tracePt t="60545" x="3143250" y="2527300"/>
          <p14:tracePt t="60563" x="3133725" y="2527300"/>
          <p14:tracePt t="60594" x="3125788" y="2527300"/>
          <p14:tracePt t="60634" x="3116263" y="2527300"/>
          <p14:tracePt t="60644" x="3054350" y="2527300"/>
          <p14:tracePt t="60644" x="3017838" y="2527300"/>
          <p14:tracePt t="60664" x="2990850" y="2527300"/>
          <p14:tracePt t="60678" x="2894013" y="2517775"/>
          <p14:tracePt t="60696" x="2857500" y="2517775"/>
          <p14:tracePt t="60713" x="2822575" y="2517775"/>
          <p14:tracePt t="60728" x="2803525" y="2517775"/>
          <p14:tracePt t="60744" x="2795588" y="2517775"/>
          <p14:tracePt t="60761" x="2786063" y="2517775"/>
          <p14:tracePt t="60778" x="2786063" y="2527300"/>
          <p14:tracePt t="60795" x="2795588" y="2536825"/>
          <p14:tracePt t="60811" x="2830513" y="2554288"/>
          <p14:tracePt t="60829" x="2884488" y="2563813"/>
          <p14:tracePt t="60845" x="2946400" y="2581275"/>
          <p14:tracePt t="60861" x="3062288" y="2598738"/>
          <p14:tracePt t="60878" x="3187700" y="2616200"/>
          <p14:tracePt t="60895" x="3241675" y="2616200"/>
          <p14:tracePt t="60912" x="3286125" y="2625725"/>
          <p14:tracePt t="60928" x="3375025" y="2643188"/>
          <p14:tracePt t="60946" x="3500438" y="2652713"/>
          <p14:tracePt t="60963" x="3633788" y="2652713"/>
          <p14:tracePt t="60978" x="3741738" y="2652713"/>
          <p14:tracePt t="60995" x="3867150" y="2652713"/>
          <p14:tracePt t="61011" x="4000500" y="2635250"/>
          <p14:tracePt t="61028" x="4205288" y="2571750"/>
          <p14:tracePt t="61045" x="4429125" y="2509838"/>
          <p14:tracePt t="61061" x="4625975" y="2492375"/>
          <p14:tracePt t="61078" x="4857750" y="2465388"/>
          <p14:tracePt t="61095" x="4884738" y="2455863"/>
          <p14:tracePt t="61111" x="4875213" y="2446338"/>
          <p14:tracePt t="61188" x="4867275" y="2438400"/>
          <p14:tracePt t="61197" x="4813300" y="2420938"/>
          <p14:tracePt t="61213" x="4759325" y="2401888"/>
          <p14:tracePt t="61228" x="4670425" y="2384425"/>
          <p14:tracePt t="61245" x="4589463" y="2366963"/>
          <p14:tracePt t="61261" x="4545013" y="2357438"/>
          <p14:tracePt t="61278" x="4527550" y="2357438"/>
          <p14:tracePt t="61311" x="4518025" y="2349500"/>
          <p14:tracePt t="61338" x="4491038" y="2339975"/>
          <p14:tracePt t="61354" x="4473575" y="2339975"/>
          <p14:tracePt t="61363" x="4419600" y="2339975"/>
          <p14:tracePt t="61378" x="4367213" y="2339975"/>
          <p14:tracePt t="61394" x="4259263" y="2339975"/>
          <p14:tracePt t="61411" x="4081463" y="2339975"/>
          <p14:tracePt t="61428" x="3884613" y="2303463"/>
          <p14:tracePt t="61444" x="3411538" y="2259013"/>
          <p14:tracePt t="61462" x="3044825" y="2259013"/>
          <p14:tracePt t="61478" x="2741613" y="2286000"/>
          <p14:tracePt t="61494" x="2509838" y="2295525"/>
          <p14:tracePt t="61510" x="2384425" y="2312988"/>
          <p14:tracePt t="61527" x="2276475" y="2339975"/>
          <p14:tracePt t="61544" x="2152650" y="2384425"/>
          <p14:tracePt t="61561" x="1965325" y="2401888"/>
          <p14:tracePt t="61577" x="1758950" y="2428875"/>
          <p14:tracePt t="61594" x="1544638" y="2446338"/>
          <p14:tracePt t="61611" x="1366838" y="2465388"/>
          <p14:tracePt t="61628" x="1366838" y="2473325"/>
          <p14:tracePt t="61645" x="1366838" y="2482850"/>
          <p14:tracePt t="61663" x="1374775" y="2492375"/>
          <p14:tracePt t="61678" x="1374775" y="2509838"/>
          <p14:tracePt t="61695" x="1374775" y="2527300"/>
          <p14:tracePt t="61713" x="1393825" y="2536825"/>
          <p14:tracePt t="61728" x="1419225" y="2571750"/>
          <p14:tracePt t="61745" x="1465263" y="2635250"/>
          <p14:tracePt t="61761" x="1527175" y="2803525"/>
          <p14:tracePt t="61778" x="1581150" y="2955925"/>
          <p14:tracePt t="61795" x="1598613" y="3036888"/>
          <p14:tracePt t="61812" x="1544638" y="3135313"/>
          <p14:tracePt t="61828" x="1438275" y="3313113"/>
          <p14:tracePt t="61847" x="1366838" y="3402013"/>
          <p14:tracePt t="61863" x="1339850" y="3438525"/>
          <p14:tracePt t="61878" x="1339850" y="3455988"/>
          <p14:tracePt t="61895" x="1330325" y="3465513"/>
          <p14:tracePt t="61912" x="1322388" y="3482975"/>
          <p14:tracePt t="61928" x="1322388" y="3492500"/>
          <p14:tracePt t="61944" x="1312863" y="3500438"/>
          <p14:tracePt t="61961" x="1312863" y="3509963"/>
          <p14:tracePt t="62002" x="1303338" y="3509963"/>
          <p14:tracePt t="62018" x="1295400" y="3509963"/>
          <p14:tracePt t="62064" x="1285875" y="3500438"/>
          <p14:tracePt t="62072" x="1268413" y="3465513"/>
          <p14:tracePt t="62080" x="1258888" y="3429000"/>
          <p14:tracePt t="62094" x="1250950" y="3330575"/>
          <p14:tracePt t="62112" x="1258888" y="3278188"/>
          <p14:tracePt t="62128" x="1276350" y="3232150"/>
          <p14:tracePt t="62144" x="1295400" y="3179763"/>
          <p14:tracePt t="62163" x="1312863" y="3135313"/>
          <p14:tracePt t="62178" x="1347788" y="3081338"/>
          <p14:tracePt t="62195" x="1393825" y="3036888"/>
          <p14:tracePt t="62212" x="1419225" y="3000375"/>
          <p14:tracePt t="62228" x="1446213" y="2973388"/>
          <p14:tracePt t="62245" x="1446213" y="2955925"/>
          <p14:tracePt t="62261" x="1465263" y="2946400"/>
          <p14:tracePt t="62278" x="1500188" y="2928938"/>
          <p14:tracePt t="62294" x="1571625" y="2911475"/>
          <p14:tracePt t="62312" x="1643063" y="2894013"/>
          <p14:tracePt t="62328" x="1697038" y="2874963"/>
          <p14:tracePt t="62345" x="1776413" y="2867025"/>
          <p14:tracePt t="62362" x="1803400" y="2867025"/>
          <p14:tracePt t="62378" x="1812925" y="2874963"/>
          <p14:tracePt t="62395" x="1830388" y="2874963"/>
          <p14:tracePt t="62412" x="1866900" y="2894013"/>
          <p14:tracePt t="62428" x="1928813" y="2894013"/>
          <p14:tracePt t="62445" x="1990725" y="2894013"/>
          <p14:tracePt t="62462" x="2017713" y="2894013"/>
          <p14:tracePt t="62478" x="2027238" y="2894013"/>
          <p14:tracePt t="62495" x="2036763" y="2884488"/>
          <p14:tracePt t="62519" x="2044700" y="2884488"/>
          <p14:tracePt t="62529" x="2071688" y="2874963"/>
          <p14:tracePt t="62545" x="2081213" y="2874963"/>
          <p14:tracePt t="62561" x="2089150" y="2867025"/>
          <p14:tracePt t="62578" x="2098675" y="2867025"/>
          <p14:tracePt t="62669" x="2108200" y="2867025"/>
          <p14:tracePt t="62682" x="2116138" y="2867025"/>
          <p14:tracePt t="62695" x="2133600" y="2867025"/>
          <p14:tracePt t="62712" x="2143125" y="2857500"/>
          <p14:tracePt t="62729" x="2160588" y="2840038"/>
          <p14:tracePt t="62745" x="2179638" y="2813050"/>
          <p14:tracePt t="62763" x="2197100" y="2768600"/>
          <p14:tracePt t="62778" x="2214563" y="2732088"/>
          <p14:tracePt t="62795" x="2214563" y="2679700"/>
          <p14:tracePt t="62812" x="2214563" y="2643188"/>
          <p14:tracePt t="62828" x="2187575" y="2571750"/>
          <p14:tracePt t="62845" x="2133600" y="2473325"/>
          <p14:tracePt t="62863" x="2089150" y="2420938"/>
          <p14:tracePt t="62878" x="2054225" y="2401888"/>
          <p14:tracePt t="62895" x="2027238" y="2374900"/>
          <p14:tracePt t="62911" x="2000250" y="2366963"/>
          <p14:tracePt t="62928" x="1946275" y="2349500"/>
          <p14:tracePt t="62944" x="1884363" y="2330450"/>
          <p14:tracePt t="62961" x="1830388" y="2312988"/>
          <p14:tracePt t="62978" x="1731963" y="2303463"/>
          <p14:tracePt t="62997" x="1679575" y="2295525"/>
          <p14:tracePt t="63013" x="1643063" y="2295525"/>
          <p14:tracePt t="63029" x="1608138" y="2295525"/>
          <p14:tracePt t="63045" x="1581150" y="2295525"/>
          <p14:tracePt t="63078" x="1581150" y="2303463"/>
          <p14:tracePt t="63120" x="1608138" y="2303463"/>
          <p14:tracePt t="63137" x="1670050" y="2322513"/>
          <p14:tracePt t="63147" x="1839913" y="2349500"/>
          <p14:tracePt t="63163" x="2036763" y="2374900"/>
          <p14:tracePt t="63178" x="2214563" y="2384425"/>
          <p14:tracePt t="63195" x="2347913" y="2384425"/>
          <p14:tracePt t="63212" x="2465388" y="2366963"/>
          <p14:tracePt t="63228" x="2616200" y="2330450"/>
          <p14:tracePt t="63246" x="3054350" y="2322513"/>
          <p14:tracePt t="63263" x="3429000" y="2322513"/>
          <p14:tracePt t="63278" x="3776663" y="2393950"/>
          <p14:tracePt t="63295" x="4071938" y="2401888"/>
          <p14:tracePt t="63312" x="4214813" y="2401888"/>
          <p14:tracePt t="63329" x="4232275" y="2393950"/>
          <p14:tracePt t="63345" x="4251325" y="2384425"/>
          <p14:tracePt t="63362" x="4340225" y="2349500"/>
          <p14:tracePt t="63379" x="4384675" y="2330450"/>
          <p14:tracePt t="63395" x="4429125" y="2312988"/>
          <p14:tracePt t="63412" x="4438650" y="2312988"/>
          <p14:tracePt t="63428" x="4429125" y="2312988"/>
          <p14:tracePt t="63459" x="4419600" y="2312988"/>
          <p14:tracePt t="63468" x="4411663" y="2312988"/>
          <p14:tracePt t="63478" x="4384675" y="2322513"/>
          <p14:tracePt t="63496" x="4384675" y="2330450"/>
          <p14:tracePt t="63512" x="4473575" y="2349500"/>
          <p14:tracePt t="63528" x="4625975" y="2349500"/>
          <p14:tracePt t="63545" x="4830763" y="2357438"/>
          <p14:tracePt t="63561" x="5054600" y="2366963"/>
          <p14:tracePt t="63578" x="5295900" y="2366963"/>
          <p14:tracePt t="63594" x="5456238" y="2366963"/>
          <p14:tracePt t="63611" x="5492750" y="2357438"/>
          <p14:tracePt t="63644" x="5429250" y="2357438"/>
          <p14:tracePt t="63662" x="5232400" y="2349500"/>
          <p14:tracePt t="63678" x="4973638" y="2322513"/>
          <p14:tracePt t="63694" x="4705350" y="2286000"/>
          <p14:tracePt t="63711" x="4537075" y="2268538"/>
          <p14:tracePt t="63745" x="4554538" y="2251075"/>
          <p14:tracePt t="63763" x="4598988" y="2251075"/>
          <p14:tracePt t="63779" x="4670425" y="2251075"/>
          <p14:tracePt t="63795" x="4776788" y="2251075"/>
          <p14:tracePt t="63812" x="4902200" y="2278063"/>
          <p14:tracePt t="63828" x="5064125" y="2278063"/>
          <p14:tracePt t="63845" x="5143500" y="2286000"/>
          <p14:tracePt t="63862" x="5153025" y="2286000"/>
          <p14:tracePt t="63878" x="5126038" y="2286000"/>
          <p14:tracePt t="63927" x="5089525" y="2295525"/>
          <p14:tracePt t="63936" x="5045075" y="2303463"/>
          <p14:tracePt t="63948" x="4956175" y="2303463"/>
          <p14:tracePt t="63961" x="4867275" y="2295525"/>
          <p14:tracePt t="63978" x="4840288" y="2295525"/>
          <p14:tracePt t="64011" x="4857750" y="2295525"/>
          <p14:tracePt t="64036" x="4884738" y="2286000"/>
          <p14:tracePt t="64045" x="4929188" y="2286000"/>
          <p14:tracePt t="64061" x="4938713" y="2286000"/>
          <p14:tracePt t="64078" x="4921250" y="2286000"/>
          <p14:tracePt t="64095" x="4768850" y="2286000"/>
          <p14:tracePt t="64112" x="4537075" y="2286000"/>
          <p14:tracePt t="64129" x="4089400" y="2330450"/>
          <p14:tracePt t="64146" x="2776538" y="2295525"/>
          <p14:tracePt t="64164" x="1785938" y="2411413"/>
          <p14:tracePt t="64179" x="1214438" y="2544763"/>
          <p14:tracePt t="64195" x="1027113" y="2643188"/>
          <p14:tracePt t="64212" x="1000125" y="2697163"/>
          <p14:tracePt t="64228" x="1000125" y="2732088"/>
          <p14:tracePt t="64245" x="1000125" y="2751138"/>
          <p14:tracePt t="64261" x="982663" y="2768600"/>
          <p14:tracePt t="64278" x="965200" y="2786063"/>
          <p14:tracePt t="64294" x="946150" y="2803525"/>
          <p14:tracePt t="64311" x="893763" y="2822575"/>
          <p14:tracePt t="64328" x="822325" y="2867025"/>
          <p14:tracePt t="64344" x="758825" y="2921000"/>
          <p14:tracePt t="64361" x="723900" y="2946400"/>
          <p14:tracePt t="64377" x="714375" y="2965450"/>
          <p14:tracePt t="64394" x="696913" y="3000375"/>
          <p14:tracePt t="64411" x="687388" y="3098800"/>
          <p14:tracePt t="64428" x="687388" y="3152775"/>
          <p14:tracePt t="64445" x="696913" y="3206750"/>
          <p14:tracePt t="64462" x="723900" y="3259138"/>
          <p14:tracePt t="64478" x="750888" y="3330575"/>
          <p14:tracePt t="64495" x="803275" y="3411538"/>
          <p14:tracePt t="64512" x="901700" y="3500438"/>
          <p14:tracePt t="64529" x="955675" y="3554413"/>
          <p14:tracePt t="64545" x="973138" y="3581400"/>
          <p14:tracePt t="64562" x="1009650" y="3625850"/>
          <p14:tracePt t="64579" x="1044575" y="3679825"/>
          <p14:tracePt t="64596" x="1098550" y="3697288"/>
          <p14:tracePt t="64612" x="1116013" y="3714750"/>
          <p14:tracePt t="64629" x="1125538" y="3724275"/>
          <p14:tracePt t="64645" x="1125538" y="3751263"/>
          <p14:tracePt t="64695" x="1125538" y="3759200"/>
          <p14:tracePt t="64705" x="1133475" y="3759200"/>
          <p14:tracePt t="64715" x="1143000" y="3778250"/>
          <p14:tracePt t="64729" x="1160463" y="3786188"/>
          <p14:tracePt t="64745" x="1160463" y="3805238"/>
          <p14:tracePt t="64761" x="1160463" y="3822700"/>
          <p14:tracePt t="64778" x="1160463" y="3849688"/>
          <p14:tracePt t="64795" x="1169988" y="3876675"/>
          <p14:tracePt t="64811" x="1187450" y="3894138"/>
          <p14:tracePt t="64828" x="1196975" y="3911600"/>
          <p14:tracePt t="64845" x="1204913" y="3911600"/>
          <p14:tracePt t="64861" x="1214438" y="3911600"/>
          <p14:tracePt t="64880" x="1214438" y="3921125"/>
          <p14:tracePt t="64945" x="1204913" y="3921125"/>
          <p14:tracePt t="65085" x="1196975" y="3921125"/>
          <p14:tracePt t="65117" x="1196975" y="3911600"/>
          <p14:tracePt t="65211" x="1187450" y="3911600"/>
          <p14:tracePt t="65523" x="1169988" y="3911600"/>
          <p14:tracePt t="65539" x="1125538" y="3938588"/>
          <p14:tracePt t="65549" x="1054100" y="4027488"/>
          <p14:tracePt t="65563" x="965200" y="4206875"/>
          <p14:tracePt t="65579" x="822325" y="4510088"/>
          <p14:tracePt t="65595" x="652463" y="4973638"/>
          <p14:tracePt t="65612" x="509588" y="5367338"/>
          <p14:tracePt t="65629" x="428625" y="5554663"/>
          <p14:tracePt t="65645" x="419100" y="5670550"/>
          <p14:tracePt t="65645" x="419100" y="5707063"/>
          <p14:tracePt t="65665" x="428625" y="5768975"/>
          <p14:tracePt t="65679" x="446088" y="5813425"/>
          <p14:tracePt t="65696" x="465138" y="5857875"/>
          <p14:tracePt t="65712" x="465138" y="5876925"/>
          <p14:tracePt t="65729" x="465138" y="5894388"/>
          <p14:tracePt t="65745" x="465138" y="5903913"/>
          <p14:tracePt t="65761" x="465138" y="5911850"/>
          <p14:tracePt t="65778" x="465138" y="5929313"/>
          <p14:tracePt t="65795" x="455613" y="5948363"/>
          <p14:tracePt t="65811" x="401638" y="6037263"/>
          <p14:tracePt t="65828" x="357188" y="6135688"/>
          <p14:tracePt t="65845" x="347663" y="6189663"/>
          <p14:tracePt t="65861" x="357188" y="6207125"/>
          <p14:tracePt t="65878" x="384175" y="6224588"/>
          <p14:tracePt t="65895" x="428625" y="6224588"/>
          <p14:tracePt t="65913" x="465138" y="6224588"/>
          <p14:tracePt t="65929" x="500063" y="6224588"/>
          <p14:tracePt t="65946" x="517525" y="6207125"/>
          <p14:tracePt t="65962" x="554038" y="6189663"/>
          <p14:tracePt t="65979" x="588963" y="6153150"/>
          <p14:tracePt t="65995" x="608013" y="6135688"/>
          <p14:tracePt t="66011" x="608013" y="6126163"/>
          <p14:tracePt t="66028" x="608013" y="6118225"/>
          <p14:tracePt t="66045" x="588963" y="6118225"/>
          <p14:tracePt t="66063" x="544513" y="6143625"/>
          <p14:tracePt t="66079" x="482600" y="6189663"/>
          <p14:tracePt t="66094" x="428625" y="6207125"/>
          <p14:tracePt t="66111" x="411163" y="6207125"/>
          <p14:tracePt t="66128" x="401638" y="6207125"/>
          <p14:tracePt t="66162" x="411163" y="6207125"/>
          <p14:tracePt t="66189" x="428625" y="6207125"/>
          <p14:tracePt t="66198" x="509588" y="6189663"/>
          <p14:tracePt t="66212" x="598488" y="6170613"/>
          <p14:tracePt t="66229" x="652463" y="6162675"/>
          <p14:tracePt t="66246" x="669925" y="6162675"/>
          <p14:tracePt t="66279" x="652463" y="6162675"/>
          <p14:tracePt t="66321" x="633413" y="6162675"/>
          <p14:tracePt t="66331" x="561975" y="6170613"/>
          <p14:tracePt t="66346" x="500063" y="6170613"/>
          <p14:tracePt t="66362" x="465138" y="6170613"/>
          <p14:tracePt t="66379" x="455613" y="6170613"/>
          <p14:tracePt t="66395" x="482600" y="6170613"/>
          <p14:tracePt t="66462" x="544513" y="6162675"/>
          <p14:tracePt t="66471" x="608013" y="6153150"/>
          <p14:tracePt t="66481" x="687388" y="6135688"/>
          <p14:tracePt t="66496" x="741363" y="6118225"/>
          <p14:tracePt t="66512" x="750888" y="6118225"/>
          <p14:tracePt t="66545" x="731838" y="6108700"/>
          <p14:tracePt t="66579" x="687388" y="6108700"/>
          <p14:tracePt t="66587" x="625475" y="6108700"/>
          <p14:tracePt t="66595" x="500063" y="6118225"/>
          <p14:tracePt t="66611" x="465138" y="6118225"/>
          <p14:tracePt t="66645" x="482600" y="6118225"/>
          <p14:tracePt t="66681" x="536575" y="6118225"/>
          <p14:tracePt t="66691" x="608013" y="6099175"/>
          <p14:tracePt t="66700" x="714375" y="6081713"/>
          <p14:tracePt t="66714" x="758825" y="6081713"/>
          <p14:tracePt t="66728" x="768350" y="6081713"/>
          <p14:tracePt t="66761" x="758825" y="6081713"/>
          <p14:tracePt t="66783" x="723900" y="6081713"/>
          <p14:tracePt t="66795" x="652463" y="6081713"/>
          <p14:tracePt t="66812" x="561975" y="6091238"/>
          <p14:tracePt t="66829" x="554038" y="6091238"/>
          <p14:tracePt t="66845" x="571500" y="6099175"/>
          <p14:tracePt t="66915" x="633413" y="6099175"/>
          <p14:tracePt t="66924" x="704850" y="6099175"/>
          <p14:tracePt t="66934" x="795338" y="6099175"/>
          <p14:tracePt t="66946" x="1044575" y="6126163"/>
          <p14:tracePt t="66964" x="1108075" y="6143625"/>
          <p14:tracePt t="66996" x="1062038" y="6143625"/>
          <p14:tracePt t="67012" x="955675" y="6143625"/>
          <p14:tracePt t="67029" x="839788" y="6143625"/>
          <p14:tracePt t="67046" x="714375" y="6143625"/>
          <p14:tracePt t="67062" x="642938" y="6143625"/>
          <p14:tracePt t="67095" x="652463" y="6143625"/>
          <p14:tracePt t="67135" x="687388" y="6135688"/>
          <p14:tracePt t="67144" x="776288" y="6135688"/>
          <p14:tracePt t="67164" x="884238" y="6135688"/>
          <p14:tracePt t="67179" x="911225" y="6135688"/>
          <p14:tracePt t="67195" x="901700" y="6135688"/>
          <p14:tracePt t="67214" x="795338" y="6135688"/>
          <p14:tracePt t="67229" x="679450" y="6135688"/>
          <p14:tracePt t="67246" x="554038" y="6153150"/>
          <p14:tracePt t="67262" x="465138" y="6170613"/>
          <p14:tracePt t="67279" x="465138" y="6180138"/>
          <p14:tracePt t="67296" x="500063" y="6180138"/>
          <p14:tracePt t="67315" x="561975" y="6162675"/>
          <p14:tracePt t="67329" x="758825" y="6162675"/>
          <p14:tracePt t="67346" x="866775" y="6153150"/>
          <p14:tracePt t="67362" x="901700" y="6153150"/>
          <p14:tracePt t="67396" x="884238" y="6153150"/>
          <p14:tracePt t="67412" x="812800" y="6143625"/>
          <p14:tracePt t="67429" x="696913" y="6143625"/>
          <p14:tracePt t="67446" x="608013" y="6143625"/>
          <p14:tracePt t="67464" x="588963" y="6143625"/>
          <p14:tracePt t="67480" x="581025" y="6143625"/>
          <p14:tracePt t="67495" x="615950" y="6143625"/>
          <p14:tracePt t="67519" x="642938" y="6135688"/>
          <p14:tracePt t="67529" x="758825" y="6126163"/>
          <p14:tracePt t="67546" x="874713" y="6126163"/>
          <p14:tracePt t="67562" x="938213" y="6126163"/>
          <p14:tracePt t="67595" x="803275" y="6143625"/>
          <p14:tracePt t="67612" x="669925" y="6143625"/>
          <p14:tracePt t="67629" x="544513" y="6170613"/>
          <p14:tracePt t="67646" x="517525" y="6170613"/>
          <p14:tracePt t="67664" x="527050" y="6170613"/>
          <p14:tracePt t="67691" x="536575" y="6170613"/>
          <p14:tracePt t="67701" x="608013" y="6153150"/>
          <p14:tracePt t="67714" x="741363" y="6143625"/>
          <p14:tracePt t="67730" x="901700" y="6143625"/>
          <p14:tracePt t="67746" x="982663" y="6143625"/>
          <p14:tracePt t="67762" x="990600" y="6143625"/>
          <p14:tracePt t="67779" x="965200" y="6153150"/>
          <p14:tracePt t="67799" x="911225" y="6153150"/>
          <p14:tracePt t="67812" x="822325" y="6153150"/>
          <p14:tracePt t="67828" x="768350" y="6153150"/>
          <p14:tracePt t="67845" x="750888" y="6153150"/>
          <p14:tracePt t="67879" x="768350" y="6153150"/>
          <p14:tracePt t="67902" x="803275" y="6143625"/>
          <p14:tracePt t="67912" x="938213" y="6143625"/>
          <p14:tracePt t="67929" x="1089025" y="6170613"/>
          <p14:tracePt t="67946" x="1125538" y="6180138"/>
          <p14:tracePt t="67962" x="1081088" y="6180138"/>
          <p14:tracePt t="67980" x="973138" y="6180138"/>
          <p14:tracePt t="67996" x="857250" y="6180138"/>
          <p14:tracePt t="68012" x="795338" y="6180138"/>
          <p14:tracePt t="68029" x="785813" y="6180138"/>
          <p14:tracePt t="68062" x="776288" y="6170613"/>
          <p14:tracePt t="68079" x="776288" y="6162675"/>
          <p14:tracePt t="68096" x="785813" y="6143625"/>
          <p14:tracePt t="68114" x="795338" y="6135688"/>
          <p14:tracePt t="68130" x="839788" y="6091238"/>
          <p14:tracePt t="68145" x="919163" y="5983288"/>
          <p14:tracePt t="68163" x="990600" y="5751513"/>
          <p14:tracePt t="68178" x="1044575" y="5411788"/>
          <p14:tracePt t="68195" x="1071563" y="5000625"/>
          <p14:tracePt t="68212" x="1214438" y="4349750"/>
          <p14:tracePt t="68229" x="1268413" y="4135438"/>
          <p14:tracePt t="68245" x="1357313" y="4027488"/>
          <p14:tracePt t="68261" x="1428750" y="3956050"/>
          <p14:tracePt t="68278" x="1482725" y="3894138"/>
          <p14:tracePt t="68295" x="1509713" y="3830638"/>
          <p14:tracePt t="68311" x="1517650" y="3786188"/>
          <p14:tracePt t="68328" x="1536700" y="3733800"/>
          <p14:tracePt t="68345" x="1571625" y="3697288"/>
          <p14:tracePt t="68361" x="1589088" y="3652838"/>
          <p14:tracePt t="68379" x="1598613" y="3635375"/>
          <p14:tracePt t="68395" x="1598613" y="3625850"/>
          <p14:tracePt t="68411" x="1598613" y="3608388"/>
          <p14:tracePt t="68428" x="1571625" y="3608388"/>
          <p14:tracePt t="68445" x="1571625" y="3598863"/>
          <p14:tracePt t="68462" x="1571625" y="3589338"/>
          <p14:tracePt t="68544" x="1571625" y="3581400"/>
          <p14:tracePt t="68598" x="1571625" y="3563938"/>
          <p14:tracePt t="68607" x="1562100" y="3554413"/>
          <p14:tracePt t="68622" x="1562100" y="3544888"/>
          <p14:tracePt t="68632" x="1554163" y="3536950"/>
          <p14:tracePt t="68646" x="1554163" y="3527425"/>
          <p14:tracePt t="68664" x="1536700" y="3517900"/>
          <p14:tracePt t="68679" x="1509713" y="3509963"/>
          <p14:tracePt t="68696" x="1490663" y="3500438"/>
          <p14:tracePt t="68712" x="1473200" y="3500438"/>
          <p14:tracePt t="68730" x="1438275" y="3509963"/>
          <p14:tracePt t="68746" x="1250950" y="3662363"/>
          <p14:tracePt t="68763" x="1108075" y="3840163"/>
          <p14:tracePt t="68779" x="1036638" y="3938588"/>
          <p14:tracePt t="68796" x="1000125" y="3973513"/>
          <p14:tracePt t="68812" x="990600" y="3983038"/>
          <p14:tracePt t="68829" x="1009650" y="3992563"/>
          <p14:tracePt t="69044" x="1160463" y="4019550"/>
          <p14:tracePt t="69053" x="1330325" y="4044950"/>
          <p14:tracePt t="69062" x="1714500" y="4054475"/>
          <p14:tracePt t="69079" x="2357438" y="3948113"/>
          <p14:tracePt t="69096" x="3062288" y="3921125"/>
          <p14:tracePt t="69114" x="3411538" y="3876675"/>
          <p14:tracePt t="69130" x="3633788" y="3805238"/>
          <p14:tracePt t="69146" x="3795713" y="3751263"/>
          <p14:tracePt t="69164" x="3884613" y="3679825"/>
          <p14:tracePt t="69179" x="3956050" y="3625850"/>
          <p14:tracePt t="69196" x="4000500" y="3589338"/>
          <p14:tracePt t="69213" x="4044950" y="3554413"/>
          <p14:tracePt t="69229" x="4062413" y="3544888"/>
          <p14:tracePt t="69246" x="4071938" y="3509963"/>
          <p14:tracePt t="69264" x="4054475" y="3482975"/>
          <p14:tracePt t="69279" x="4027488" y="3465513"/>
          <p14:tracePt t="69296" x="4027488" y="3455988"/>
          <p14:tracePt t="69312" x="4017963" y="3421063"/>
          <p14:tracePt t="69329" x="4017963" y="3375025"/>
          <p14:tracePt t="69345" x="4081463" y="3286125"/>
          <p14:tracePt t="69362" x="4313238" y="3063875"/>
          <p14:tracePt t="69380" x="4537075" y="2884488"/>
          <p14:tracePt t="69395" x="4741863" y="2732088"/>
          <p14:tracePt t="69412" x="4884738" y="2616200"/>
          <p14:tracePt t="69429" x="5045075" y="2527300"/>
          <p14:tracePt t="69445" x="5214938" y="2455863"/>
          <p14:tracePt t="69462" x="5349875" y="2374900"/>
          <p14:tracePt t="69479" x="5411788" y="2339975"/>
          <p14:tracePt t="69495" x="5421313" y="2330450"/>
          <p14:tracePt t="69512" x="5429250" y="2330450"/>
          <p14:tracePt t="69702" x="5438775" y="2330450"/>
          <p14:tracePt t="69718" x="5446713" y="2330450"/>
          <p14:tracePt t="69729" x="5465763" y="2330450"/>
          <p14:tracePt t="69746" x="5483225" y="2322513"/>
          <p14:tracePt t="69764" x="5492750" y="2322513"/>
          <p14:tracePt t="69796" x="5492750" y="2312988"/>
          <p14:tracePt t="69952" x="5473700" y="2303463"/>
          <p14:tracePt t="70014" x="5473700" y="2295525"/>
          <p14:tracePt t="70025" x="5456238" y="2286000"/>
          <p14:tracePt t="70039" x="5446713" y="2278063"/>
          <p14:tracePt t="70048" x="5421313" y="2259013"/>
          <p14:tracePt t="70062" x="5411788" y="2259013"/>
          <p14:tracePt t="70078" x="5402263" y="2259013"/>
          <p14:tracePt t="70095" x="5394325" y="2251075"/>
          <p14:tracePt t="70156" x="5394325" y="2241550"/>
          <p14:tracePt t="70165" x="5367338" y="2232025"/>
          <p14:tracePt t="70180" x="5349875" y="2224088"/>
          <p14:tracePt t="70196" x="5340350" y="2214563"/>
          <p14:tracePt t="70212" x="5330825" y="2206625"/>
          <p14:tracePt t="70230" x="5313363" y="2197100"/>
          <p14:tracePt t="70246" x="5295900" y="2179638"/>
          <p14:tracePt t="70262" x="5286375" y="2170113"/>
          <p14:tracePt t="70295" x="5286375" y="2160588"/>
          <p14:tracePt t="70390" x="5295900" y="2160588"/>
          <p14:tracePt t="70406" x="5303838" y="2160588"/>
          <p14:tracePt t="70416" x="5295900" y="2152650"/>
          <p14:tracePt t="70476" x="5259388" y="2143125"/>
          <p14:tracePt t="70485" x="5232400" y="2135188"/>
          <p14:tracePt t="70496" x="5170488" y="2116138"/>
          <p14:tracePt t="70513" x="5010150" y="2081213"/>
          <p14:tracePt t="70531" x="4875213" y="2036763"/>
          <p14:tracePt t="70546" x="4795838" y="2017713"/>
          <p14:tracePt t="70563" x="4759325" y="2009775"/>
          <p14:tracePt t="70579" x="4724400" y="2009775"/>
          <p14:tracePt t="70596" x="4705350" y="2009775"/>
          <p14:tracePt t="70613" x="4697413" y="2009775"/>
          <p14:tracePt t="70629" x="4724400" y="2017713"/>
          <p14:tracePt t="70688" x="4768850" y="2027238"/>
          <p14:tracePt t="70698" x="4894263" y="2044700"/>
          <p14:tracePt t="70713" x="5054600" y="2089150"/>
          <p14:tracePt t="70729" x="5207000" y="2125663"/>
          <p14:tracePt t="70746" x="5278438" y="2143125"/>
          <p14:tracePt t="70763" x="5313363" y="2152650"/>
          <p14:tracePt t="70796" x="5286375" y="2152650"/>
          <p14:tracePt t="70813" x="5180013" y="2135188"/>
          <p14:tracePt t="70830" x="4992688" y="2116138"/>
          <p14:tracePt t="70846" x="4813300" y="2081213"/>
          <p14:tracePt t="70863" x="4724400" y="2063750"/>
          <p14:tracePt t="70879" x="4714875" y="2063750"/>
          <p14:tracePt t="70896" x="4724400" y="2063750"/>
          <p14:tracePt t="70984" x="4759325" y="2063750"/>
          <p14:tracePt t="70993" x="4848225" y="2071688"/>
          <p14:tracePt t="71013" x="4921250" y="2089150"/>
          <p14:tracePt t="71030" x="4965700" y="2108200"/>
          <p14:tracePt t="71046" x="4973638" y="2108200"/>
          <p14:tracePt t="71063" x="4983163" y="2108200"/>
          <p14:tracePt t="71079" x="5027613" y="2125663"/>
          <p14:tracePt t="71096" x="5072063" y="2143125"/>
          <p14:tracePt t="71113" x="5143500" y="2160588"/>
          <p14:tracePt t="71129" x="5241925" y="2179638"/>
          <p14:tracePt t="71146" x="5357813" y="2197100"/>
          <p14:tracePt t="71166" x="5384800" y="2214563"/>
          <p14:tracePt t="71180" x="5402263" y="2214563"/>
          <p14:tracePt t="71196" x="5421313" y="2224088"/>
          <p14:tracePt t="71213" x="5429250" y="2224088"/>
          <p14:tracePt t="71246" x="5429250" y="2232025"/>
          <p14:tracePt t="71306" x="5438775" y="2241550"/>
          <p14:tracePt t="71422" x="5456238" y="2241550"/>
          <p14:tracePt t="71432" x="5483225" y="2241550"/>
          <p14:tracePt t="71446" x="5527675" y="2241550"/>
          <p14:tracePt t="71462" x="5581650" y="2251075"/>
          <p14:tracePt t="71479" x="5626100" y="2251075"/>
          <p14:tracePt t="71495" x="5661025" y="2251075"/>
          <p14:tracePt t="71512" x="5707063" y="2259013"/>
          <p14:tracePt t="71529" x="5732463" y="2268538"/>
          <p14:tracePt t="71546" x="5751513" y="2278063"/>
          <p14:tracePt t="71562" x="5778500" y="2278063"/>
          <p14:tracePt t="71596" x="5786438" y="2278063"/>
          <p14:tracePt t="71658" x="5786438" y="2268538"/>
          <p14:tracePt t="71713" x="5786438" y="2259013"/>
          <p14:tracePt t="71722" x="5778500" y="2251075"/>
          <p14:tracePt t="71736" x="5768975" y="2251075"/>
          <p14:tracePt t="71746" x="5751513" y="2251075"/>
          <p14:tracePt t="71763" x="5732463" y="2232025"/>
          <p14:tracePt t="71780" x="5707063" y="2224088"/>
          <p14:tracePt t="71796" x="5661025" y="2197100"/>
          <p14:tracePt t="71814" x="5643563" y="2187575"/>
          <p14:tracePt t="71831" x="5635625" y="2187575"/>
          <p14:tracePt t="71846" x="5626100" y="2187575"/>
          <p14:tracePt t="71863" x="5616575" y="2187575"/>
          <p14:tracePt t="71962" x="5608638" y="2187575"/>
          <p14:tracePt t="71971" x="5589588" y="2187575"/>
          <p14:tracePt t="72072" x="5581650" y="2187575"/>
          <p14:tracePt t="72082" x="5581650" y="2179638"/>
          <p14:tracePt t="72104" x="5599113" y="2179638"/>
          <p14:tracePt t="72220" x="5616575" y="2179638"/>
          <p14:tracePt t="72229" x="5670550" y="2187575"/>
          <p14:tracePt t="72246" x="5724525" y="2206625"/>
          <p14:tracePt t="72263" x="5759450" y="2214563"/>
          <p14:tracePt t="72296" x="5778500" y="2214563"/>
          <p14:tracePt t="72314" x="5786438" y="2214563"/>
          <p14:tracePt t="72331" x="5795963" y="2214563"/>
          <p14:tracePt t="72347" x="5803900" y="2214563"/>
          <p14:tracePt t="72363" x="5813425" y="2214563"/>
          <p14:tracePt t="72416" x="5795963" y="2214563"/>
          <p14:tracePt t="72550" x="5768975" y="2206625"/>
          <p14:tracePt t="72560" x="5732463" y="2197100"/>
          <p14:tracePt t="72568" x="5688013" y="2179638"/>
          <p14:tracePt t="72580" x="5635625" y="2179638"/>
          <p14:tracePt t="72596" x="5589588" y="2170113"/>
          <p14:tracePt t="72612" x="5554663" y="2170113"/>
          <p14:tracePt t="72630" x="5510213" y="2160588"/>
          <p14:tracePt t="72646" x="5465763" y="2152650"/>
          <p14:tracePt t="72665" x="5411788" y="2143125"/>
          <p14:tracePt t="72680" x="5357813" y="2125663"/>
          <p14:tracePt t="72696" x="5286375" y="2108200"/>
          <p14:tracePt t="72714" x="5197475" y="2089150"/>
          <p14:tracePt t="72730" x="5153025" y="2071688"/>
          <p14:tracePt t="72746" x="5135563" y="2071688"/>
          <p14:tracePt t="72763" x="5081588" y="2054225"/>
          <p14:tracePt t="72779" x="4956175" y="2036763"/>
          <p14:tracePt t="72796" x="4822825" y="2000250"/>
          <p14:tracePt t="72814" x="4687888" y="1973263"/>
          <p14:tracePt t="72831" x="4670425" y="1965325"/>
          <p14:tracePt t="72846" x="4660900" y="1965325"/>
          <p14:tracePt t="72863" x="4652963" y="1955800"/>
          <p14:tracePt t="72879" x="4643438" y="1955800"/>
          <p14:tracePt t="72896" x="4625975" y="1955800"/>
          <p14:tracePt t="72913" x="4616450" y="1955800"/>
          <p14:tracePt t="72930" x="4608513" y="1955800"/>
          <p14:tracePt t="72946" x="4545013" y="1955800"/>
          <p14:tracePt t="72965" x="4518025" y="1955800"/>
          <p14:tracePt t="72981" x="4500563" y="1955800"/>
          <p14:tracePt t="72996" x="4491038" y="1955800"/>
          <p14:tracePt t="73013" x="4473575" y="1955800"/>
          <p14:tracePt t="73030" x="4438650" y="1955800"/>
          <p14:tracePt t="73047" x="4411663" y="1965325"/>
          <p14:tracePt t="73063" x="4384675" y="1965325"/>
          <p14:tracePt t="73081" x="4375150" y="1973263"/>
          <p14:tracePt t="73096" x="4357688" y="1973263"/>
          <p14:tracePt t="73113" x="4348163" y="1973263"/>
          <p14:tracePt t="73129" x="4322763" y="1992313"/>
          <p14:tracePt t="73146" x="4268788" y="2000250"/>
          <p14:tracePt t="73165" x="4232275" y="2009775"/>
          <p14:tracePt t="73180" x="4214813" y="2009775"/>
          <p14:tracePt t="73196" x="4214813" y="2017713"/>
          <p14:tracePt t="73316" x="4241800" y="2017713"/>
          <p14:tracePt t="73326" x="4259263" y="2017713"/>
          <p14:tracePt t="73335" x="4357688" y="2017713"/>
          <p14:tracePt t="73346" x="4473575" y="2036763"/>
          <p14:tracePt t="73363" x="4572000" y="2044700"/>
          <p14:tracePt t="73380" x="4625975" y="2054225"/>
          <p14:tracePt t="73397" x="4643438" y="2054225"/>
          <p14:tracePt t="73412" x="4652963" y="2054225"/>
          <p14:tracePt t="73429" x="4652963" y="2063750"/>
          <p14:tracePt t="73456" x="4670425" y="2063750"/>
          <p14:tracePt t="73464" x="4697413" y="2071688"/>
          <p14:tracePt t="73481" x="4724400" y="2081213"/>
          <p14:tracePt t="73496" x="4776788" y="2081213"/>
          <p14:tracePt t="73513" x="4857750" y="2098675"/>
          <p14:tracePt t="73530" x="4965700" y="2125663"/>
          <p14:tracePt t="73546" x="5064125" y="2143125"/>
          <p14:tracePt t="73563" x="5135563" y="2170113"/>
          <p14:tracePt t="73580" x="5187950" y="2187575"/>
          <p14:tracePt t="73596" x="5207000" y="2187575"/>
          <p14:tracePt t="73630" x="5214938" y="2197100"/>
          <p14:tracePt t="73707" x="5187950" y="2197100"/>
          <p14:tracePt t="73800" x="5143500" y="2197100"/>
          <p14:tracePt t="73809" x="5081588" y="2187575"/>
          <p14:tracePt t="73819" x="5037138" y="2179638"/>
          <p14:tracePt t="73829" x="4965700" y="2160588"/>
          <p14:tracePt t="73846" x="4894263" y="2143125"/>
          <p14:tracePt t="73862" x="4776788" y="2116138"/>
          <p14:tracePt t="73879" x="4705350" y="2098675"/>
          <p14:tracePt t="73896" x="4652963" y="2081213"/>
          <p14:tracePt t="73913" x="4598988" y="2071688"/>
          <p14:tracePt t="73929" x="4554538" y="2054225"/>
          <p14:tracePt t="73946" x="4527550" y="2054225"/>
          <p14:tracePt t="73962" x="4456113" y="2054225"/>
          <p14:tracePt t="73980" x="4402138" y="2054225"/>
          <p14:tracePt t="73996" x="4375150" y="2054225"/>
          <p14:tracePt t="74013" x="4367213" y="2054225"/>
          <p14:tracePt t="74030" x="4348163" y="2054225"/>
          <p14:tracePt t="74046" x="4330700" y="2054225"/>
          <p14:tracePt t="74063" x="4322763" y="2054225"/>
          <p14:tracePt t="74080" x="4303713" y="2054225"/>
          <p14:tracePt t="74096" x="4276725" y="2054225"/>
          <p14:tracePt t="74115" x="4251325" y="2054225"/>
          <p14:tracePt t="74131" x="4205288" y="2054225"/>
          <p14:tracePt t="74147" x="4152900" y="2054225"/>
          <p14:tracePt t="74165" x="4098925" y="2044700"/>
          <p14:tracePt t="74180" x="4054475" y="2044700"/>
          <p14:tracePt t="74197" x="4000500" y="2036763"/>
          <p14:tracePt t="74213" x="3919538" y="2036763"/>
          <p14:tracePt t="74231" x="3857625" y="2036763"/>
          <p14:tracePt t="74247" x="3786188" y="2036763"/>
          <p14:tracePt t="74263" x="3697288" y="2036763"/>
          <p14:tracePt t="74280" x="3571875" y="2009775"/>
          <p14:tracePt t="74297" x="3429000" y="1992313"/>
          <p14:tracePt t="74313" x="3295650" y="1973263"/>
          <p14:tracePt t="74330" x="3170238" y="1955800"/>
          <p14:tracePt t="74346" x="3071813" y="1955800"/>
          <p14:tracePt t="74365" x="3027363" y="1955800"/>
          <p14:tracePt t="74381" x="3027363" y="1982788"/>
          <p14:tracePt t="74397" x="3044825" y="2071688"/>
          <p14:tracePt t="74413" x="3133725" y="2214563"/>
          <p14:tracePt t="74430" x="3295650" y="2384425"/>
          <p14:tracePt t="74447" x="3419475" y="2527300"/>
          <p14:tracePt t="74480" x="3446463" y="2517775"/>
          <p14:tracePt t="74669" x="3455988" y="2509838"/>
          <p14:tracePt t="74678" x="3446463" y="2509838"/>
          <p14:tracePt t="74701" x="3419475" y="2500313"/>
          <p14:tracePt t="74713" x="3322638" y="2465388"/>
          <p14:tracePt t="74730" x="3214688" y="2384425"/>
          <p14:tracePt t="74747" x="3089275" y="2295525"/>
          <p14:tracePt t="74763" x="3027363" y="2268538"/>
          <p14:tracePt t="74780" x="2946400" y="2206625"/>
          <p14:tracePt t="74797" x="2847975" y="2098675"/>
          <p14:tracePt t="74813" x="2768600" y="2017713"/>
          <p14:tracePt t="74830" x="2652713" y="1965325"/>
          <p14:tracePt t="74847" x="2544763" y="1920875"/>
          <p14:tracePt t="74864" x="2509838" y="1911350"/>
          <p14:tracePt t="74881" x="2482850" y="1911350"/>
          <p14:tracePt t="74897" x="2465388" y="1911350"/>
          <p14:tracePt t="74914" x="2438400" y="1911350"/>
          <p14:tracePt t="74930" x="2393950" y="1901825"/>
          <p14:tracePt t="74947" x="2357438" y="1901825"/>
          <p14:tracePt t="74963" x="2339975" y="1901825"/>
          <p14:tracePt t="74980" x="2322513" y="1901825"/>
          <p14:tracePt t="74996" x="2303463" y="1901825"/>
          <p14:tracePt t="75013" x="2286000" y="1901825"/>
          <p14:tracePt t="75030" x="2276475" y="1901825"/>
          <p14:tracePt t="75046" x="2251075" y="1911350"/>
          <p14:tracePt t="75063" x="2205038" y="1911350"/>
          <p14:tracePt t="75080" x="2152650" y="1928813"/>
          <p14:tracePt t="75096" x="2116138" y="1938338"/>
          <p14:tracePt t="75113" x="2098675" y="1946275"/>
          <p14:tracePt t="75130" x="2089150" y="1946275"/>
          <p14:tracePt t="75147" x="2062163" y="1946275"/>
          <p14:tracePt t="75164" x="2054225" y="1955800"/>
          <p14:tracePt t="75179" x="2036763" y="1965325"/>
          <p14:tracePt t="75196" x="2017713" y="1973263"/>
          <p14:tracePt t="75213" x="2000250" y="1992313"/>
          <p14:tracePt t="75230" x="1982788" y="2000250"/>
          <p14:tracePt t="75247" x="1919288" y="2027238"/>
          <p14:tracePt t="75265" x="1884363" y="2054225"/>
          <p14:tracePt t="75280" x="1847850" y="2063750"/>
          <p14:tracePt t="75297" x="1830388" y="2081213"/>
          <p14:tracePt t="75313" x="1822450" y="2089150"/>
          <p14:tracePt t="75330" x="1812925" y="2108200"/>
          <p14:tracePt t="75346" x="1795463" y="2116138"/>
          <p14:tracePt t="75363" x="1795463" y="2125663"/>
          <p14:tracePt t="75380" x="1785938" y="2125663"/>
          <p14:tracePt t="75476" x="1795463" y="2135188"/>
          <p14:tracePt t="75905" x="1812925" y="2143125"/>
          <p14:tracePt t="75914" x="1839913" y="2160588"/>
          <p14:tracePt t="75930" x="1884363" y="2160588"/>
          <p14:tracePt t="75947" x="1928813" y="2160588"/>
          <p14:tracePt t="75963" x="2017713" y="2170113"/>
          <p14:tracePt t="75980" x="2143125" y="2179638"/>
          <p14:tracePt t="75996" x="2295525" y="2187575"/>
          <p14:tracePt t="76014" x="2679700" y="2206625"/>
          <p14:tracePt t="76031" x="3160713" y="2232025"/>
          <p14:tracePt t="76047" x="3608388" y="2322513"/>
          <p14:tracePt t="76063" x="3956050" y="2393950"/>
          <p14:tracePt t="76080" x="4133850" y="2393950"/>
          <p14:tracePt t="76097" x="4232275" y="2393950"/>
          <p14:tracePt t="76114" x="4251325" y="2401888"/>
          <p14:tracePt t="76146" x="4259263" y="2401888"/>
          <p14:tracePt t="76273" x="4286250" y="2401888"/>
          <p14:tracePt t="76289" x="4322763" y="2401888"/>
          <p14:tracePt t="76299" x="4429125" y="2374900"/>
          <p14:tracePt t="76314" x="4527550" y="2357438"/>
          <p14:tracePt t="76330" x="4625975" y="2366963"/>
          <p14:tracePt t="76347" x="4660900" y="2366963"/>
          <p14:tracePt t="76363" x="4679950" y="2366963"/>
          <p14:tracePt t="76397" x="4687888" y="2366963"/>
          <p14:tracePt t="76431" x="4697413" y="2366963"/>
          <p14:tracePt t="76440" x="4697413" y="2357438"/>
          <p14:tracePt t="76697" x="4714875" y="2349500"/>
          <p14:tracePt t="76735" x="4724400" y="2339975"/>
          <p14:tracePt t="76745" x="4732338" y="2339975"/>
          <p14:tracePt t="76763" x="4768850" y="2339975"/>
          <p14:tracePt t="76780" x="4867275" y="2357438"/>
          <p14:tracePt t="76797" x="4946650" y="2374900"/>
          <p14:tracePt t="76814" x="5000625" y="2393950"/>
          <p14:tracePt t="76830" x="5010150" y="2393950"/>
          <p14:tracePt t="76847" x="5018088" y="2393950"/>
          <p14:tracePt t="76880" x="5037138" y="2393950"/>
          <p14:tracePt t="76897" x="5045075" y="2393950"/>
          <p14:tracePt t="76914" x="5054600" y="2393950"/>
          <p14:tracePt t="76930" x="5037138" y="2384425"/>
          <p14:tracePt t="77259" x="5000625" y="2357438"/>
          <p14:tracePt t="77268" x="4929188" y="2322513"/>
          <p14:tracePt t="77280" x="4786313" y="2268538"/>
          <p14:tracePt t="77297" x="4679950" y="2241550"/>
          <p14:tracePt t="77314" x="4581525" y="2214563"/>
          <p14:tracePt t="77330" x="4527550" y="2206625"/>
          <p14:tracePt t="77347" x="4438650" y="2197100"/>
          <p14:tracePt t="77363" x="4295775" y="2170113"/>
          <p14:tracePt t="77380" x="4089400" y="2143125"/>
          <p14:tracePt t="77397" x="3867150" y="2125663"/>
          <p14:tracePt t="77415" x="3544888" y="2081213"/>
          <p14:tracePt t="77431" x="3394075" y="2071688"/>
          <p14:tracePt t="77447" x="3286125" y="2071688"/>
          <p14:tracePt t="77464" x="3160713" y="2044700"/>
          <p14:tracePt t="77480" x="2955925" y="2044700"/>
          <p14:tracePt t="77497" x="2741613" y="2054225"/>
          <p14:tracePt t="77514" x="2544763" y="2063750"/>
          <p14:tracePt t="77530" x="2455863" y="2071688"/>
          <p14:tracePt t="77546" x="2419350" y="2071688"/>
          <p14:tracePt t="77563" x="2411413" y="2071688"/>
          <p14:tracePt t="77579" x="2384425" y="2071688"/>
          <p14:tracePt t="77596" x="2330450" y="2071688"/>
          <p14:tracePt t="77613" x="2276475" y="2089150"/>
          <p14:tracePt t="77630" x="2197100" y="2108200"/>
          <p14:tracePt t="77647" x="2098675" y="2116138"/>
          <p14:tracePt t="77647" x="2062163" y="2116138"/>
          <p14:tracePt t="77667" x="2027238" y="2116138"/>
          <p14:tracePt t="77681" x="2000250" y="2125663"/>
          <p14:tracePt t="77697" x="1955800" y="2135188"/>
          <p14:tracePt t="77714" x="1919288" y="2152650"/>
          <p14:tracePt t="77730" x="1866900" y="2160588"/>
          <p14:tracePt t="77747" x="1857375" y="2160588"/>
          <p14:tracePt t="77764" x="1847850" y="2170113"/>
          <p14:tracePt t="77780" x="1830388" y="2179638"/>
          <p14:tracePt t="77797" x="1822450" y="2187575"/>
          <p14:tracePt t="77814" x="1803400" y="2197100"/>
          <p14:tracePt t="77831" x="1785938" y="2206625"/>
          <p14:tracePt t="77847" x="1776413" y="2206625"/>
          <p14:tracePt t="77863" x="1758950" y="2206625"/>
          <p14:tracePt t="77880" x="1751013" y="2206625"/>
          <p14:tracePt t="77897" x="1731963" y="2214563"/>
          <p14:tracePt t="77913" x="1714500" y="2224088"/>
          <p14:tracePt t="77930" x="1687513" y="2224088"/>
          <p14:tracePt t="77947" x="1679575" y="2224088"/>
          <p14:tracePt t="77980" x="1670050" y="2224088"/>
          <p14:tracePt t="78105" x="1660525" y="2214563"/>
          <p14:tracePt t="78111" x="1652588" y="2214563"/>
          <p14:tracePt t="78129" x="1643063" y="2214563"/>
          <p14:tracePt t="78146" x="1643063" y="2206625"/>
          <p14:tracePt t="78163" x="1643063" y="2197100"/>
          <p14:tracePt t="78179" x="1633538" y="2197100"/>
          <p14:tracePt t="78237" x="1625600" y="2197100"/>
          <p14:tracePt t="78247" x="1581150" y="2197100"/>
          <p14:tracePt t="78264" x="1536700" y="2197100"/>
          <p14:tracePt t="78280" x="1482725" y="2197100"/>
          <p14:tracePt t="78297" x="1446213" y="2214563"/>
          <p14:tracePt t="78314" x="1428750" y="2224088"/>
          <p14:tracePt t="78332" x="1428750" y="2232025"/>
          <p14:tracePt t="78348" x="1401763" y="2251075"/>
          <p14:tracePt t="78364" x="1374775" y="2251075"/>
          <p14:tracePt t="78380" x="1357313" y="2251075"/>
          <p14:tracePt t="78397" x="1347788" y="2251075"/>
          <p14:tracePt t="78430" x="1322388" y="2251075"/>
          <p14:tracePt t="78447" x="1258888" y="2232025"/>
          <p14:tracePt t="78464" x="1187450" y="2224088"/>
          <p14:tracePt t="78480" x="1133475" y="2214563"/>
          <p14:tracePt t="78497" x="1071563" y="2197100"/>
          <p14:tracePt t="78514" x="1036638" y="2197100"/>
          <p14:tracePt t="78530" x="1000125" y="2197100"/>
          <p14:tracePt t="78547" x="955675" y="2206625"/>
          <p14:tracePt t="78564" x="911225" y="2224088"/>
          <p14:tracePt t="78580" x="830263" y="2251075"/>
          <p14:tracePt t="78597" x="803275" y="2303463"/>
          <p14:tracePt t="78613" x="785813" y="2357438"/>
          <p14:tracePt t="78630" x="768350" y="2401888"/>
          <p14:tracePt t="78647" x="750888" y="2465388"/>
          <p14:tracePt t="78665" x="731838" y="2509838"/>
          <p14:tracePt t="78680" x="714375" y="2563813"/>
          <p14:tracePt t="78697" x="704850" y="2608263"/>
          <p14:tracePt t="78714" x="669925" y="2714625"/>
          <p14:tracePt t="78730" x="642938" y="2795588"/>
          <p14:tracePt t="78747" x="633413" y="2901950"/>
          <p14:tracePt t="78764" x="633413" y="3000375"/>
          <p14:tracePt t="78780" x="652463" y="3098800"/>
          <p14:tracePt t="78797" x="660400" y="3152775"/>
          <p14:tracePt t="78813" x="687388" y="3232150"/>
          <p14:tracePt t="78831" x="696913" y="3278188"/>
          <p14:tracePt t="78848" x="704850" y="3313113"/>
          <p14:tracePt t="78864" x="704850" y="3375025"/>
          <p14:tracePt t="78880" x="714375" y="3411538"/>
          <p14:tracePt t="78897" x="723900" y="3421063"/>
          <p14:tracePt t="78913" x="723900" y="3429000"/>
          <p14:tracePt t="78930" x="723900" y="3438525"/>
          <p14:tracePt t="78947" x="741363" y="3446463"/>
          <p14:tracePt t="78964" x="768350" y="3473450"/>
          <p14:tracePt t="78982" x="803275" y="3509963"/>
          <p14:tracePt t="78997" x="812800" y="3517900"/>
          <p14:tracePt t="79014" x="822325" y="3517900"/>
          <p14:tracePt t="79030" x="830263" y="3527425"/>
          <p14:tracePt t="79047" x="866775" y="3536950"/>
          <p14:tracePt t="79064" x="1000125" y="3563938"/>
          <p14:tracePt t="79082" x="1054100" y="3571875"/>
          <p14:tracePt t="79098" x="1089025" y="3581400"/>
          <p14:tracePt t="79114" x="1098550" y="3589338"/>
          <p14:tracePt t="79130" x="1108075" y="3581400"/>
          <p14:tracePt t="79686" x="1125538" y="3571875"/>
          <p14:tracePt t="79695" x="1133475" y="3517900"/>
          <p14:tracePt t="79714" x="1160463" y="3446463"/>
          <p14:tracePt t="79732" x="1196975" y="3394075"/>
          <p14:tracePt t="79748" x="1204913" y="3375025"/>
          <p14:tracePt t="79764" x="1214438" y="3357563"/>
          <p14:tracePt t="79780" x="1223963" y="3349625"/>
          <p14:tracePt t="79797" x="1231900" y="3340100"/>
          <p14:tracePt t="79814" x="1231900" y="3330575"/>
          <p14:tracePt t="79830" x="1231900" y="3313113"/>
          <p14:tracePt t="79864" x="1231900" y="3322638"/>
          <p14:tracePt t="79936" x="1231900" y="3375025"/>
          <p14:tracePt t="79945" x="1204913" y="3509963"/>
          <p14:tracePt t="79964" x="1169988" y="3697288"/>
          <p14:tracePt t="79982" x="1152525" y="3751263"/>
          <p14:tracePt t="79998" x="1133475" y="3805238"/>
          <p14:tracePt t="80015" x="1133475" y="3830638"/>
          <p14:tracePt t="80030" x="1125538" y="3840163"/>
          <p14:tracePt t="80064" x="1125538" y="3849688"/>
          <p14:tracePt t="80100" x="1125538" y="3840163"/>
          <p14:tracePt t="80656" x="1125538" y="3830638"/>
          <p14:tracePt t="80789" x="1125538" y="3822700"/>
          <p14:tracePt t="80804" x="1143000" y="3813175"/>
          <p14:tracePt t="80814" x="1169988" y="3813175"/>
          <p14:tracePt t="80831" x="1204913" y="3805238"/>
          <p14:tracePt t="80847" x="1258888" y="3805238"/>
          <p14:tracePt t="80864" x="1276350" y="3805238"/>
          <p14:tracePt t="80882" x="1285875" y="3805238"/>
          <p14:tracePt t="80898" x="1285875" y="3795713"/>
          <p14:tracePt t="80992" x="1285875" y="3786188"/>
          <p14:tracePt t="81023" x="1285875" y="3778250"/>
          <p14:tracePt t="81029" x="1276350" y="3778250"/>
          <p14:tracePt t="81046" x="1276350" y="3768725"/>
          <p14:tracePt t="81132" x="1276350" y="3759200"/>
          <p14:tracePt t="81141" x="1276350" y="3751263"/>
          <p14:tracePt t="81166" x="1285875" y="3741738"/>
          <p14:tracePt t="81175" x="1285875" y="3733800"/>
          <p14:tracePt t="81185" x="1295400" y="3714750"/>
          <p14:tracePt t="81197" x="1303338" y="3706813"/>
          <p14:tracePt t="81213" x="1303338" y="3687763"/>
          <p14:tracePt t="81246" x="1295400" y="3687763"/>
          <p14:tracePt t="81430" x="1295400" y="3679825"/>
          <p14:tracePt t="81439" x="1285875" y="3679825"/>
          <p14:tracePt t="81449" x="1268413" y="3670300"/>
          <p14:tracePt t="81464" x="1258888" y="3662363"/>
          <p14:tracePt t="81481" x="1250950" y="3643313"/>
          <p14:tracePt t="81497" x="1223963" y="3635375"/>
          <p14:tracePt t="81514" x="1187450" y="3616325"/>
          <p14:tracePt t="81532" x="1179513" y="3616325"/>
          <p14:tracePt t="81549" x="1169988" y="3608388"/>
          <p14:tracePt t="81564" x="1169988" y="3598863"/>
          <p14:tracePt t="81580" x="1160463" y="3598863"/>
          <p14:tracePt t="81596" x="1143000" y="3589338"/>
          <p14:tracePt t="81614" x="1133475" y="3589338"/>
          <p14:tracePt t="81631" x="1125538" y="3589338"/>
          <p14:tracePt t="81647" x="1125538" y="3598863"/>
          <p14:tracePt t="81742" x="1125538" y="3608388"/>
          <p14:tracePt t="81758" x="1116013" y="3608388"/>
          <p14:tracePt t="81774" x="1108075" y="3608388"/>
          <p14:tracePt t="81790" x="1098550" y="3608388"/>
          <p14:tracePt t="81806" x="1098550" y="3616325"/>
          <p14:tracePt t="81816" x="1089025" y="3625850"/>
          <p14:tracePt t="81831" x="1081088" y="3625850"/>
          <p14:tracePt t="81847" x="1062038" y="3635375"/>
          <p14:tracePt t="81863" x="1054100" y="3643313"/>
          <p14:tracePt t="81880" x="1044575" y="3652838"/>
          <p14:tracePt t="81897" x="1036638" y="3652838"/>
          <p14:tracePt t="81913" x="1036638" y="3662363"/>
          <p14:tracePt t="81930" x="1036638" y="3670300"/>
          <p14:tracePt t="81947" x="1027113" y="3687763"/>
          <p14:tracePt t="81963" x="1017588" y="3697288"/>
          <p14:tracePt t="81980" x="1017588" y="3724275"/>
          <p14:tracePt t="81997" x="1027113" y="3751263"/>
          <p14:tracePt t="82013" x="1044575" y="3778250"/>
          <p14:tracePt t="82031" x="1054100" y="3786188"/>
          <p14:tracePt t="82049" x="1062038" y="3805238"/>
          <p14:tracePt t="82064" x="1071563" y="3813175"/>
          <p14:tracePt t="82081" x="1081088" y="3830638"/>
          <p14:tracePt t="82098" x="1089025" y="3857625"/>
          <p14:tracePt t="82114" x="1098550" y="3857625"/>
          <p14:tracePt t="82131" x="1108075" y="3867150"/>
          <p14:tracePt t="82147" x="1116013" y="3884613"/>
          <p14:tracePt t="82147" x="1133475" y="3902075"/>
          <p14:tracePt t="82167" x="1152525" y="3938588"/>
          <p14:tracePt t="82181" x="1152525" y="3948113"/>
          <p14:tracePt t="82198" x="1169988" y="3956050"/>
          <p14:tracePt t="82214" x="1179513" y="3956050"/>
          <p14:tracePt t="82231" x="1187450" y="3973513"/>
          <p14:tracePt t="82247" x="1204913" y="3973513"/>
          <p14:tracePt t="82264" x="1214438" y="3965575"/>
          <p14:tracePt t="82282" x="1214438" y="3884613"/>
          <p14:tracePt t="82298" x="1196975" y="3759200"/>
          <p14:tracePt t="82314" x="1187450" y="3670300"/>
          <p14:tracePt t="82331" x="1179513" y="3625850"/>
          <p14:tracePt t="82347" x="1169988" y="3589338"/>
          <p14:tracePt t="82364" x="1169988" y="3563938"/>
          <p14:tracePt t="82397" x="1169988" y="3554413"/>
          <p14:tracePt t="82462" x="1160463" y="3544888"/>
          <p14:tracePt t="82486" x="1152525" y="3544888"/>
          <p14:tracePt t="82493" x="1133475" y="3544888"/>
          <p14:tracePt t="82509" x="1116013" y="3544888"/>
          <p14:tracePt t="82517" x="1108075" y="3544888"/>
          <p14:tracePt t="82530" x="1062038" y="3581400"/>
          <p14:tracePt t="82548" x="1044575" y="3625850"/>
          <p14:tracePt t="82564" x="1027113" y="3670300"/>
          <p14:tracePt t="82580" x="1009650" y="3741738"/>
          <p14:tracePt t="82597" x="1000125" y="3795713"/>
          <p14:tracePt t="82613" x="1000125" y="3813175"/>
          <p14:tracePt t="82631" x="1009650" y="3830638"/>
          <p14:tracePt t="82648" x="1027113" y="3849688"/>
          <p14:tracePt t="82667" x="1044575" y="3857625"/>
          <p14:tracePt t="82680" x="1108075" y="3876675"/>
          <p14:tracePt t="82698" x="1143000" y="3884613"/>
          <p14:tracePt t="82713" x="1179513" y="3884613"/>
          <p14:tracePt t="82730" x="1196975" y="3876675"/>
          <p14:tracePt t="82747" x="1223963" y="3830638"/>
          <p14:tracePt t="82763" x="1231900" y="3768725"/>
          <p14:tracePt t="82781" x="1241425" y="3679825"/>
          <p14:tracePt t="82799" x="1231900" y="3608388"/>
          <p14:tracePt t="82814" x="1214438" y="3536950"/>
          <p14:tracePt t="82831" x="1204913" y="3527425"/>
          <p14:tracePt t="82864" x="1196975" y="3517900"/>
          <p14:tracePt t="82917" x="1179513" y="3517900"/>
          <p14:tracePt t="82932" x="1169988" y="3517900"/>
          <p14:tracePt t="82942" x="1160463" y="3517900"/>
          <p14:tracePt t="82950" x="1152525" y="3517900"/>
          <p14:tracePt t="82964" x="1143000" y="3536950"/>
          <p14:tracePt t="82980" x="1125538" y="3544888"/>
          <p14:tracePt t="82997" x="1125538" y="3563938"/>
          <p14:tracePt t="83013" x="1116013" y="3571875"/>
          <p14:tracePt t="83030" x="1116013" y="3581400"/>
          <p14:tracePt t="83047" x="1116013" y="3598863"/>
          <p14:tracePt t="83962" x="1125538" y="3608388"/>
          <p14:tracePt t="84630" x="1133475" y="3608388"/>
          <p14:tracePt t="84647" x="1143000" y="3608388"/>
          <p14:tracePt t="84656" x="1152525" y="3608388"/>
          <p14:tracePt t="84676" x="1160463" y="3608388"/>
          <p14:tracePt t="84717" x="1169988" y="3608388"/>
          <p14:tracePt t="84810" x="1179513" y="3608388"/>
          <p14:tracePt t="84819" x="1187450" y="3616325"/>
          <p14:tracePt t="84832" x="1196975" y="3616325"/>
          <p14:tracePt t="84849" x="1214438" y="3616325"/>
          <p14:tracePt t="84865" x="1223963" y="3625850"/>
          <p14:tracePt t="84881" x="1241425" y="3635375"/>
          <p14:tracePt t="84898" x="1268413" y="3635375"/>
          <p14:tracePt t="84915" x="1303338" y="3635375"/>
          <p14:tracePt t="84931" x="1339850" y="3635375"/>
          <p14:tracePt t="84948" x="1374775" y="3635375"/>
          <p14:tracePt t="84964" x="1384300" y="3635375"/>
          <p14:tracePt t="84982" x="1401763" y="3635375"/>
          <p14:tracePt t="84999" x="1419225" y="3635375"/>
          <p14:tracePt t="85014" x="1446213" y="3625850"/>
          <p14:tracePt t="85031" x="1473200" y="3625850"/>
          <p14:tracePt t="85048" x="1517650" y="3625850"/>
          <p14:tracePt t="85065" x="1571625" y="3625850"/>
          <p14:tracePt t="85081" x="1616075" y="3598863"/>
          <p14:tracePt t="85098" x="1625600" y="3589338"/>
          <p14:tracePt t="85114" x="1633538" y="3581400"/>
          <p14:tracePt t="85131" x="1643063" y="3563938"/>
          <p14:tracePt t="85148" x="1643063" y="3554413"/>
          <p14:tracePt t="85165" x="1643063" y="3544888"/>
          <p14:tracePt t="85185" x="1643063" y="3536950"/>
          <p14:tracePt t="85198" x="1643063" y="3527425"/>
          <p14:tracePt t="85214" x="1598613" y="3492500"/>
          <p14:tracePt t="85233" x="1571625" y="3473450"/>
          <p14:tracePt t="85249" x="1562100" y="3465513"/>
          <p14:tracePt t="85281" x="1544638" y="3455988"/>
          <p14:tracePt t="85327" x="1536700" y="3446463"/>
          <p14:tracePt t="85343" x="1527175" y="3446463"/>
          <p14:tracePt t="85359" x="1517650" y="3438525"/>
          <p14:tracePt t="85381" x="1509713" y="3438525"/>
          <p14:tracePt t="85397" x="1500188" y="3438525"/>
          <p14:tracePt t="85406" x="1490663" y="3438525"/>
          <p14:tracePt t="85420" x="1482725" y="3438525"/>
          <p14:tracePt t="85437" x="1473200" y="3438525"/>
          <p14:tracePt t="85459" x="1465263" y="3438525"/>
          <p14:tracePt t="85468" x="1455738" y="3438525"/>
          <p14:tracePt t="85483" x="1438275" y="3438525"/>
          <p14:tracePt t="85514" x="1428750" y="3438525"/>
          <p14:tracePt t="85531" x="1419225" y="3438525"/>
          <p14:tracePt t="85569" x="1411288" y="3438525"/>
          <p14:tracePt t="85578" x="1401763" y="3438525"/>
          <p14:tracePt t="85593" x="1393825" y="3438525"/>
          <p14:tracePt t="85609" x="1393825" y="3446463"/>
          <p14:tracePt t="85625" x="1384300" y="3446463"/>
          <p14:tracePt t="85634" x="1366838" y="3455988"/>
          <p14:tracePt t="85648" x="1357313" y="3473450"/>
          <p14:tracePt t="85667" x="1339850" y="3482975"/>
          <p14:tracePt t="85681" x="1322388" y="3492500"/>
          <p14:tracePt t="85698" x="1295400" y="3517900"/>
          <p14:tracePt t="85715" x="1285875" y="3527425"/>
          <p14:tracePt t="85732" x="1258888" y="3554413"/>
          <p14:tracePt t="85764" x="1258888" y="3571875"/>
          <p14:tracePt t="85781" x="1250950" y="3598863"/>
          <p14:tracePt t="85798" x="1241425" y="3625850"/>
          <p14:tracePt t="85815" x="1223963" y="3670300"/>
          <p14:tracePt t="85831" x="1214438" y="3697288"/>
          <p14:tracePt t="85848" x="1204913" y="3733800"/>
          <p14:tracePt t="85865" x="1196975" y="3759200"/>
          <p14:tracePt t="85883" x="1196975" y="3813175"/>
          <p14:tracePt t="85897" x="1204913" y="3840163"/>
          <p14:tracePt t="85914" x="1204913" y="3857625"/>
          <p14:tracePt t="85931" x="1204913" y="3867150"/>
          <p14:tracePt t="85948" x="1214438" y="3884613"/>
          <p14:tracePt t="85964" x="1231900" y="3921125"/>
          <p14:tracePt t="85981" x="1285875" y="3983038"/>
          <p14:tracePt t="85999" x="1357313" y="4037013"/>
          <p14:tracePt t="86015" x="1401763" y="4064000"/>
          <p14:tracePt t="86031" x="1455738" y="4081463"/>
          <p14:tracePt t="86048" x="1500188" y="4098925"/>
          <p14:tracePt t="86064" x="1544638" y="4108450"/>
          <p14:tracePt t="86081" x="1571625" y="4108450"/>
          <p14:tracePt t="86098" x="1598613" y="4116388"/>
          <p14:tracePt t="86114" x="1643063" y="4116388"/>
          <p14:tracePt t="86132" x="1731963" y="4116388"/>
          <p14:tracePt t="86148" x="1768475" y="4081463"/>
          <p14:tracePt t="86166" x="1812925" y="4037013"/>
          <p14:tracePt t="86182" x="1830388" y="4010025"/>
          <p14:tracePt t="86198" x="1839913" y="3956050"/>
          <p14:tracePt t="86215" x="1839913" y="3911600"/>
          <p14:tracePt t="86231" x="1822450" y="3795713"/>
          <p14:tracePt t="86249" x="1803400" y="3733800"/>
          <p14:tracePt t="86265" x="1758950" y="3679825"/>
          <p14:tracePt t="86281" x="1697038" y="3635375"/>
          <p14:tracePt t="86298" x="1652588" y="3589338"/>
          <p14:tracePt t="86314" x="1633538" y="3581400"/>
          <p14:tracePt t="86330" x="1625600" y="3571875"/>
          <p14:tracePt t="86348" x="1608138" y="3563938"/>
          <p14:tracePt t="86364" x="1589088" y="3536950"/>
          <p14:tracePt t="86383" x="1571625" y="3536950"/>
          <p14:tracePt t="86399" x="1554163" y="3527425"/>
          <p14:tracePt t="86415" x="1544638" y="3527425"/>
          <p14:tracePt t="86431" x="1536700" y="3527425"/>
          <p14:tracePt t="86448" x="1509713" y="3527425"/>
          <p14:tracePt t="86465" x="1473200" y="3536950"/>
          <p14:tracePt t="86481" x="1401763" y="3563938"/>
          <p14:tracePt t="86499" x="1347788" y="3589338"/>
          <p14:tracePt t="86515" x="1312863" y="3662363"/>
          <p14:tracePt t="86531" x="1295400" y="3724275"/>
          <p14:tracePt t="86548" x="1285875" y="3768725"/>
          <p14:tracePt t="86565" x="1285875" y="3786188"/>
          <p14:tracePt t="86581" x="1285875" y="3822700"/>
          <p14:tracePt t="86598" x="1303338" y="3867150"/>
          <p14:tracePt t="86615" x="1322388" y="3938588"/>
          <p14:tracePt t="86633" x="1330325" y="4000500"/>
          <p14:tracePt t="86649" x="1347788" y="4044950"/>
          <p14:tracePt t="86667" x="1374775" y="4090988"/>
          <p14:tracePt t="86681" x="1401763" y="4116388"/>
          <p14:tracePt t="86698" x="1411288" y="4116388"/>
          <p14:tracePt t="86715" x="1411288" y="4135438"/>
          <p14:tracePt t="86731" x="1428750" y="4143375"/>
          <p14:tracePt t="86747" x="1465263" y="4162425"/>
          <p14:tracePt t="86765" x="1500188" y="4179888"/>
          <p14:tracePt t="86781" x="1544638" y="4197350"/>
          <p14:tracePt t="86797" x="1571625" y="4206875"/>
          <p14:tracePt t="86814" x="1581150" y="4206875"/>
          <p14:tracePt t="86830" x="1608138" y="4206875"/>
          <p14:tracePt t="86847" x="1625600" y="4206875"/>
          <p14:tracePt t="86864" x="1652588" y="4197350"/>
          <p14:tracePt t="86881" x="1697038" y="4162425"/>
          <p14:tracePt t="86897" x="1731963" y="4071938"/>
          <p14:tracePt t="86915" x="1731963" y="4019550"/>
          <p14:tracePt t="86931" x="1731963" y="3973513"/>
          <p14:tracePt t="86947" x="1731963" y="3921125"/>
          <p14:tracePt t="86964" x="1714500" y="3876675"/>
          <p14:tracePt t="86980" x="1704975" y="3822700"/>
          <p14:tracePt t="86997" x="1679575" y="3778250"/>
          <p14:tracePt t="87014" x="1589088" y="3697288"/>
          <p14:tracePt t="87031" x="1536700" y="3670300"/>
          <p14:tracePt t="87047" x="1527175" y="3662363"/>
          <p14:tracePt t="87080" x="1517650" y="3679825"/>
          <p14:tracePt t="87524" x="1509713" y="3697288"/>
          <p14:tracePt t="87532" x="1500188" y="3733800"/>
          <p14:tracePt t="87540" x="1482725" y="3795713"/>
          <p14:tracePt t="87548" x="1419225" y="3956050"/>
          <p14:tracePt t="87563" x="1330325" y="4135438"/>
          <p14:tracePt t="87581" x="1241425" y="4268788"/>
          <p14:tracePt t="87597" x="1169988" y="4402138"/>
          <p14:tracePt t="87614" x="1133475" y="4500563"/>
          <p14:tracePt t="87631" x="1125538" y="4608513"/>
          <p14:tracePt t="87648" x="1133475" y="4724400"/>
          <p14:tracePt t="87666" x="1152525" y="4786313"/>
          <p14:tracePt t="87681" x="1160463" y="4867275"/>
          <p14:tracePt t="87698" x="1160463" y="4929188"/>
          <p14:tracePt t="87714" x="1152525" y="4983163"/>
          <p14:tracePt t="87731" x="1152525" y="5027613"/>
          <p14:tracePt t="87748" x="1152525" y="5064125"/>
          <p14:tracePt t="87764" x="1152525" y="5081588"/>
          <p14:tracePt t="87782" x="1143000" y="5116513"/>
          <p14:tracePt t="87799" x="1125538" y="5143500"/>
          <p14:tracePt t="87815" x="1116013" y="5153025"/>
          <p14:tracePt t="87831" x="1098550" y="5170488"/>
          <p14:tracePt t="87848" x="1089025" y="5187950"/>
          <p14:tracePt t="87865" x="1044575" y="5224463"/>
          <p14:tracePt t="87881" x="1000125" y="5268913"/>
          <p14:tracePt t="87898" x="911225" y="5402263"/>
          <p14:tracePt t="87916" x="830263" y="5519738"/>
          <p14:tracePt t="87932" x="741363" y="5653088"/>
          <p14:tracePt t="87948" x="660400" y="5786438"/>
          <p14:tracePt t="87965" x="642938" y="5884863"/>
          <p14:tracePt t="87982" x="642938" y="5921375"/>
          <p14:tracePt t="87998" x="642938" y="5956300"/>
          <p14:tracePt t="88015" x="642938" y="5975350"/>
          <p14:tracePt t="88031" x="642938" y="5983288"/>
          <p14:tracePt t="88065" x="633413" y="5983288"/>
          <p14:tracePt t="88111" x="633413" y="5992813"/>
          <p14:tracePt t="88127" x="669925" y="5965825"/>
          <p14:tracePt t="88197" x="731838" y="5921375"/>
          <p14:tracePt t="88206" x="803275" y="5857875"/>
          <p14:tracePt t="88217" x="1009650" y="5707063"/>
          <p14:tracePt t="88231" x="1339850" y="5456238"/>
          <p14:tracePt t="88247" x="1704975" y="5214938"/>
          <p14:tracePt t="88264" x="2062163" y="5027613"/>
          <p14:tracePt t="88281" x="2312988" y="4894263"/>
          <p14:tracePt t="88299" x="2384425" y="4805363"/>
          <p14:tracePt t="88315" x="2465388" y="4643438"/>
          <p14:tracePt t="88332" x="2562225" y="4456113"/>
          <p14:tracePt t="88348" x="2643188" y="4322763"/>
          <p14:tracePt t="88365" x="2697163" y="4187825"/>
          <p14:tracePt t="88381" x="2724150" y="4081463"/>
          <p14:tracePt t="88398" x="2751138" y="4027488"/>
          <p14:tracePt t="88414" x="2759075" y="4019550"/>
          <p14:tracePt t="88431" x="2759075" y="3992563"/>
          <p14:tracePt t="88448" x="2768600" y="3938588"/>
          <p14:tracePt t="88464" x="2768600" y="3876675"/>
          <p14:tracePt t="88481" x="2786063" y="3813175"/>
          <p14:tracePt t="88498" x="2803525" y="3759200"/>
          <p14:tracePt t="88514" x="2822575" y="3706813"/>
          <p14:tracePt t="88531" x="2830513" y="3635375"/>
          <p14:tracePt t="88548" x="2822575" y="3598863"/>
          <p14:tracePt t="88565" x="2803525" y="3563938"/>
          <p14:tracePt t="88582" x="2795588" y="3536950"/>
          <p14:tracePt t="88598" x="2795588" y="3509963"/>
          <p14:tracePt t="88615" x="2795588" y="3482975"/>
          <p14:tracePt t="88631" x="2795588" y="3465513"/>
          <p14:tracePt t="88665" x="2795588" y="3455988"/>
          <p14:tracePt t="88696" x="2795588" y="3446463"/>
          <p14:tracePt t="88736" x="2795588" y="3438525"/>
          <p14:tracePt t="88744" x="2795588" y="3429000"/>
          <p14:tracePt t="88760" x="2795588" y="3421063"/>
          <p14:tracePt t="88799" x="2795588" y="3411538"/>
          <p14:tracePt t="88815" x="2795588" y="3402013"/>
          <p14:tracePt t="88831" x="2803525" y="3394075"/>
          <p14:tracePt t="88840" x="2803525" y="3384550"/>
          <p14:tracePt t="88850" x="2822575" y="3375025"/>
          <p14:tracePt t="88864" x="2830513" y="3367088"/>
          <p14:tracePt t="88881" x="2830513" y="33575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1066800" y="0"/>
            <a:ext cx="8005763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 anchor="ctr"/>
          <a:lstStyle/>
          <a:p>
            <a:r>
              <a:rPr lang="en-US" sz="3600" dirty="0">
                <a:solidFill>
                  <a:srgbClr val="0070C0"/>
                </a:solidFill>
                <a:latin typeface="Neo Sans Intel"/>
              </a:rPr>
              <a:t>Executing a BEQ Instruction 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(</a:t>
            </a:r>
            <a:r>
              <a:rPr lang="en-US" sz="3600" dirty="0">
                <a:solidFill>
                  <a:srgbClr val="0070C0"/>
                </a:solidFill>
                <a:latin typeface="Neo Sans Intel"/>
              </a:rPr>
              <a:t>3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)</a:t>
            </a:r>
            <a:endParaRPr lang="en-US" sz="3600" dirty="0">
              <a:solidFill>
                <a:srgbClr val="0070C0"/>
              </a:solidFill>
              <a:latin typeface="Neo Sans Intel"/>
            </a:endParaRPr>
          </a:p>
        </p:txBody>
      </p:sp>
      <p:sp>
        <p:nvSpPr>
          <p:cNvPr id="28675" name="Rectangle 3"/>
          <p:cNvSpPr>
            <a:spLocks noChangeArrowheads="1"/>
          </p:cNvSpPr>
          <p:nvPr/>
        </p:nvSpPr>
        <p:spPr bwMode="auto">
          <a:xfrm>
            <a:off x="262706" y="838200"/>
            <a:ext cx="2646878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beq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R4, R5, 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27; 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134553" y="4773613"/>
            <a:ext cx="2209800" cy="12700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0 or</a:t>
            </a: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4 </a:t>
            </a:r>
            <a:r>
              <a:rPr lang="en-US" sz="1600" b="1" dirty="0" err="1">
                <a:latin typeface="Courier New" pitchFamily="49" charset="0"/>
              </a:rPr>
              <a:t>beq</a:t>
            </a:r>
            <a:r>
              <a:rPr lang="en-US" sz="1600" b="1" dirty="0">
                <a:latin typeface="Courier New" pitchFamily="49" charset="0"/>
              </a:rPr>
              <a:t> R4, R5, 27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 8 and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12 </a:t>
            </a:r>
            <a:r>
              <a:rPr lang="en-US" sz="1600" b="1" dirty="0" err="1">
                <a:latin typeface="Courier New" pitchFamily="49" charset="0"/>
              </a:rPr>
              <a:t>sw</a:t>
            </a:r>
            <a:endParaRPr lang="en-US" sz="1600" b="1" dirty="0">
              <a:latin typeface="Courier New" pitchFamily="49" charset="0"/>
            </a:endParaRP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16 sub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2743200" y="829270"/>
            <a:ext cx="6553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if(R4 - R5 == 0)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then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(PC + 4) +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SignExt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(27)*4; 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else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PC+4</a:t>
            </a:r>
          </a:p>
        </p:txBody>
      </p:sp>
      <p:grpSp>
        <p:nvGrpSpPr>
          <p:cNvPr id="184" name="Group 183"/>
          <p:cNvGrpSpPr>
            <a:grpSpLocks/>
          </p:cNvGrpSpPr>
          <p:nvPr/>
        </p:nvGrpSpPr>
        <p:grpSpPr bwMode="auto">
          <a:xfrm>
            <a:off x="762000" y="1901825"/>
            <a:ext cx="7875588" cy="3889375"/>
            <a:chOff x="480" y="1198"/>
            <a:chExt cx="4961" cy="2450"/>
          </a:xfrm>
        </p:grpSpPr>
        <p:sp>
          <p:nvSpPr>
            <p:cNvPr id="185" name="Rectangle 129"/>
            <p:cNvSpPr>
              <a:spLocks noChangeArrowheads="1"/>
            </p:cNvSpPr>
            <p:nvPr/>
          </p:nvSpPr>
          <p:spPr bwMode="auto">
            <a:xfrm>
              <a:off x="960" y="2200"/>
              <a:ext cx="567" cy="58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" name="Line 6"/>
            <p:cNvSpPr>
              <a:spLocks noChangeShapeType="1"/>
            </p:cNvSpPr>
            <p:nvPr/>
          </p:nvSpPr>
          <p:spPr bwMode="auto">
            <a:xfrm>
              <a:off x="828" y="227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" name="Line 7"/>
            <p:cNvSpPr>
              <a:spLocks noChangeShapeType="1"/>
            </p:cNvSpPr>
            <p:nvPr/>
          </p:nvSpPr>
          <p:spPr bwMode="auto">
            <a:xfrm flipH="1" flipV="1">
              <a:off x="2229" y="295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" name="Rectangle 8"/>
            <p:cNvSpPr>
              <a:spLocks noChangeArrowheads="1"/>
            </p:cNvSpPr>
            <p:nvPr/>
          </p:nvSpPr>
          <p:spPr bwMode="auto">
            <a:xfrm>
              <a:off x="2149" y="3035"/>
              <a:ext cx="116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89" name="Line 9"/>
            <p:cNvSpPr>
              <a:spLocks noChangeShapeType="1"/>
            </p:cNvSpPr>
            <p:nvPr/>
          </p:nvSpPr>
          <p:spPr bwMode="auto">
            <a:xfrm flipH="1" flipV="1">
              <a:off x="2578" y="295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0" name="Freeform 10"/>
            <p:cNvSpPr>
              <a:spLocks/>
            </p:cNvSpPr>
            <p:nvPr/>
          </p:nvSpPr>
          <p:spPr bwMode="auto">
            <a:xfrm>
              <a:off x="2050" y="211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" name="Rectangle 11"/>
            <p:cNvSpPr>
              <a:spLocks noChangeArrowheads="1"/>
            </p:cNvSpPr>
            <p:nvPr/>
          </p:nvSpPr>
          <p:spPr bwMode="auto">
            <a:xfrm>
              <a:off x="2119" y="2152"/>
              <a:ext cx="116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70" name="Line 12"/>
            <p:cNvSpPr>
              <a:spLocks noChangeShapeType="1"/>
            </p:cNvSpPr>
            <p:nvPr/>
          </p:nvSpPr>
          <p:spPr bwMode="auto">
            <a:xfrm>
              <a:off x="1897" y="298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1" name="Line 13"/>
            <p:cNvSpPr>
              <a:spLocks noChangeShapeType="1"/>
            </p:cNvSpPr>
            <p:nvPr/>
          </p:nvSpPr>
          <p:spPr bwMode="auto">
            <a:xfrm flipV="1">
              <a:off x="2542" y="298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2" name="Freeform 14"/>
            <p:cNvSpPr>
              <a:spLocks/>
            </p:cNvSpPr>
            <p:nvPr/>
          </p:nvSpPr>
          <p:spPr bwMode="auto">
            <a:xfrm>
              <a:off x="1869" y="243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3" name="Freeform 15"/>
            <p:cNvSpPr>
              <a:spLocks/>
            </p:cNvSpPr>
            <p:nvPr/>
          </p:nvSpPr>
          <p:spPr bwMode="auto">
            <a:xfrm>
              <a:off x="1869" y="234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4" name="Freeform 16"/>
            <p:cNvSpPr>
              <a:spLocks/>
            </p:cNvSpPr>
            <p:nvPr/>
          </p:nvSpPr>
          <p:spPr bwMode="auto">
            <a:xfrm>
              <a:off x="1869" y="319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5" name="Line 17"/>
            <p:cNvSpPr>
              <a:spLocks noChangeShapeType="1"/>
            </p:cNvSpPr>
            <p:nvPr/>
          </p:nvSpPr>
          <p:spPr bwMode="auto">
            <a:xfrm>
              <a:off x="1689" y="244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6" name="Line 18"/>
            <p:cNvSpPr>
              <a:spLocks noChangeShapeType="1"/>
            </p:cNvSpPr>
            <p:nvPr/>
          </p:nvSpPr>
          <p:spPr bwMode="auto">
            <a:xfrm flipV="1">
              <a:off x="1897" y="320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7" name="Line 19"/>
            <p:cNvSpPr>
              <a:spLocks noChangeShapeType="1"/>
            </p:cNvSpPr>
            <p:nvPr/>
          </p:nvSpPr>
          <p:spPr bwMode="auto">
            <a:xfrm flipH="1">
              <a:off x="1687" y="178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8" name="Freeform 20"/>
            <p:cNvSpPr>
              <a:spLocks/>
            </p:cNvSpPr>
            <p:nvPr/>
          </p:nvSpPr>
          <p:spPr bwMode="auto">
            <a:xfrm>
              <a:off x="4944" y="167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9" name="Freeform 21"/>
            <p:cNvSpPr>
              <a:spLocks/>
            </p:cNvSpPr>
            <p:nvPr/>
          </p:nvSpPr>
          <p:spPr bwMode="auto">
            <a:xfrm>
              <a:off x="2676" y="167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0" name="Line 22"/>
            <p:cNvSpPr>
              <a:spLocks noChangeShapeType="1"/>
            </p:cNvSpPr>
            <p:nvPr/>
          </p:nvSpPr>
          <p:spPr bwMode="auto">
            <a:xfrm flipV="1">
              <a:off x="3066" y="345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1" name="Line 23"/>
            <p:cNvSpPr>
              <a:spLocks noChangeShapeType="1"/>
            </p:cNvSpPr>
            <p:nvPr/>
          </p:nvSpPr>
          <p:spPr bwMode="auto">
            <a:xfrm>
              <a:off x="3095" y="238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2" name="Line 24"/>
            <p:cNvSpPr>
              <a:spLocks noChangeShapeType="1"/>
            </p:cNvSpPr>
            <p:nvPr/>
          </p:nvSpPr>
          <p:spPr bwMode="auto">
            <a:xfrm flipV="1">
              <a:off x="3246" y="316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3" name="Line 25"/>
            <p:cNvSpPr>
              <a:spLocks noChangeShapeType="1"/>
            </p:cNvSpPr>
            <p:nvPr/>
          </p:nvSpPr>
          <p:spPr bwMode="auto">
            <a:xfrm flipV="1">
              <a:off x="3604" y="239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4" name="Freeform 26"/>
            <p:cNvSpPr>
              <a:spLocks/>
            </p:cNvSpPr>
            <p:nvPr/>
          </p:nvSpPr>
          <p:spPr bwMode="auto">
            <a:xfrm>
              <a:off x="3117" y="281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solidFill>
              <a:srgbClr val="FFE6CD"/>
            </a:solidFill>
            <a:ln w="28575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5" name="Line 27"/>
            <p:cNvSpPr>
              <a:spLocks noChangeShapeType="1"/>
            </p:cNvSpPr>
            <p:nvPr/>
          </p:nvSpPr>
          <p:spPr bwMode="auto">
            <a:xfrm>
              <a:off x="2770" y="298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6" name="Rectangle 28"/>
            <p:cNvSpPr>
              <a:spLocks noChangeArrowheads="1"/>
            </p:cNvSpPr>
            <p:nvPr/>
          </p:nvSpPr>
          <p:spPr bwMode="auto">
            <a:xfrm>
              <a:off x="2892" y="2302"/>
              <a:ext cx="264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ALUSrc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387" name="Line 29"/>
            <p:cNvSpPr>
              <a:spLocks noChangeShapeType="1"/>
            </p:cNvSpPr>
            <p:nvPr/>
          </p:nvSpPr>
          <p:spPr bwMode="auto">
            <a:xfrm flipH="1" flipV="1">
              <a:off x="2770" y="177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8" name="Freeform 30"/>
            <p:cNvSpPr>
              <a:spLocks/>
            </p:cNvSpPr>
            <p:nvPr/>
          </p:nvSpPr>
          <p:spPr bwMode="auto">
            <a:xfrm>
              <a:off x="2921" y="247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9" name="Line 31"/>
            <p:cNvSpPr>
              <a:spLocks noChangeShapeType="1"/>
            </p:cNvSpPr>
            <p:nvPr/>
          </p:nvSpPr>
          <p:spPr bwMode="auto">
            <a:xfrm>
              <a:off x="2984" y="217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0" name="Freeform 32"/>
            <p:cNvSpPr>
              <a:spLocks/>
            </p:cNvSpPr>
            <p:nvPr/>
          </p:nvSpPr>
          <p:spPr bwMode="auto">
            <a:xfrm>
              <a:off x="2975" y="267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1" name="Freeform 33"/>
            <p:cNvSpPr>
              <a:spLocks/>
            </p:cNvSpPr>
            <p:nvPr/>
          </p:nvSpPr>
          <p:spPr bwMode="auto">
            <a:xfrm>
              <a:off x="2975" y="297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2" name="Line 34"/>
            <p:cNvSpPr>
              <a:spLocks noChangeShapeType="1"/>
            </p:cNvSpPr>
            <p:nvPr/>
          </p:nvSpPr>
          <p:spPr bwMode="auto">
            <a:xfrm flipH="1" flipV="1">
              <a:off x="3024" y="295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3" name="Rectangle 35"/>
            <p:cNvSpPr>
              <a:spLocks noChangeArrowheads="1"/>
            </p:cNvSpPr>
            <p:nvPr/>
          </p:nvSpPr>
          <p:spPr bwMode="auto">
            <a:xfrm>
              <a:off x="2977" y="2878"/>
              <a:ext cx="143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6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94" name="Line 36"/>
            <p:cNvSpPr>
              <a:spLocks noChangeShapeType="1"/>
            </p:cNvSpPr>
            <p:nvPr/>
          </p:nvSpPr>
          <p:spPr bwMode="auto">
            <a:xfrm flipH="1" flipV="1">
              <a:off x="2772" y="228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5" name="Freeform 37"/>
            <p:cNvSpPr>
              <a:spLocks/>
            </p:cNvSpPr>
            <p:nvPr/>
          </p:nvSpPr>
          <p:spPr bwMode="auto">
            <a:xfrm>
              <a:off x="2932" y="248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6" name="Freeform 38"/>
            <p:cNvSpPr>
              <a:spLocks/>
            </p:cNvSpPr>
            <p:nvPr/>
          </p:nvSpPr>
          <p:spPr bwMode="auto">
            <a:xfrm>
              <a:off x="3822" y="167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7" name="Freeform 39"/>
            <p:cNvSpPr>
              <a:spLocks/>
            </p:cNvSpPr>
            <p:nvPr/>
          </p:nvSpPr>
          <p:spPr bwMode="auto">
            <a:xfrm>
              <a:off x="3139" y="171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8" name="Freeform 40"/>
            <p:cNvSpPr>
              <a:spLocks/>
            </p:cNvSpPr>
            <p:nvPr/>
          </p:nvSpPr>
          <p:spPr bwMode="auto">
            <a:xfrm>
              <a:off x="3209" y="222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9" name="Freeform 41"/>
            <p:cNvSpPr>
              <a:spLocks/>
            </p:cNvSpPr>
            <p:nvPr/>
          </p:nvSpPr>
          <p:spPr bwMode="auto">
            <a:xfrm>
              <a:off x="2915" y="193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0" name="Rectangle 42"/>
            <p:cNvSpPr>
              <a:spLocks noChangeArrowheads="1"/>
            </p:cNvSpPr>
            <p:nvPr/>
          </p:nvSpPr>
          <p:spPr bwMode="auto">
            <a:xfrm>
              <a:off x="3222" y="2497"/>
              <a:ext cx="19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ALU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1" name="Rectangle 43"/>
            <p:cNvSpPr>
              <a:spLocks noChangeArrowheads="1"/>
            </p:cNvSpPr>
            <p:nvPr/>
          </p:nvSpPr>
          <p:spPr bwMode="auto">
            <a:xfrm>
              <a:off x="3414" y="2457"/>
              <a:ext cx="175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2" name="Rectangle 44"/>
            <p:cNvSpPr>
              <a:spLocks noChangeArrowheads="1"/>
            </p:cNvSpPr>
            <p:nvPr/>
          </p:nvSpPr>
          <p:spPr bwMode="auto">
            <a:xfrm>
              <a:off x="3448" y="2364"/>
              <a:ext cx="139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Zero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3" name="Rectangle 45"/>
            <p:cNvSpPr>
              <a:spLocks noChangeArrowheads="1"/>
            </p:cNvSpPr>
            <p:nvPr/>
          </p:nvSpPr>
          <p:spPr bwMode="auto">
            <a:xfrm>
              <a:off x="3319" y="1827"/>
              <a:ext cx="175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Add </a:t>
              </a:r>
            </a:p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4" name="Rectangle 46"/>
            <p:cNvSpPr>
              <a:spLocks noChangeArrowheads="1"/>
            </p:cNvSpPr>
            <p:nvPr/>
          </p:nvSpPr>
          <p:spPr bwMode="auto">
            <a:xfrm>
              <a:off x="3150" y="1959"/>
              <a:ext cx="18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Add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5" name="Rectangle 47"/>
            <p:cNvSpPr>
              <a:spLocks noChangeArrowheads="1"/>
            </p:cNvSpPr>
            <p:nvPr/>
          </p:nvSpPr>
          <p:spPr bwMode="auto">
            <a:xfrm>
              <a:off x="2934" y="1992"/>
              <a:ext cx="119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Shift </a:t>
              </a:r>
            </a:p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left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6" name="Line 48"/>
            <p:cNvSpPr>
              <a:spLocks noChangeShapeType="1"/>
            </p:cNvSpPr>
            <p:nvPr/>
          </p:nvSpPr>
          <p:spPr bwMode="auto">
            <a:xfrm flipH="1" flipV="1">
              <a:off x="3147" y="258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7" name="Line 49"/>
            <p:cNvSpPr>
              <a:spLocks noChangeShapeType="1"/>
            </p:cNvSpPr>
            <p:nvPr/>
          </p:nvSpPr>
          <p:spPr bwMode="auto">
            <a:xfrm flipH="1" flipV="1">
              <a:off x="2766" y="248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8" name="Line 50"/>
            <p:cNvSpPr>
              <a:spLocks noChangeShapeType="1"/>
            </p:cNvSpPr>
            <p:nvPr/>
          </p:nvSpPr>
          <p:spPr bwMode="auto">
            <a:xfrm flipH="1" flipV="1">
              <a:off x="2986" y="268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9" name="Line 51"/>
            <p:cNvSpPr>
              <a:spLocks noChangeShapeType="1"/>
            </p:cNvSpPr>
            <p:nvPr/>
          </p:nvSpPr>
          <p:spPr bwMode="auto">
            <a:xfrm flipH="1">
              <a:off x="3508" y="192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0" name="Line 52"/>
            <p:cNvSpPr>
              <a:spLocks noChangeShapeType="1"/>
            </p:cNvSpPr>
            <p:nvPr/>
          </p:nvSpPr>
          <p:spPr bwMode="auto">
            <a:xfrm flipH="1" flipV="1">
              <a:off x="3595" y="250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1" name="Line 53"/>
            <p:cNvSpPr>
              <a:spLocks noChangeShapeType="1"/>
            </p:cNvSpPr>
            <p:nvPr/>
          </p:nvSpPr>
          <p:spPr bwMode="auto">
            <a:xfrm flipH="1">
              <a:off x="2763" y="321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" name="Line 54"/>
            <p:cNvSpPr>
              <a:spLocks noChangeShapeType="1"/>
            </p:cNvSpPr>
            <p:nvPr/>
          </p:nvSpPr>
          <p:spPr bwMode="auto">
            <a:xfrm flipH="1" flipV="1">
              <a:off x="2766" y="340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" name="Rectangle 55"/>
            <p:cNvSpPr>
              <a:spLocks noChangeArrowheads="1"/>
            </p:cNvSpPr>
            <p:nvPr/>
          </p:nvSpPr>
          <p:spPr bwMode="auto">
            <a:xfrm>
              <a:off x="3127" y="2887"/>
              <a:ext cx="227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ALU</a:t>
              </a:r>
            </a:p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14" name="Rectangle 56"/>
            <p:cNvSpPr>
              <a:spLocks noChangeArrowheads="1"/>
            </p:cNvSpPr>
            <p:nvPr/>
          </p:nvSpPr>
          <p:spPr bwMode="auto">
            <a:xfrm>
              <a:off x="3163" y="3194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ALUOp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15" name="Rectangle 57"/>
            <p:cNvSpPr>
              <a:spLocks noChangeArrowheads="1"/>
            </p:cNvSpPr>
            <p:nvPr/>
          </p:nvSpPr>
          <p:spPr bwMode="auto">
            <a:xfrm>
              <a:off x="3081" y="3460"/>
              <a:ext cx="25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RegDst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16" name="Line 58"/>
            <p:cNvSpPr>
              <a:spLocks noChangeShapeType="1"/>
            </p:cNvSpPr>
            <p:nvPr/>
          </p:nvSpPr>
          <p:spPr bwMode="auto">
            <a:xfrm flipH="1">
              <a:off x="3115" y="331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7" name="Line 59"/>
            <p:cNvSpPr>
              <a:spLocks noChangeShapeType="1"/>
            </p:cNvSpPr>
            <p:nvPr/>
          </p:nvSpPr>
          <p:spPr bwMode="auto">
            <a:xfrm flipH="1" flipV="1">
              <a:off x="3066" y="204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8" name="Rectangle 60"/>
            <p:cNvSpPr>
              <a:spLocks noChangeArrowheads="1"/>
            </p:cNvSpPr>
            <p:nvPr/>
          </p:nvSpPr>
          <p:spPr bwMode="auto">
            <a:xfrm>
              <a:off x="2147" y="1966"/>
              <a:ext cx="3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RegWrite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19" name="Rectangle 61"/>
            <p:cNvSpPr>
              <a:spLocks noChangeArrowheads="1"/>
            </p:cNvSpPr>
            <p:nvPr/>
          </p:nvSpPr>
          <p:spPr bwMode="auto">
            <a:xfrm>
              <a:off x="2064" y="2134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0" name="Rectangle 62"/>
            <p:cNvSpPr>
              <a:spLocks noChangeArrowheads="1"/>
            </p:cNvSpPr>
            <p:nvPr/>
          </p:nvSpPr>
          <p:spPr bwMode="auto">
            <a:xfrm>
              <a:off x="2063" y="2284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1" name="Rectangle 63"/>
            <p:cNvSpPr>
              <a:spLocks noChangeArrowheads="1"/>
            </p:cNvSpPr>
            <p:nvPr/>
          </p:nvSpPr>
          <p:spPr bwMode="auto">
            <a:xfrm>
              <a:off x="2070" y="2443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2" name="Rectangle 64"/>
            <p:cNvSpPr>
              <a:spLocks noChangeArrowheads="1"/>
            </p:cNvSpPr>
            <p:nvPr/>
          </p:nvSpPr>
          <p:spPr bwMode="auto">
            <a:xfrm>
              <a:off x="2073" y="2596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3" name="Rectangle 65"/>
            <p:cNvSpPr>
              <a:spLocks noChangeArrowheads="1"/>
            </p:cNvSpPr>
            <p:nvPr/>
          </p:nvSpPr>
          <p:spPr bwMode="auto">
            <a:xfrm>
              <a:off x="2379" y="2230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4" name="Rectangle 66"/>
            <p:cNvSpPr>
              <a:spLocks noChangeArrowheads="1"/>
            </p:cNvSpPr>
            <p:nvPr/>
          </p:nvSpPr>
          <p:spPr bwMode="auto">
            <a:xfrm>
              <a:off x="2370" y="2404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2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5" name="Rectangle 67"/>
            <p:cNvSpPr>
              <a:spLocks noChangeArrowheads="1"/>
            </p:cNvSpPr>
            <p:nvPr/>
          </p:nvSpPr>
          <p:spPr bwMode="auto">
            <a:xfrm rot="-5400000">
              <a:off x="2002" y="2357"/>
              <a:ext cx="57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Register File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6" name="Rectangle 68"/>
            <p:cNvSpPr>
              <a:spLocks noChangeArrowheads="1"/>
            </p:cNvSpPr>
            <p:nvPr/>
          </p:nvSpPr>
          <p:spPr bwMode="auto">
            <a:xfrm>
              <a:off x="1983" y="2897"/>
              <a:ext cx="19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7" name="Rectangle 69"/>
            <p:cNvSpPr>
              <a:spLocks noChangeArrowheads="1"/>
            </p:cNvSpPr>
            <p:nvPr/>
          </p:nvSpPr>
          <p:spPr bwMode="auto">
            <a:xfrm>
              <a:off x="1980" y="3118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[20-16]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8" name="Rectangle 70"/>
            <p:cNvSpPr>
              <a:spLocks noChangeArrowheads="1"/>
            </p:cNvSpPr>
            <p:nvPr/>
          </p:nvSpPr>
          <p:spPr bwMode="auto">
            <a:xfrm>
              <a:off x="1983" y="3310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[15-11]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9" name="Freeform 71"/>
            <p:cNvSpPr>
              <a:spLocks/>
            </p:cNvSpPr>
            <p:nvPr/>
          </p:nvSpPr>
          <p:spPr bwMode="auto">
            <a:xfrm>
              <a:off x="1869" y="297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0" name="Freeform 72"/>
            <p:cNvSpPr>
              <a:spLocks/>
            </p:cNvSpPr>
            <p:nvPr/>
          </p:nvSpPr>
          <p:spPr bwMode="auto">
            <a:xfrm>
              <a:off x="2331" y="279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1" name="Rectangle 73"/>
            <p:cNvSpPr>
              <a:spLocks noChangeArrowheads="1"/>
            </p:cNvSpPr>
            <p:nvPr/>
          </p:nvSpPr>
          <p:spPr bwMode="auto">
            <a:xfrm>
              <a:off x="2336" y="2884"/>
              <a:ext cx="207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extend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32" name="Rectangle 74"/>
            <p:cNvSpPr>
              <a:spLocks noChangeArrowheads="1"/>
            </p:cNvSpPr>
            <p:nvPr/>
          </p:nvSpPr>
          <p:spPr bwMode="auto">
            <a:xfrm>
              <a:off x="2208" y="2883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33" name="Rectangle 75"/>
            <p:cNvSpPr>
              <a:spLocks noChangeArrowheads="1"/>
            </p:cNvSpPr>
            <p:nvPr/>
          </p:nvSpPr>
          <p:spPr bwMode="auto">
            <a:xfrm>
              <a:off x="2559" y="2887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34" name="Line 76"/>
            <p:cNvSpPr>
              <a:spLocks noChangeShapeType="1"/>
            </p:cNvSpPr>
            <p:nvPr/>
          </p:nvSpPr>
          <p:spPr bwMode="auto">
            <a:xfrm flipH="1">
              <a:off x="1877" y="235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5" name="Line 77"/>
            <p:cNvSpPr>
              <a:spLocks noChangeShapeType="1"/>
            </p:cNvSpPr>
            <p:nvPr/>
          </p:nvSpPr>
          <p:spPr bwMode="auto">
            <a:xfrm flipH="1">
              <a:off x="1875" y="219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6" name="Line 78"/>
            <p:cNvSpPr>
              <a:spLocks noChangeShapeType="1"/>
            </p:cNvSpPr>
            <p:nvPr/>
          </p:nvSpPr>
          <p:spPr bwMode="auto">
            <a:xfrm flipH="1">
              <a:off x="2565" y="228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7" name="Line 79"/>
            <p:cNvSpPr>
              <a:spLocks noChangeShapeType="1"/>
            </p:cNvSpPr>
            <p:nvPr/>
          </p:nvSpPr>
          <p:spPr bwMode="auto">
            <a:xfrm flipH="1">
              <a:off x="2565" y="248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8" name="Line 80"/>
            <p:cNvSpPr>
              <a:spLocks noChangeShapeType="1"/>
            </p:cNvSpPr>
            <p:nvPr/>
          </p:nvSpPr>
          <p:spPr bwMode="auto">
            <a:xfrm flipH="1">
              <a:off x="2303" y="205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9" name="Rectangle 81"/>
            <p:cNvSpPr>
              <a:spLocks noChangeArrowheads="1"/>
            </p:cNvSpPr>
            <p:nvPr/>
          </p:nvSpPr>
          <p:spPr bwMode="auto">
            <a:xfrm>
              <a:off x="2599" y="1552"/>
              <a:ext cx="25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40" name="Rectangle 82"/>
            <p:cNvSpPr>
              <a:spLocks noChangeArrowheads="1"/>
            </p:cNvSpPr>
            <p:nvPr/>
          </p:nvSpPr>
          <p:spPr bwMode="auto">
            <a:xfrm>
              <a:off x="3689" y="1547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41" name="Rectangle 83"/>
            <p:cNvSpPr>
              <a:spLocks noChangeArrowheads="1"/>
            </p:cNvSpPr>
            <p:nvPr/>
          </p:nvSpPr>
          <p:spPr bwMode="auto">
            <a:xfrm>
              <a:off x="4776" y="1541"/>
              <a:ext cx="41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MEM/WB</a:t>
              </a:r>
            </a:p>
          </p:txBody>
        </p:sp>
        <p:sp>
          <p:nvSpPr>
            <p:cNvPr id="442" name="Rectangle 84"/>
            <p:cNvSpPr>
              <a:spLocks noChangeArrowheads="1"/>
            </p:cNvSpPr>
            <p:nvPr/>
          </p:nvSpPr>
          <p:spPr bwMode="auto">
            <a:xfrm rot="16200000" flipH="1">
              <a:off x="1588" y="2180"/>
              <a:ext cx="41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43" name="Freeform 85"/>
            <p:cNvSpPr>
              <a:spLocks/>
            </p:cNvSpPr>
            <p:nvPr/>
          </p:nvSpPr>
          <p:spPr bwMode="auto">
            <a:xfrm>
              <a:off x="4029" y="249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4" name="Line 86"/>
            <p:cNvSpPr>
              <a:spLocks noChangeShapeType="1"/>
            </p:cNvSpPr>
            <p:nvPr/>
          </p:nvSpPr>
          <p:spPr bwMode="auto">
            <a:xfrm flipH="1">
              <a:off x="3919" y="276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5" name="Freeform 87"/>
            <p:cNvSpPr>
              <a:spLocks/>
            </p:cNvSpPr>
            <p:nvPr/>
          </p:nvSpPr>
          <p:spPr bwMode="auto">
            <a:xfrm>
              <a:off x="4041" y="250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6" name="Line 88"/>
            <p:cNvSpPr>
              <a:spLocks noChangeShapeType="1"/>
            </p:cNvSpPr>
            <p:nvPr/>
          </p:nvSpPr>
          <p:spPr bwMode="auto">
            <a:xfrm>
              <a:off x="3917" y="331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7" name="Line 89"/>
            <p:cNvSpPr>
              <a:spLocks noChangeShapeType="1"/>
            </p:cNvSpPr>
            <p:nvPr/>
          </p:nvSpPr>
          <p:spPr bwMode="auto">
            <a:xfrm flipH="1">
              <a:off x="3919" y="250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8" name="Line 90"/>
            <p:cNvSpPr>
              <a:spLocks noChangeShapeType="1"/>
            </p:cNvSpPr>
            <p:nvPr/>
          </p:nvSpPr>
          <p:spPr bwMode="auto">
            <a:xfrm flipH="1">
              <a:off x="4791" y="250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9" name="Line 91"/>
            <p:cNvSpPr>
              <a:spLocks noChangeShapeType="1"/>
            </p:cNvSpPr>
            <p:nvPr/>
          </p:nvSpPr>
          <p:spPr bwMode="auto">
            <a:xfrm flipH="1" flipV="1">
              <a:off x="4482" y="224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450" name="Group 182"/>
            <p:cNvGrpSpPr>
              <a:grpSpLocks/>
            </p:cNvGrpSpPr>
            <p:nvPr/>
          </p:nvGrpSpPr>
          <p:grpSpPr bwMode="auto">
            <a:xfrm>
              <a:off x="4176" y="2158"/>
              <a:ext cx="609" cy="899"/>
              <a:chOff x="4176" y="2158"/>
              <a:chExt cx="609" cy="899"/>
            </a:xfrm>
          </p:grpSpPr>
          <p:sp>
            <p:nvSpPr>
              <p:cNvPr id="531" name="Line 93"/>
              <p:cNvSpPr>
                <a:spLocks noChangeShapeType="1"/>
              </p:cNvSpPr>
              <p:nvPr/>
            </p:nvSpPr>
            <p:spPr bwMode="auto">
              <a:xfrm flipH="1">
                <a:off x="4488" y="286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2" name="Rectangle 94"/>
              <p:cNvSpPr>
                <a:spLocks noChangeArrowheads="1"/>
              </p:cNvSpPr>
              <p:nvPr/>
            </p:nvSpPr>
            <p:spPr bwMode="auto">
              <a:xfrm>
                <a:off x="4313" y="2971"/>
                <a:ext cx="340" cy="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MemRead</a:t>
                </a:r>
                <a:endParaRPr lang="en-US" sz="900">
                  <a:solidFill>
                    <a:srgbClr val="EB7500"/>
                  </a:solidFill>
                  <a:latin typeface="Arial" charset="0"/>
                </a:endParaRPr>
              </a:p>
            </p:txBody>
          </p:sp>
          <p:sp>
            <p:nvSpPr>
              <p:cNvPr id="533" name="Rectangle 95"/>
              <p:cNvSpPr>
                <a:spLocks noChangeArrowheads="1"/>
              </p:cNvSpPr>
              <p:nvPr/>
            </p:nvSpPr>
            <p:spPr bwMode="auto">
              <a:xfrm>
                <a:off x="4303" y="2158"/>
                <a:ext cx="344" cy="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MemWrite</a:t>
                </a:r>
                <a:endParaRPr lang="en-US" sz="900">
                  <a:solidFill>
                    <a:srgbClr val="EB7500"/>
                  </a:solidFill>
                  <a:latin typeface="Arial" charset="0"/>
                </a:endParaRPr>
              </a:p>
            </p:txBody>
          </p:sp>
          <p:sp>
            <p:nvSpPr>
              <p:cNvPr id="534" name="Rectangle 96"/>
              <p:cNvSpPr>
                <a:spLocks noChangeArrowheads="1"/>
              </p:cNvSpPr>
              <p:nvPr/>
            </p:nvSpPr>
            <p:spPr bwMode="auto">
              <a:xfrm>
                <a:off x="4176" y="231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28575" algn="ctr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5" name="Rectangle 97"/>
              <p:cNvSpPr>
                <a:spLocks noChangeArrowheads="1"/>
              </p:cNvSpPr>
              <p:nvPr/>
            </p:nvSpPr>
            <p:spPr bwMode="auto">
              <a:xfrm>
                <a:off x="4190" y="2476"/>
                <a:ext cx="264" cy="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Address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36" name="Rectangle 98"/>
              <p:cNvSpPr>
                <a:spLocks noChangeArrowheads="1"/>
              </p:cNvSpPr>
              <p:nvPr/>
            </p:nvSpPr>
            <p:spPr bwMode="auto">
              <a:xfrm>
                <a:off x="4192" y="2697"/>
                <a:ext cx="168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Data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37" name="Rectangle 99"/>
              <p:cNvSpPr>
                <a:spLocks noChangeArrowheads="1"/>
              </p:cNvSpPr>
              <p:nvPr/>
            </p:nvSpPr>
            <p:spPr bwMode="auto">
              <a:xfrm>
                <a:off x="4593" y="2409"/>
                <a:ext cx="172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Data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38" name="Rectangle 100"/>
              <p:cNvSpPr>
                <a:spLocks noChangeArrowheads="1"/>
              </p:cNvSpPr>
              <p:nvPr/>
            </p:nvSpPr>
            <p:spPr bwMode="auto">
              <a:xfrm>
                <a:off x="4398" y="2628"/>
                <a:ext cx="367" cy="2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451" name="Freeform 101"/>
            <p:cNvSpPr>
              <a:spLocks/>
            </p:cNvSpPr>
            <p:nvPr/>
          </p:nvSpPr>
          <p:spPr bwMode="auto">
            <a:xfrm>
              <a:off x="3995" y="2012"/>
              <a:ext cx="72" cy="72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2" name="Freeform 102"/>
            <p:cNvSpPr>
              <a:spLocks/>
            </p:cNvSpPr>
            <p:nvPr/>
          </p:nvSpPr>
          <p:spPr bwMode="auto">
            <a:xfrm>
              <a:off x="3926" y="216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3" name="Freeform 103"/>
            <p:cNvSpPr>
              <a:spLocks/>
            </p:cNvSpPr>
            <p:nvPr/>
          </p:nvSpPr>
          <p:spPr bwMode="auto">
            <a:xfrm>
              <a:off x="4066" y="206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4" name="Rectangle 104"/>
            <p:cNvSpPr>
              <a:spLocks noChangeArrowheads="1"/>
            </p:cNvSpPr>
            <p:nvPr/>
          </p:nvSpPr>
          <p:spPr bwMode="auto">
            <a:xfrm>
              <a:off x="3974" y="1932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Branch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55" name="Rectangle 105"/>
            <p:cNvSpPr>
              <a:spLocks noChangeArrowheads="1"/>
            </p:cNvSpPr>
            <p:nvPr/>
          </p:nvSpPr>
          <p:spPr bwMode="auto">
            <a:xfrm>
              <a:off x="4296" y="1342"/>
              <a:ext cx="2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PCSrc</a:t>
              </a:r>
            </a:p>
          </p:txBody>
        </p:sp>
        <p:sp>
          <p:nvSpPr>
            <p:cNvPr id="456" name="Line 106"/>
            <p:cNvSpPr>
              <a:spLocks noChangeShapeType="1"/>
            </p:cNvSpPr>
            <p:nvPr/>
          </p:nvSpPr>
          <p:spPr bwMode="auto">
            <a:xfrm>
              <a:off x="1783" y="356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7" name="Line 107"/>
            <p:cNvSpPr>
              <a:spLocks noChangeShapeType="1"/>
            </p:cNvSpPr>
            <p:nvPr/>
          </p:nvSpPr>
          <p:spPr bwMode="auto">
            <a:xfrm flipV="1">
              <a:off x="1785" y="251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8" name="Line 108"/>
            <p:cNvSpPr>
              <a:spLocks noChangeShapeType="1"/>
            </p:cNvSpPr>
            <p:nvPr/>
          </p:nvSpPr>
          <p:spPr bwMode="auto">
            <a:xfrm>
              <a:off x="1781" y="250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9" name="Line 109"/>
            <p:cNvSpPr>
              <a:spLocks noChangeShapeType="1"/>
            </p:cNvSpPr>
            <p:nvPr/>
          </p:nvSpPr>
          <p:spPr bwMode="auto">
            <a:xfrm>
              <a:off x="1965" y="265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" name="Line 110"/>
            <p:cNvSpPr>
              <a:spLocks noChangeShapeType="1"/>
            </p:cNvSpPr>
            <p:nvPr/>
          </p:nvSpPr>
          <p:spPr bwMode="auto">
            <a:xfrm flipV="1">
              <a:off x="1968" y="265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" name="Line 111"/>
            <p:cNvSpPr>
              <a:spLocks noChangeShapeType="1"/>
            </p:cNvSpPr>
            <p:nvPr/>
          </p:nvSpPr>
          <p:spPr bwMode="auto">
            <a:xfrm>
              <a:off x="1968" y="364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2" name="Line 112"/>
            <p:cNvSpPr>
              <a:spLocks noChangeShapeType="1"/>
            </p:cNvSpPr>
            <p:nvPr/>
          </p:nvSpPr>
          <p:spPr bwMode="auto">
            <a:xfrm flipV="1">
              <a:off x="5203" y="241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3" name="Line 113"/>
            <p:cNvSpPr>
              <a:spLocks noChangeShapeType="1"/>
            </p:cNvSpPr>
            <p:nvPr/>
          </p:nvSpPr>
          <p:spPr bwMode="auto">
            <a:xfrm flipH="1">
              <a:off x="5040" y="250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4" name="Freeform 114"/>
            <p:cNvSpPr>
              <a:spLocks/>
            </p:cNvSpPr>
            <p:nvPr/>
          </p:nvSpPr>
          <p:spPr bwMode="auto">
            <a:xfrm>
              <a:off x="5040" y="271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5" name="Rectangle 115"/>
            <p:cNvSpPr>
              <a:spLocks noChangeArrowheads="1"/>
            </p:cNvSpPr>
            <p:nvPr/>
          </p:nvSpPr>
          <p:spPr bwMode="auto">
            <a:xfrm>
              <a:off x="5073" y="2321"/>
              <a:ext cx="36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MemtoReg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66" name="Line 116"/>
            <p:cNvSpPr>
              <a:spLocks noChangeShapeType="1"/>
            </p:cNvSpPr>
            <p:nvPr/>
          </p:nvSpPr>
          <p:spPr bwMode="auto">
            <a:xfrm>
              <a:off x="5043" y="331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7" name="Line 117"/>
            <p:cNvSpPr>
              <a:spLocks noChangeShapeType="1"/>
            </p:cNvSpPr>
            <p:nvPr/>
          </p:nvSpPr>
          <p:spPr bwMode="auto">
            <a:xfrm rot="5400000">
              <a:off x="5010" y="344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8" name="Line 118"/>
            <p:cNvSpPr>
              <a:spLocks noChangeShapeType="1"/>
            </p:cNvSpPr>
            <p:nvPr/>
          </p:nvSpPr>
          <p:spPr bwMode="auto">
            <a:xfrm flipV="1">
              <a:off x="5307" y="260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" name="Line 119"/>
            <p:cNvSpPr>
              <a:spLocks noChangeShapeType="1"/>
            </p:cNvSpPr>
            <p:nvPr/>
          </p:nvSpPr>
          <p:spPr bwMode="auto">
            <a:xfrm flipV="1">
              <a:off x="5265" y="260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0" name="Freeform 120"/>
            <p:cNvSpPr>
              <a:spLocks/>
            </p:cNvSpPr>
            <p:nvPr/>
          </p:nvSpPr>
          <p:spPr bwMode="auto">
            <a:xfrm>
              <a:off x="876" y="164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1" name="Freeform 121"/>
            <p:cNvSpPr>
              <a:spLocks/>
            </p:cNvSpPr>
            <p:nvPr/>
          </p:nvSpPr>
          <p:spPr bwMode="auto">
            <a:xfrm>
              <a:off x="864" y="226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2" name="Rectangle 122"/>
            <p:cNvSpPr>
              <a:spLocks noChangeArrowheads="1"/>
            </p:cNvSpPr>
            <p:nvPr/>
          </p:nvSpPr>
          <p:spPr bwMode="auto">
            <a:xfrm>
              <a:off x="935" y="1841"/>
              <a:ext cx="169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73" name="Freeform 123"/>
            <p:cNvSpPr>
              <a:spLocks/>
            </p:cNvSpPr>
            <p:nvPr/>
          </p:nvSpPr>
          <p:spPr bwMode="auto">
            <a:xfrm>
              <a:off x="1599" y="167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4" name="Line 124"/>
            <p:cNvSpPr>
              <a:spLocks noChangeShapeType="1"/>
            </p:cNvSpPr>
            <p:nvPr/>
          </p:nvSpPr>
          <p:spPr bwMode="auto">
            <a:xfrm flipH="1" flipV="1">
              <a:off x="1442" y="178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5" name="Freeform 125"/>
            <p:cNvSpPr>
              <a:spLocks/>
            </p:cNvSpPr>
            <p:nvPr/>
          </p:nvSpPr>
          <p:spPr bwMode="auto">
            <a:xfrm>
              <a:off x="1476" y="177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6" name="Freeform 126"/>
            <p:cNvSpPr>
              <a:spLocks/>
            </p:cNvSpPr>
            <p:nvPr/>
          </p:nvSpPr>
          <p:spPr bwMode="auto">
            <a:xfrm>
              <a:off x="1155" y="158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7" name="Line 127"/>
            <p:cNvSpPr>
              <a:spLocks noChangeShapeType="1"/>
            </p:cNvSpPr>
            <p:nvPr/>
          </p:nvSpPr>
          <p:spPr bwMode="auto">
            <a:xfrm flipH="1">
              <a:off x="1051" y="192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8" name="Rectangle 128"/>
            <p:cNvSpPr>
              <a:spLocks noChangeArrowheads="1"/>
            </p:cNvSpPr>
            <p:nvPr/>
          </p:nvSpPr>
          <p:spPr bwMode="auto">
            <a:xfrm>
              <a:off x="991" y="2534"/>
              <a:ext cx="497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Instruction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79" name="Rectangle 130"/>
            <p:cNvSpPr>
              <a:spLocks noChangeArrowheads="1"/>
            </p:cNvSpPr>
            <p:nvPr/>
          </p:nvSpPr>
          <p:spPr bwMode="auto">
            <a:xfrm>
              <a:off x="987" y="2241"/>
              <a:ext cx="288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80" name="Rectangle 131"/>
            <p:cNvSpPr>
              <a:spLocks noChangeArrowheads="1"/>
            </p:cNvSpPr>
            <p:nvPr/>
          </p:nvSpPr>
          <p:spPr bwMode="auto">
            <a:xfrm>
              <a:off x="1245" y="1728"/>
              <a:ext cx="18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Add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81" name="Rectangle 132"/>
            <p:cNvSpPr>
              <a:spLocks noChangeArrowheads="1"/>
            </p:cNvSpPr>
            <p:nvPr/>
          </p:nvSpPr>
          <p:spPr bwMode="auto">
            <a:xfrm>
              <a:off x="1560" y="1550"/>
              <a:ext cx="20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</a:t>
              </a:r>
            </a:p>
          </p:txBody>
        </p:sp>
        <p:grpSp>
          <p:nvGrpSpPr>
            <p:cNvPr id="482" name="Group 133"/>
            <p:cNvGrpSpPr>
              <a:grpSpLocks/>
            </p:cNvGrpSpPr>
            <p:nvPr/>
          </p:nvGrpSpPr>
          <p:grpSpPr bwMode="auto">
            <a:xfrm>
              <a:off x="672" y="2153"/>
              <a:ext cx="162" cy="450"/>
              <a:chOff x="672" y="2153"/>
              <a:chExt cx="162" cy="450"/>
            </a:xfrm>
          </p:grpSpPr>
          <p:sp>
            <p:nvSpPr>
              <p:cNvPr id="529" name="Freeform 134"/>
              <p:cNvSpPr>
                <a:spLocks/>
              </p:cNvSpPr>
              <p:nvPr/>
            </p:nvSpPr>
            <p:spPr bwMode="auto">
              <a:xfrm>
                <a:off x="672" y="2153"/>
                <a:ext cx="162" cy="450"/>
              </a:xfrm>
              <a:custGeom>
                <a:avLst/>
                <a:gdLst>
                  <a:gd name="T0" fmla="*/ 160 w 104"/>
                  <a:gd name="T1" fmla="*/ 444 h 245"/>
                  <a:gd name="T2" fmla="*/ 160 w 104"/>
                  <a:gd name="T3" fmla="*/ 0 h 245"/>
                  <a:gd name="T4" fmla="*/ 0 w 104"/>
                  <a:gd name="T5" fmla="*/ 0 h 245"/>
                  <a:gd name="T6" fmla="*/ 0 w 104"/>
                  <a:gd name="T7" fmla="*/ 448 h 245"/>
                  <a:gd name="T8" fmla="*/ 160 w 104"/>
                  <a:gd name="T9" fmla="*/ 448 h 245"/>
                  <a:gd name="T10" fmla="*/ 160 w 104"/>
                  <a:gd name="T11" fmla="*/ 448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285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0" name="Rectangle 135"/>
              <p:cNvSpPr>
                <a:spLocks noChangeArrowheads="1"/>
              </p:cNvSpPr>
              <p:nvPr/>
            </p:nvSpPr>
            <p:spPr bwMode="auto">
              <a:xfrm>
                <a:off x="683" y="2272"/>
                <a:ext cx="133" cy="114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PC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483" name="Line 136"/>
            <p:cNvSpPr>
              <a:spLocks noChangeShapeType="1"/>
            </p:cNvSpPr>
            <p:nvPr/>
          </p:nvSpPr>
          <p:spPr bwMode="auto">
            <a:xfrm flipH="1">
              <a:off x="1530" y="244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4" name="Line 137"/>
            <p:cNvSpPr>
              <a:spLocks noChangeShapeType="1"/>
            </p:cNvSpPr>
            <p:nvPr/>
          </p:nvSpPr>
          <p:spPr bwMode="auto">
            <a:xfrm flipV="1">
              <a:off x="1488" y="154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5" name="Line 138"/>
            <p:cNvSpPr>
              <a:spLocks noChangeShapeType="1"/>
            </p:cNvSpPr>
            <p:nvPr/>
          </p:nvSpPr>
          <p:spPr bwMode="auto">
            <a:xfrm flipH="1" flipV="1">
              <a:off x="4083" y="135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6" name="Line 139"/>
            <p:cNvSpPr>
              <a:spLocks noChangeShapeType="1"/>
            </p:cNvSpPr>
            <p:nvPr/>
          </p:nvSpPr>
          <p:spPr bwMode="auto">
            <a:xfrm rot="5400000" flipH="1" flipV="1">
              <a:off x="1251" y="130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7" name="Line 140"/>
            <p:cNvSpPr>
              <a:spLocks noChangeShapeType="1"/>
            </p:cNvSpPr>
            <p:nvPr/>
          </p:nvSpPr>
          <p:spPr bwMode="auto">
            <a:xfrm rot="16200000" flipV="1">
              <a:off x="3996" y="183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8" name="Line 141"/>
            <p:cNvSpPr>
              <a:spLocks noChangeShapeType="1"/>
            </p:cNvSpPr>
            <p:nvPr/>
          </p:nvSpPr>
          <p:spPr bwMode="auto">
            <a:xfrm rot="16200000" flipV="1">
              <a:off x="761" y="128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9" name="Line 142"/>
            <p:cNvSpPr>
              <a:spLocks noChangeShapeType="1"/>
            </p:cNvSpPr>
            <p:nvPr/>
          </p:nvSpPr>
          <p:spPr bwMode="auto">
            <a:xfrm flipV="1">
              <a:off x="600" y="144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0" name="Line 143"/>
            <p:cNvSpPr>
              <a:spLocks noChangeShapeType="1"/>
            </p:cNvSpPr>
            <p:nvPr/>
          </p:nvSpPr>
          <p:spPr bwMode="auto">
            <a:xfrm rot="16200000" flipV="1">
              <a:off x="633" y="224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491" name="Group 144"/>
            <p:cNvGrpSpPr>
              <a:grpSpLocks/>
            </p:cNvGrpSpPr>
            <p:nvPr/>
          </p:nvGrpSpPr>
          <p:grpSpPr bwMode="auto">
            <a:xfrm>
              <a:off x="2976" y="3151"/>
              <a:ext cx="146" cy="317"/>
              <a:chOff x="2976" y="3151"/>
              <a:chExt cx="146" cy="317"/>
            </a:xfrm>
          </p:grpSpPr>
          <p:sp>
            <p:nvSpPr>
              <p:cNvPr id="525" name="Rectangle 145"/>
              <p:cNvSpPr>
                <a:spLocks noChangeArrowheads="1"/>
              </p:cNvSpPr>
              <p:nvPr/>
            </p:nvSpPr>
            <p:spPr bwMode="auto">
              <a:xfrm>
                <a:off x="2979" y="3151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6" name="Rectangle 146"/>
              <p:cNvSpPr>
                <a:spLocks noChangeArrowheads="1"/>
              </p:cNvSpPr>
              <p:nvPr/>
            </p:nvSpPr>
            <p:spPr bwMode="auto">
              <a:xfrm>
                <a:off x="2976" y="3352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7" name="Rectangle 147"/>
              <p:cNvSpPr>
                <a:spLocks noChangeArrowheads="1"/>
              </p:cNvSpPr>
              <p:nvPr/>
            </p:nvSpPr>
            <p:spPr bwMode="auto">
              <a:xfrm>
                <a:off x="3039" y="3228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8" name="AutoShape 148"/>
              <p:cNvSpPr>
                <a:spLocks noChangeArrowheads="1"/>
              </p:cNvSpPr>
              <p:nvPr/>
            </p:nvSpPr>
            <p:spPr bwMode="auto">
              <a:xfrm rot="5400000">
                <a:off x="2917" y="3261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92" name="Group 149"/>
            <p:cNvGrpSpPr>
              <a:grpSpLocks/>
            </p:cNvGrpSpPr>
            <p:nvPr/>
          </p:nvGrpSpPr>
          <p:grpSpPr bwMode="auto">
            <a:xfrm>
              <a:off x="3012" y="2425"/>
              <a:ext cx="146" cy="317"/>
              <a:chOff x="3012" y="2425"/>
              <a:chExt cx="146" cy="317"/>
            </a:xfrm>
          </p:grpSpPr>
          <p:sp>
            <p:nvSpPr>
              <p:cNvPr id="521" name="Rectangle 150"/>
              <p:cNvSpPr>
                <a:spLocks noChangeArrowheads="1"/>
              </p:cNvSpPr>
              <p:nvPr/>
            </p:nvSpPr>
            <p:spPr bwMode="auto">
              <a:xfrm>
                <a:off x="3015" y="2425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2" name="Rectangle 151"/>
              <p:cNvSpPr>
                <a:spLocks noChangeArrowheads="1"/>
              </p:cNvSpPr>
              <p:nvPr/>
            </p:nvSpPr>
            <p:spPr bwMode="auto">
              <a:xfrm>
                <a:off x="3012" y="2626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3" name="Rectangle 152"/>
              <p:cNvSpPr>
                <a:spLocks noChangeArrowheads="1"/>
              </p:cNvSpPr>
              <p:nvPr/>
            </p:nvSpPr>
            <p:spPr bwMode="auto">
              <a:xfrm>
                <a:off x="3075" y="250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4" name="AutoShape 153"/>
              <p:cNvSpPr>
                <a:spLocks noChangeArrowheads="1"/>
              </p:cNvSpPr>
              <p:nvPr/>
            </p:nvSpPr>
            <p:spPr bwMode="auto">
              <a:xfrm rot="5400000">
                <a:off x="2953" y="2535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93" name="Line 154"/>
            <p:cNvSpPr>
              <a:spLocks noChangeShapeType="1"/>
            </p:cNvSpPr>
            <p:nvPr/>
          </p:nvSpPr>
          <p:spPr bwMode="auto">
            <a:xfrm flipV="1">
              <a:off x="3408" y="260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4" name="Line 155"/>
            <p:cNvSpPr>
              <a:spLocks noChangeShapeType="1"/>
            </p:cNvSpPr>
            <p:nvPr/>
          </p:nvSpPr>
          <p:spPr bwMode="auto">
            <a:xfrm rot="5400000" flipV="1">
              <a:off x="3382" y="296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495" name="Group 156"/>
            <p:cNvGrpSpPr>
              <a:grpSpLocks/>
            </p:cNvGrpSpPr>
            <p:nvPr/>
          </p:nvGrpSpPr>
          <p:grpSpPr bwMode="auto">
            <a:xfrm>
              <a:off x="912" y="1294"/>
              <a:ext cx="146" cy="317"/>
              <a:chOff x="912" y="1294"/>
              <a:chExt cx="146" cy="317"/>
            </a:xfrm>
          </p:grpSpPr>
          <p:sp>
            <p:nvSpPr>
              <p:cNvPr id="517" name="Rectangle 157"/>
              <p:cNvSpPr>
                <a:spLocks noChangeArrowheads="1"/>
              </p:cNvSpPr>
              <p:nvPr/>
            </p:nvSpPr>
            <p:spPr bwMode="auto">
              <a:xfrm flipH="1">
                <a:off x="912" y="1294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8" name="Rectangle 158"/>
              <p:cNvSpPr>
                <a:spLocks noChangeArrowheads="1"/>
              </p:cNvSpPr>
              <p:nvPr/>
            </p:nvSpPr>
            <p:spPr bwMode="auto">
              <a:xfrm flipH="1">
                <a:off x="915" y="1495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9" name="Rectangle 159"/>
              <p:cNvSpPr>
                <a:spLocks noChangeArrowheads="1"/>
              </p:cNvSpPr>
              <p:nvPr/>
            </p:nvSpPr>
            <p:spPr bwMode="auto">
              <a:xfrm flipH="1">
                <a:off x="938" y="1371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0" name="AutoShape 160"/>
              <p:cNvSpPr>
                <a:spLocks noChangeArrowheads="1"/>
              </p:cNvSpPr>
              <p:nvPr/>
            </p:nvSpPr>
            <p:spPr bwMode="auto">
              <a:xfrm rot="16200000" flipH="1">
                <a:off x="819" y="1404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96" name="Group 161"/>
            <p:cNvGrpSpPr>
              <a:grpSpLocks/>
            </p:cNvGrpSpPr>
            <p:nvPr/>
          </p:nvGrpSpPr>
          <p:grpSpPr bwMode="auto">
            <a:xfrm>
              <a:off x="5121" y="2446"/>
              <a:ext cx="146" cy="317"/>
              <a:chOff x="5121" y="2446"/>
              <a:chExt cx="146" cy="317"/>
            </a:xfrm>
          </p:grpSpPr>
          <p:sp>
            <p:nvSpPr>
              <p:cNvPr id="513" name="Rectangle 162"/>
              <p:cNvSpPr>
                <a:spLocks noChangeArrowheads="1"/>
              </p:cNvSpPr>
              <p:nvPr/>
            </p:nvSpPr>
            <p:spPr bwMode="auto">
              <a:xfrm>
                <a:off x="5124" y="2446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4" name="Rectangle 163"/>
              <p:cNvSpPr>
                <a:spLocks noChangeArrowheads="1"/>
              </p:cNvSpPr>
              <p:nvPr/>
            </p:nvSpPr>
            <p:spPr bwMode="auto">
              <a:xfrm>
                <a:off x="5121" y="2647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5" name="Rectangle 164"/>
              <p:cNvSpPr>
                <a:spLocks noChangeArrowheads="1"/>
              </p:cNvSpPr>
              <p:nvPr/>
            </p:nvSpPr>
            <p:spPr bwMode="auto">
              <a:xfrm>
                <a:off x="5184" y="2523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6" name="AutoShape 165"/>
              <p:cNvSpPr>
                <a:spLocks noChangeArrowheads="1"/>
              </p:cNvSpPr>
              <p:nvPr/>
            </p:nvSpPr>
            <p:spPr bwMode="auto">
              <a:xfrm rot="5400000">
                <a:off x="5062" y="2556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97" name="Rectangle 166"/>
            <p:cNvSpPr>
              <a:spLocks noChangeArrowheads="1"/>
            </p:cNvSpPr>
            <p:nvPr/>
          </p:nvSpPr>
          <p:spPr bwMode="auto">
            <a:xfrm>
              <a:off x="1122" y="2408"/>
              <a:ext cx="37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98" name="Line 167"/>
            <p:cNvSpPr>
              <a:spLocks noChangeShapeType="1"/>
            </p:cNvSpPr>
            <p:nvPr/>
          </p:nvSpPr>
          <p:spPr bwMode="auto">
            <a:xfrm flipV="1">
              <a:off x="1878" y="219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9" name="Line 168"/>
            <p:cNvSpPr>
              <a:spLocks noChangeShapeType="1"/>
            </p:cNvSpPr>
            <p:nvPr/>
          </p:nvSpPr>
          <p:spPr bwMode="auto">
            <a:xfrm flipV="1">
              <a:off x="1879" y="340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0" name="Line 169"/>
            <p:cNvSpPr>
              <a:spLocks noChangeShapeType="1"/>
            </p:cNvSpPr>
            <p:nvPr/>
          </p:nvSpPr>
          <p:spPr bwMode="auto">
            <a:xfrm flipH="1">
              <a:off x="1017" y="135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1" name="Line 170"/>
            <p:cNvSpPr>
              <a:spLocks noChangeShapeType="1"/>
            </p:cNvSpPr>
            <p:nvPr/>
          </p:nvSpPr>
          <p:spPr bwMode="auto">
            <a:xfrm flipV="1">
              <a:off x="4209" y="211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2" name="Line 171"/>
            <p:cNvSpPr>
              <a:spLocks noChangeShapeType="1"/>
            </p:cNvSpPr>
            <p:nvPr/>
          </p:nvSpPr>
          <p:spPr bwMode="auto">
            <a:xfrm rot="-5400000" flipH="1" flipV="1">
              <a:off x="3806" y="166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3" name="Line 172"/>
            <p:cNvSpPr>
              <a:spLocks noChangeShapeType="1"/>
            </p:cNvSpPr>
            <p:nvPr/>
          </p:nvSpPr>
          <p:spPr bwMode="auto">
            <a:xfrm>
              <a:off x="960" y="119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4" name="Line 173"/>
            <p:cNvSpPr>
              <a:spLocks noChangeShapeType="1"/>
            </p:cNvSpPr>
            <p:nvPr/>
          </p:nvSpPr>
          <p:spPr bwMode="auto">
            <a:xfrm rot="-5400000" flipH="1" flipV="1">
              <a:off x="910" y="125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6" name="Rectangle 175"/>
            <p:cNvSpPr>
              <a:spLocks noChangeArrowheads="1"/>
            </p:cNvSpPr>
            <p:nvPr/>
          </p:nvSpPr>
          <p:spPr bwMode="auto">
            <a:xfrm>
              <a:off x="2653" y="1712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16</a:t>
              </a:r>
            </a:p>
          </p:txBody>
        </p:sp>
        <p:sp>
          <p:nvSpPr>
            <p:cNvPr id="507" name="Rectangle 176"/>
            <p:cNvSpPr>
              <a:spLocks noChangeArrowheads="1"/>
            </p:cNvSpPr>
            <p:nvPr/>
          </p:nvSpPr>
          <p:spPr bwMode="auto">
            <a:xfrm>
              <a:off x="480" y="2400"/>
              <a:ext cx="555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20 or 116</a:t>
              </a:r>
            </a:p>
          </p:txBody>
        </p:sp>
        <p:sp>
          <p:nvSpPr>
            <p:cNvPr id="508" name="Rectangle 177"/>
            <p:cNvSpPr>
              <a:spLocks noChangeArrowheads="1"/>
            </p:cNvSpPr>
            <p:nvPr/>
          </p:nvSpPr>
          <p:spPr bwMode="auto">
            <a:xfrm>
              <a:off x="4872" y="200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beq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509" name="Rectangle 178"/>
            <p:cNvSpPr>
              <a:spLocks noChangeArrowheads="1"/>
            </p:cNvSpPr>
            <p:nvPr/>
          </p:nvSpPr>
          <p:spPr bwMode="auto">
            <a:xfrm>
              <a:off x="3757" y="201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and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510" name="Rectangle 179"/>
            <p:cNvSpPr>
              <a:spLocks noChangeArrowheads="1"/>
            </p:cNvSpPr>
            <p:nvPr/>
          </p:nvSpPr>
          <p:spPr bwMode="auto">
            <a:xfrm>
              <a:off x="2629" y="2016"/>
              <a:ext cx="171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sw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511" name="Rectangle 180"/>
            <p:cNvSpPr>
              <a:spLocks noChangeArrowheads="1"/>
            </p:cNvSpPr>
            <p:nvPr/>
          </p:nvSpPr>
          <p:spPr bwMode="auto">
            <a:xfrm>
              <a:off x="1584" y="1728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20</a:t>
              </a:r>
            </a:p>
          </p:txBody>
        </p:sp>
        <p:sp>
          <p:nvSpPr>
            <p:cNvPr id="512" name="Rectangle 181"/>
            <p:cNvSpPr>
              <a:spLocks noChangeArrowheads="1"/>
            </p:cNvSpPr>
            <p:nvPr/>
          </p:nvSpPr>
          <p:spPr bwMode="auto">
            <a:xfrm>
              <a:off x="1536" y="201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sub</a:t>
              </a:r>
              <a:endParaRPr lang="en-US" sz="1600" b="1">
                <a:latin typeface="Courier New" pitchFamily="49" charset="0"/>
              </a:endParaRPr>
            </a:p>
          </p:txBody>
        </p:sp>
      </p:grpSp>
      <p:sp>
        <p:nvSpPr>
          <p:cNvPr id="539" name="Text Box 8"/>
          <p:cNvSpPr txBox="1">
            <a:spLocks noChangeArrowheads="1"/>
          </p:cNvSpPr>
          <p:nvPr/>
        </p:nvSpPr>
        <p:spPr bwMode="auto">
          <a:xfrm>
            <a:off x="1219559" y="5419342"/>
            <a:ext cx="7246219" cy="1074599"/>
          </a:xfrm>
          <a:prstGeom prst="roundRect">
            <a:avLst>
              <a:gd name="adj" fmla="val 9937"/>
            </a:avLst>
          </a:prstGeom>
          <a:ln>
            <a:headEnd type="none" w="sm" len="sm"/>
            <a:tailEnd type="none" w="med" len="lg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182880" tIns="91440" rIns="182880" bIns="9144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marL="0" lvl="1"/>
            <a:r>
              <a:rPr lang="en-US" sz="1800" dirty="0" smtClean="0">
                <a:latin typeface="Arial" charset="0"/>
              </a:rPr>
              <a:t>If </a:t>
            </a:r>
            <a:r>
              <a:rPr lang="en-US" sz="1800" dirty="0">
                <a:latin typeface="Arial" charset="0"/>
              </a:rPr>
              <a:t>the branch is </a:t>
            </a:r>
            <a:r>
              <a:rPr lang="en-US" sz="1800" dirty="0" smtClean="0">
                <a:latin typeface="Arial" charset="0"/>
              </a:rPr>
              <a:t>taken the 3 wrong instructions get </a:t>
            </a:r>
            <a:r>
              <a:rPr lang="en-US" sz="1800" dirty="0">
                <a:latin typeface="Arial" charset="0"/>
              </a:rPr>
              <a:t>into the pipeline </a:t>
            </a:r>
            <a:r>
              <a:rPr lang="en-US" sz="1800" dirty="0" smtClean="0">
                <a:latin typeface="Arial" charset="0"/>
              </a:rPr>
              <a:t>(they </a:t>
            </a:r>
            <a:r>
              <a:rPr lang="en-US" sz="1800" dirty="0">
                <a:latin typeface="Arial" charset="0"/>
              </a:rPr>
              <a:t>must be </a:t>
            </a:r>
            <a:r>
              <a:rPr lang="en-US" sz="1800" dirty="0" smtClean="0">
                <a:latin typeface="Arial" charset="0"/>
              </a:rPr>
              <a:t>canceled somehow)</a:t>
            </a:r>
          </a:p>
          <a:p>
            <a:pPr marL="0" lvl="1"/>
            <a:r>
              <a:rPr lang="en-US" sz="1800" dirty="0" smtClean="0">
                <a:latin typeface="Arial" charset="0"/>
              </a:rPr>
              <a:t>          =&gt; We are loosing 3 cycles after each taken branch!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0740075"/>
      </p:ext>
    </p:extLst>
  </p:cSld>
  <p:clrMapOvr>
    <a:masterClrMapping/>
  </p:clrMapOvr>
  <p:transition advTm="4615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39" grpId="0" animBg="1"/>
    </p:bldLst>
  </p:timing>
  <p:extLst>
    <p:ext uri="{3A86A75C-4F4B-4683-9AE1-C65F6400EC91}">
      <p14:laserTraceLst xmlns:p14="http://schemas.microsoft.com/office/powerpoint/2010/main">
        <p14:tracePtLst>
          <p14:tracePt t="17" x="2830513" y="3367088"/>
          <p14:tracePt t="511" x="2830513" y="3384550"/>
          <p14:tracePt t="522" x="2795588" y="3429000"/>
          <p14:tracePt t="522" x="2768600" y="3455988"/>
          <p14:tracePt t="544" x="2741613" y="3473450"/>
          <p14:tracePt t="557" x="2633663" y="3563938"/>
          <p14:tracePt t="574" x="2527300" y="3643313"/>
          <p14:tracePt t="590" x="2384425" y="3724275"/>
          <p14:tracePt t="607" x="2197100" y="3795713"/>
          <p14:tracePt t="624" x="1982788" y="3857625"/>
          <p14:tracePt t="640" x="1803400" y="3867150"/>
          <p14:tracePt t="657" x="1704975" y="3867150"/>
          <p14:tracePt t="675" x="1687513" y="3867150"/>
          <p14:tracePt t="691" x="1679575" y="3867150"/>
          <p14:tracePt t="707" x="1643063" y="3867150"/>
          <p14:tracePt t="724" x="1598613" y="3884613"/>
          <p14:tracePt t="740" x="1527175" y="3884613"/>
          <p14:tracePt t="757" x="1465263" y="3884613"/>
          <p14:tracePt t="774" x="1411288" y="3876675"/>
          <p14:tracePt t="791" x="1384300" y="3867150"/>
          <p14:tracePt t="807" x="1366838" y="3867150"/>
          <p14:tracePt t="825" x="1347788" y="3867150"/>
          <p14:tracePt t="840" x="1330325" y="3867150"/>
          <p14:tracePt t="857" x="1295400" y="3867150"/>
          <p14:tracePt t="874" x="1250950" y="3867150"/>
          <p14:tracePt t="890" x="1231900" y="3867150"/>
          <p14:tracePt t="907" x="1223963" y="3867150"/>
          <p14:tracePt t="924" x="1223963" y="3876675"/>
          <p14:tracePt t="997" x="1223963" y="3884613"/>
          <p14:tracePt t="1043" x="1241425" y="3894138"/>
          <p14:tracePt t="1053" x="1250950" y="3894138"/>
          <p14:tracePt t="1063" x="1258888" y="3911600"/>
          <p14:tracePt t="1075" x="1276350" y="3921125"/>
          <p14:tracePt t="1091" x="1295400" y="3921125"/>
          <p14:tracePt t="1107" x="1312863" y="3921125"/>
          <p14:tracePt t="1124" x="1322388" y="3921125"/>
          <p14:tracePt t="1140" x="1339850" y="3921125"/>
          <p14:tracePt t="1157" x="1347788" y="3921125"/>
          <p14:tracePt t="1175" x="1347788" y="3902075"/>
          <p14:tracePt t="1192" x="1339850" y="3867150"/>
          <p14:tracePt t="1207" x="1322388" y="3822700"/>
          <p14:tracePt t="1224" x="1285875" y="3786188"/>
          <p14:tracePt t="1240" x="1268413" y="3768725"/>
          <p14:tracePt t="1257" x="1250950" y="3751263"/>
          <p14:tracePt t="1273" x="1241425" y="3751263"/>
          <p14:tracePt t="1290" x="1231900" y="3733800"/>
          <p14:tracePt t="1306" x="1204913" y="3714750"/>
          <p14:tracePt t="1324" x="1187450" y="3697288"/>
          <p14:tracePt t="1341" x="1152525" y="3687763"/>
          <p14:tracePt t="1356" x="1098550" y="3670300"/>
          <p14:tracePt t="1373" x="1081088" y="3662363"/>
          <p14:tracePt t="1390" x="1071563" y="3662363"/>
          <p14:tracePt t="1406" x="1062038" y="3662363"/>
          <p14:tracePt t="1536" x="1036638" y="3670300"/>
          <p14:tracePt t="1545" x="1027113" y="3670300"/>
          <p14:tracePt t="1558" x="1017588" y="3670300"/>
          <p14:tracePt t="1574" x="1009650" y="3679825"/>
          <p14:tracePt t="1590" x="990600" y="3687763"/>
          <p14:tracePt t="1606" x="990600" y="3697288"/>
          <p14:tracePt t="1623" x="973138" y="3706813"/>
          <p14:tracePt t="1639" x="973138" y="3714750"/>
          <p14:tracePt t="1656" x="965200" y="3724275"/>
          <p14:tracePt t="1673" x="955675" y="3741738"/>
          <p14:tracePt t="1690" x="946150" y="3751263"/>
          <p14:tracePt t="1706" x="938213" y="3759200"/>
          <p14:tracePt t="1723" x="938213" y="3768725"/>
          <p14:tracePt t="1739" x="938213" y="3778250"/>
          <p14:tracePt t="1756" x="938213" y="3795713"/>
          <p14:tracePt t="1773" x="938213" y="3813175"/>
          <p14:tracePt t="1791" x="938213" y="3830638"/>
          <p14:tracePt t="1807" x="938213" y="3849688"/>
          <p14:tracePt t="1824" x="938213" y="3857625"/>
          <p14:tracePt t="1841" x="938213" y="3876675"/>
          <p14:tracePt t="1873" x="938213" y="3894138"/>
          <p14:tracePt t="1890" x="938213" y="3902075"/>
          <p14:tracePt t="1906" x="946150" y="3921125"/>
          <p14:tracePt t="1922" x="955675" y="3929063"/>
          <p14:tracePt t="1939" x="955675" y="3938588"/>
          <p14:tracePt t="1972" x="955675" y="3956050"/>
          <p14:tracePt t="1989" x="965200" y="3965575"/>
          <p14:tracePt t="2006" x="965200" y="3983038"/>
          <p14:tracePt t="2023" x="973138" y="3992563"/>
          <p14:tracePt t="2041" x="982663" y="4010025"/>
          <p14:tracePt t="2056" x="982663" y="4019550"/>
          <p14:tracePt t="2072" x="990600" y="4027488"/>
          <p14:tracePt t="2089" x="1009650" y="4054475"/>
          <p14:tracePt t="2106" x="1027113" y="4064000"/>
          <p14:tracePt t="2138" x="1036638" y="4071938"/>
          <p14:tracePt t="2168" x="1044575" y="4071938"/>
          <p14:tracePt t="2184" x="1054100" y="4090988"/>
          <p14:tracePt t="2191" x="1071563" y="4098925"/>
          <p14:tracePt t="2294" x="1089025" y="4116388"/>
          <p14:tracePt t="2303" x="1116013" y="4125913"/>
          <p14:tracePt t="2323" x="1143000" y="4143375"/>
          <p14:tracePt t="2341" x="1169988" y="4152900"/>
          <p14:tracePt t="2357" x="1187450" y="4162425"/>
          <p14:tracePt t="2373" x="1223963" y="4179888"/>
          <p14:tracePt t="2390" x="1268413" y="4197350"/>
          <p14:tracePt t="2406" x="1303338" y="4206875"/>
          <p14:tracePt t="2422" x="1357313" y="4224338"/>
          <p14:tracePt t="2440" x="1393825" y="4241800"/>
          <p14:tracePt t="2456" x="1446213" y="4259263"/>
          <p14:tracePt t="2473" x="1536700" y="4278313"/>
          <p14:tracePt t="2491" x="1598613" y="4295775"/>
          <p14:tracePt t="2507" x="1643063" y="4295775"/>
          <p14:tracePt t="2523" x="1687513" y="4305300"/>
          <p14:tracePt t="2541" x="1741488" y="4305300"/>
          <p14:tracePt t="2556" x="1768475" y="4305300"/>
          <p14:tracePt t="2573" x="1785938" y="4305300"/>
          <p14:tracePt t="2590" x="1803400" y="4305300"/>
          <p14:tracePt t="2606" x="1812925" y="4286250"/>
          <p14:tracePt t="2622" x="1830388" y="4286250"/>
          <p14:tracePt t="2639" x="1839913" y="4268788"/>
          <p14:tracePt t="2656" x="1857375" y="4259263"/>
          <p14:tracePt t="2673" x="1874838" y="4241800"/>
          <p14:tracePt t="2690" x="1874838" y="4233863"/>
          <p14:tracePt t="2706" x="1884363" y="4214813"/>
          <p14:tracePt t="2724" x="1884363" y="4197350"/>
          <p14:tracePt t="2741" x="1884363" y="4179888"/>
          <p14:tracePt t="2756" x="1884363" y="4152900"/>
          <p14:tracePt t="2773" x="1884363" y="4135438"/>
          <p14:tracePt t="2790" x="1866900" y="4090988"/>
          <p14:tracePt t="2806" x="1857375" y="4064000"/>
          <p14:tracePt t="2823" x="1847850" y="4054475"/>
          <p14:tracePt t="2840" x="1839913" y="4027488"/>
          <p14:tracePt t="2856" x="1822450" y="4010025"/>
          <p14:tracePt t="2873" x="1803400" y="3992563"/>
          <p14:tracePt t="2890" x="1795463" y="3956050"/>
          <p14:tracePt t="2906" x="1776413" y="3911600"/>
          <p14:tracePt t="2922" x="1751013" y="3857625"/>
          <p14:tracePt t="2939" x="1731963" y="3830638"/>
          <p14:tracePt t="2956" x="1704975" y="3786188"/>
          <p14:tracePt t="2972" x="1679575" y="3759200"/>
          <p14:tracePt t="2990" x="1660525" y="3741738"/>
          <p14:tracePt t="3006" x="1633538" y="3714750"/>
          <p14:tracePt t="3023" x="1625600" y="3706813"/>
          <p14:tracePt t="3041" x="1608138" y="3697288"/>
          <p14:tracePt t="3056" x="1598613" y="3687763"/>
          <p14:tracePt t="3072" x="1581150" y="3670300"/>
          <p14:tracePt t="3089" x="1544638" y="3662363"/>
          <p14:tracePt t="3106" x="1509713" y="3635375"/>
          <p14:tracePt t="3122" x="1490663" y="3625850"/>
          <p14:tracePt t="3139" x="1482725" y="3625850"/>
          <p14:tracePt t="3156" x="1465263" y="3625850"/>
          <p14:tracePt t="3172" x="1455738" y="3616325"/>
          <p14:tracePt t="3189" x="1438275" y="3608388"/>
          <p14:tracePt t="3206" x="1411288" y="3608388"/>
          <p14:tracePt t="3222" x="1374775" y="3589338"/>
          <p14:tracePt t="3240" x="1366838" y="3581400"/>
          <p14:tracePt t="3273" x="1347788" y="3571875"/>
          <p14:tracePt t="3290" x="1339850" y="3571875"/>
          <p14:tracePt t="3307" x="1322388" y="3571875"/>
          <p14:tracePt t="3323" x="1312863" y="3571875"/>
          <p14:tracePt t="3340" x="1303338" y="3571875"/>
          <p14:tracePt t="3356" x="1276350" y="3571875"/>
          <p14:tracePt t="3374" x="1268413" y="3571875"/>
          <p14:tracePt t="3391" x="1258888" y="3571875"/>
          <p14:tracePt t="3407" x="1250950" y="3571875"/>
          <p14:tracePt t="3461" x="1241425" y="3581400"/>
          <p14:tracePt t="3490" x="1231900" y="3589338"/>
          <p14:tracePt t="3498" x="1223963" y="3598863"/>
          <p14:tracePt t="3514" x="1214438" y="3608388"/>
          <p14:tracePt t="3522" x="1214438" y="3616325"/>
          <p14:tracePt t="3540" x="1214438" y="3625850"/>
          <p14:tracePt t="3556" x="1204913" y="3635375"/>
          <p14:tracePt t="3572" x="1196975" y="3652838"/>
          <p14:tracePt t="3589" x="1196975" y="3662363"/>
          <p14:tracePt t="3606" x="1196975" y="3679825"/>
          <p14:tracePt t="3622" x="1179513" y="3697288"/>
          <p14:tracePt t="3640" x="1179513" y="3714750"/>
          <p14:tracePt t="3656" x="1169988" y="3724275"/>
          <p14:tracePt t="3673" x="1169988" y="3741738"/>
          <p14:tracePt t="3689" x="1169988" y="3751263"/>
          <p14:tracePt t="3706" x="1169988" y="3768725"/>
          <p14:tracePt t="3723" x="1169988" y="3786188"/>
          <p14:tracePt t="3740" x="1169988" y="3795713"/>
          <p14:tracePt t="3757" x="1169988" y="3805238"/>
          <p14:tracePt t="3773" x="1169988" y="3813175"/>
          <p14:tracePt t="3790" x="1187450" y="3830638"/>
          <p14:tracePt t="3807" x="1204913" y="3840163"/>
          <p14:tracePt t="3823" x="1231900" y="3857625"/>
          <p14:tracePt t="3840" x="1276350" y="3867150"/>
          <p14:tracePt t="3857" x="1330325" y="3876675"/>
          <p14:tracePt t="3872" x="1384300" y="3876675"/>
          <p14:tracePt t="3890" x="1465263" y="3894138"/>
          <p14:tracePt t="3923" x="1438275" y="3894138"/>
          <p14:tracePt t="3993" x="1428750" y="3894138"/>
          <p14:tracePt t="4002" x="1411288" y="3894138"/>
          <p14:tracePt t="4012" x="1374775" y="3894138"/>
          <p14:tracePt t="4024" x="1357313" y="3894138"/>
          <p14:tracePt t="4043" x="1322388" y="3894138"/>
          <p14:tracePt t="4056" x="1295400" y="3884613"/>
          <p14:tracePt t="4072" x="1276350" y="3876675"/>
          <p14:tracePt t="4089" x="1258888" y="3876675"/>
          <p14:tracePt t="4106" x="1223963" y="3867150"/>
          <p14:tracePt t="4125" x="1196975" y="3867150"/>
          <p14:tracePt t="4141" x="1187450" y="3867150"/>
          <p14:tracePt t="4157" x="1160463" y="3867150"/>
          <p14:tracePt t="4173" x="1108075" y="3849688"/>
          <p14:tracePt t="4190" x="1062038" y="3840163"/>
          <p14:tracePt t="4207" x="1054100" y="3830638"/>
          <p14:tracePt t="4223" x="1044575" y="3830638"/>
          <p14:tracePt t="4240" x="1027113" y="3830638"/>
          <p14:tracePt t="4257" x="955675" y="3830638"/>
          <p14:tracePt t="4273" x="901700" y="3830638"/>
          <p14:tracePt t="4289" x="893763" y="3830638"/>
          <p14:tracePt t="4306" x="884238" y="3830638"/>
          <p14:tracePt t="4323" x="874713" y="3830638"/>
          <p14:tracePt t="4339" x="866775" y="3840163"/>
          <p14:tracePt t="4356" x="857250" y="3840163"/>
          <p14:tracePt t="4372" x="839788" y="3840163"/>
          <p14:tracePt t="4389" x="830263" y="3849688"/>
          <p14:tracePt t="4406" x="839788" y="3857625"/>
          <p14:tracePt t="4517" x="866775" y="3857625"/>
          <p14:tracePt t="4530" x="911225" y="3867150"/>
          <p14:tracePt t="4543" x="965200" y="3876675"/>
          <p14:tracePt t="4556" x="973138" y="3884613"/>
          <p14:tracePt t="4572" x="982663" y="3884613"/>
          <p14:tracePt t="4589" x="1009650" y="3884613"/>
          <p14:tracePt t="4606" x="1062038" y="3902075"/>
          <p14:tracePt t="4623" x="1160463" y="3921125"/>
          <p14:tracePt t="4639" x="1276350" y="3948113"/>
          <p14:tracePt t="4656" x="1330325" y="3965575"/>
          <p14:tracePt t="4673" x="1374775" y="3983038"/>
          <p14:tracePt t="4689" x="1411288" y="3992563"/>
          <p14:tracePt t="4706" x="1428750" y="4000500"/>
          <p14:tracePt t="4723" x="1446213" y="4010025"/>
          <p14:tracePt t="4739" x="1465263" y="4010025"/>
          <p14:tracePt t="4756" x="1490663" y="4019550"/>
          <p14:tracePt t="4772" x="1509713" y="4019550"/>
          <p14:tracePt t="4790" x="1536700" y="4037013"/>
          <p14:tracePt t="4806" x="1544638" y="4037013"/>
          <p14:tracePt t="4822" x="1562100" y="4037013"/>
          <p14:tracePt t="4840" x="1571625" y="4037013"/>
          <p14:tracePt t="4857" x="1589088" y="4044950"/>
          <p14:tracePt t="4890" x="1581150" y="4044950"/>
          <p14:tracePt t="4947" x="1562100" y="4044950"/>
          <p14:tracePt t="4956" x="1517650" y="4027488"/>
          <p14:tracePt t="4973" x="1509713" y="4019550"/>
          <p14:tracePt t="4991" x="1500188" y="4019550"/>
          <p14:tracePt t="5008" x="1490663" y="4019550"/>
          <p14:tracePt t="5024" x="1482725" y="4010025"/>
          <p14:tracePt t="5050" x="1465263" y="4010025"/>
          <p14:tracePt t="5060" x="1419225" y="4000500"/>
          <p14:tracePt t="5074" x="1401763" y="3992563"/>
          <p14:tracePt t="5108" x="1401763" y="3983038"/>
          <p14:tracePt t="5136" x="1374775" y="3973513"/>
          <p14:tracePt t="5150" x="1357313" y="3973513"/>
          <p14:tracePt t="5159" x="1322388" y="3965575"/>
          <p14:tracePt t="5174" x="1285875" y="3965575"/>
          <p14:tracePt t="5191" x="1268413" y="3956050"/>
          <p14:tracePt t="5208" x="1241425" y="3948113"/>
          <p14:tracePt t="5224" x="1231900" y="3938588"/>
          <p14:tracePt t="5241" x="1214438" y="3938588"/>
          <p14:tracePt t="5274" x="1204913" y="3938588"/>
          <p14:tracePt t="5316" x="1196975" y="3938588"/>
          <p14:tracePt t="5330" x="1204913" y="3938588"/>
          <p14:tracePt t="5402" x="1223963" y="3938588"/>
          <p14:tracePt t="5411" x="1268413" y="3938588"/>
          <p14:tracePt t="5425" x="1322388" y="3948113"/>
          <p14:tracePt t="5441" x="1347788" y="3948113"/>
          <p14:tracePt t="5458" x="1366838" y="3956050"/>
          <p14:tracePt t="5475" x="1384300" y="3965575"/>
          <p14:tracePt t="5491" x="1419225" y="3973513"/>
          <p14:tracePt t="5508" x="1446213" y="3973513"/>
          <p14:tracePt t="5526" x="1490663" y="3983038"/>
          <p14:tracePt t="5544" x="1482725" y="3983038"/>
          <p14:tracePt t="5604" x="1465263" y="3973513"/>
          <p14:tracePt t="5612" x="1446213" y="3973513"/>
          <p14:tracePt t="5624" x="1438275" y="3965575"/>
          <p14:tracePt t="5641" x="1411288" y="3956050"/>
          <p14:tracePt t="5658" x="1401763" y="3956050"/>
          <p14:tracePt t="5674" x="1393825" y="3956050"/>
          <p14:tracePt t="5691" x="1374775" y="3956050"/>
          <p14:tracePt t="5708" x="1357313" y="3948113"/>
          <p14:tracePt t="5724" x="1322388" y="3948113"/>
          <p14:tracePt t="5741" x="1276350" y="3938588"/>
          <p14:tracePt t="5758" x="1250950" y="3938588"/>
          <p14:tracePt t="5775" x="1223963" y="3938588"/>
          <p14:tracePt t="5792" x="1179513" y="3938588"/>
          <p14:tracePt t="5808" x="1169988" y="3938588"/>
          <p14:tracePt t="5824" x="1160463" y="3938588"/>
          <p14:tracePt t="5840" x="1143000" y="3948113"/>
          <p14:tracePt t="5857" x="1133475" y="3965575"/>
          <p14:tracePt t="5874" x="1116013" y="3973513"/>
          <p14:tracePt t="5891" x="1081088" y="3992563"/>
          <p14:tracePt t="5907" x="1036638" y="4000500"/>
          <p14:tracePt t="5924" x="973138" y="4010025"/>
          <p14:tracePt t="5941" x="919163" y="4019550"/>
          <p14:tracePt t="5957" x="911225" y="4019550"/>
          <p14:tracePt t="5974" x="893763" y="4027488"/>
          <p14:tracePt t="6007" x="901700" y="4027488"/>
          <p14:tracePt t="6107" x="938213" y="4037013"/>
          <p14:tracePt t="6116" x="973138" y="4044950"/>
          <p14:tracePt t="6126" x="1036638" y="4064000"/>
          <p14:tracePt t="6141" x="1108075" y="4081463"/>
          <p14:tracePt t="6158" x="1179513" y="4098925"/>
          <p14:tracePt t="6175" x="1276350" y="4125913"/>
          <p14:tracePt t="6192" x="1339850" y="4143375"/>
          <p14:tracePt t="6208" x="1393825" y="4152900"/>
          <p14:tracePt t="6225" x="1446213" y="4162425"/>
          <p14:tracePt t="6241" x="1482725" y="4170363"/>
          <p14:tracePt t="6258" x="1500188" y="4170363"/>
          <p14:tracePt t="6274" x="1517650" y="4170363"/>
          <p14:tracePt t="6293" x="1527175" y="4170363"/>
          <p14:tracePt t="6308" x="1536700" y="4170363"/>
          <p14:tracePt t="6325" x="1544638" y="4170363"/>
          <p14:tracePt t="6358" x="1536700" y="4170363"/>
          <p14:tracePt t="6426" x="1517650" y="4162425"/>
          <p14:tracePt t="6435" x="1482725" y="4152900"/>
          <p14:tracePt t="6445" x="1428750" y="4143375"/>
          <p14:tracePt t="6459" x="1384300" y="4125913"/>
          <p14:tracePt t="6475" x="1374775" y="4125913"/>
          <p14:tracePt t="6491" x="1347788" y="4116388"/>
          <p14:tracePt t="6508" x="1303338" y="4098925"/>
          <p14:tracePt t="6525" x="1231900" y="4081463"/>
          <p14:tracePt t="6525" x="1196975" y="4071938"/>
          <p14:tracePt t="6545" x="1160463" y="4054475"/>
          <p14:tracePt t="6558" x="1143000" y="4054475"/>
          <p14:tracePt t="6575" x="1133475" y="4044950"/>
          <p14:tracePt t="6591" x="1098550" y="4027488"/>
          <p14:tracePt t="6608" x="1027113" y="4010025"/>
          <p14:tracePt t="6625" x="965200" y="4000500"/>
          <p14:tracePt t="6641" x="928688" y="4000500"/>
          <p14:tracePt t="6658" x="919163" y="3992563"/>
          <p14:tracePt t="6674" x="911225" y="3992563"/>
          <p14:tracePt t="6693" x="893763" y="3992563"/>
          <p14:tracePt t="6708" x="884238" y="3983038"/>
          <p14:tracePt t="6725" x="874713" y="3983038"/>
          <p14:tracePt t="6741" x="884238" y="3983038"/>
          <p14:tracePt t="6848" x="893763" y="3983038"/>
          <p14:tracePt t="6864" x="911225" y="3983038"/>
          <p14:tracePt t="6874" x="938213" y="3992563"/>
          <p14:tracePt t="6891" x="982663" y="3992563"/>
          <p14:tracePt t="6908" x="1044575" y="4000500"/>
          <p14:tracePt t="6925" x="1125538" y="4010025"/>
          <p14:tracePt t="6942" x="1160463" y="4010025"/>
          <p14:tracePt t="6959" x="1196975" y="4019550"/>
          <p14:tracePt t="6975" x="1204913" y="4027488"/>
          <p14:tracePt t="6991" x="1214438" y="4037013"/>
          <p14:tracePt t="7008" x="1223963" y="4037013"/>
          <p14:tracePt t="7025" x="1231900" y="4037013"/>
          <p14:tracePt t="7060" x="1241425" y="4037013"/>
          <p14:tracePt t="7076" x="1250950" y="4037013"/>
          <p14:tracePt t="7090" x="1258888" y="4037013"/>
          <p14:tracePt t="7099" x="1276350" y="4037013"/>
          <p14:tracePt t="7114" x="1295400" y="4037013"/>
          <p14:tracePt t="7125" x="1322388" y="4037013"/>
          <p14:tracePt t="7141" x="1330325" y="4037013"/>
          <p14:tracePt t="7158" x="1347788" y="4037013"/>
          <p14:tracePt t="7174" x="1393825" y="4044950"/>
          <p14:tracePt t="7192" x="1446213" y="4044950"/>
          <p14:tracePt t="7208" x="1482725" y="4044950"/>
          <p14:tracePt t="7225" x="1490663" y="4044950"/>
          <p14:tracePt t="7258" x="1482725" y="4044950"/>
          <p14:tracePt t="7388" x="1465263" y="4037013"/>
          <p14:tracePt t="7397" x="1438275" y="4027488"/>
          <p14:tracePt t="7408" x="1384300" y="4010025"/>
          <p14:tracePt t="7425" x="1276350" y="3983038"/>
          <p14:tracePt t="7443" x="1204913" y="3965575"/>
          <p14:tracePt t="7459" x="1152525" y="3956050"/>
          <p14:tracePt t="7475" x="1098550" y="3948113"/>
          <p14:tracePt t="7491" x="1081088" y="3948113"/>
          <p14:tracePt t="7508" x="1071563" y="3948113"/>
          <p14:tracePt t="7525" x="1054100" y="3948113"/>
          <p14:tracePt t="7525" x="1044575" y="3948113"/>
          <p14:tracePt t="7544" x="1027113" y="3948113"/>
          <p14:tracePt t="7558" x="1009650" y="3948113"/>
          <p14:tracePt t="7575" x="1036638" y="3948113"/>
          <p14:tracePt t="7630" x="1054100" y="3956050"/>
          <p14:tracePt t="7639" x="1116013" y="3965575"/>
          <p14:tracePt t="7658" x="1223963" y="4000500"/>
          <p14:tracePt t="7674" x="1411288" y="4019550"/>
          <p14:tracePt t="7691" x="1830388" y="4108450"/>
          <p14:tracePt t="7709" x="2322513" y="4170363"/>
          <p14:tracePt t="7725" x="2894013" y="4233863"/>
          <p14:tracePt t="7741" x="3562350" y="4305300"/>
          <p14:tracePt t="7758" x="4152900" y="4286250"/>
          <p14:tracePt t="7775" x="4643438" y="4268788"/>
          <p14:tracePt t="7792" x="5367338" y="4330700"/>
          <p14:tracePt t="7808" x="6188075" y="4473575"/>
          <p14:tracePt t="7825" x="7500938" y="4608513"/>
          <p14:tracePt t="7843" x="7983538" y="4741863"/>
          <p14:tracePt t="7859" x="8232775" y="4768850"/>
          <p14:tracePt t="7875" x="8323263" y="4768850"/>
          <p14:tracePt t="7891" x="8340725" y="4741863"/>
          <p14:tracePt t="7908" x="8358188" y="4687888"/>
          <p14:tracePt t="7925" x="8367713" y="4643438"/>
          <p14:tracePt t="7941" x="8385175" y="4616450"/>
          <p14:tracePt t="7958" x="8394700" y="4564063"/>
          <p14:tracePt t="7975" x="8394700" y="4519613"/>
          <p14:tracePt t="7991" x="8358188" y="4483100"/>
          <p14:tracePt t="8008" x="8313738" y="4438650"/>
          <p14:tracePt t="8025" x="8269288" y="4402138"/>
          <p14:tracePt t="8044" x="8251825" y="4394200"/>
          <p14:tracePt t="8058" x="8232775" y="4376738"/>
          <p14:tracePt t="8075" x="8170863" y="4349750"/>
          <p14:tracePt t="8093" x="8099425" y="4305300"/>
          <p14:tracePt t="8109" x="7966075" y="4233863"/>
          <p14:tracePt t="8125" x="7840663" y="4187825"/>
          <p14:tracePt t="8141" x="7697788" y="4152900"/>
          <p14:tracePt t="8158" x="7554913" y="4090988"/>
          <p14:tracePt t="8174" x="7367588" y="4037013"/>
          <p14:tracePt t="8191" x="7135813" y="3948113"/>
          <p14:tracePt t="8208" x="6929438" y="3867150"/>
          <p14:tracePt t="8224" x="6751638" y="3778250"/>
          <p14:tracePt t="8241" x="6697663" y="3741738"/>
          <p14:tracePt t="8259" x="6661150" y="3733800"/>
          <p14:tracePt t="8275" x="6608763" y="3714750"/>
          <p14:tracePt t="8291" x="6572250" y="3697288"/>
          <p14:tracePt t="8308" x="6518275" y="3679825"/>
          <p14:tracePt t="8325" x="6500813" y="3662363"/>
          <p14:tracePt t="8358" x="6492875" y="3662363"/>
          <p14:tracePt t="8375" x="6492875" y="3652838"/>
          <p14:tracePt t="8391" x="6492875" y="3643313"/>
          <p14:tracePt t="8429" x="6473825" y="3643313"/>
          <p14:tracePt t="8493" x="6446838" y="3643313"/>
          <p14:tracePt t="8502" x="6421438" y="3635375"/>
          <p14:tracePt t="8512" x="6375400" y="3625850"/>
          <p14:tracePt t="8524" x="6303963" y="3616325"/>
          <p14:tracePt t="8542" x="6259513" y="3616325"/>
          <p14:tracePt t="8557" x="6224588" y="3635375"/>
          <p14:tracePt t="8591" x="6215063" y="3652838"/>
          <p14:tracePt t="8625" x="6224588" y="3662363"/>
          <p14:tracePt t="8641" x="6286500" y="3679825"/>
          <p14:tracePt t="8658" x="6367463" y="3687763"/>
          <p14:tracePt t="8675" x="6429375" y="3706813"/>
          <p14:tracePt t="8691" x="6473825" y="3714750"/>
          <p14:tracePt t="8708" x="6483350" y="3724275"/>
          <p14:tracePt t="8724" x="6483350" y="3733800"/>
          <p14:tracePt t="8750" x="6456363" y="3733800"/>
          <p14:tracePt t="8760" x="6375400" y="3733800"/>
          <p14:tracePt t="8775" x="6224588" y="3733800"/>
          <p14:tracePt t="8791" x="6010275" y="3706813"/>
          <p14:tracePt t="8808" x="5857875" y="3687763"/>
          <p14:tracePt t="8824" x="5786438" y="3670300"/>
          <p14:tracePt t="8841" x="5778500" y="3662363"/>
          <p14:tracePt t="8874" x="5795963" y="3662363"/>
          <p14:tracePt t="8891" x="5830888" y="3662363"/>
          <p14:tracePt t="8908" x="5875338" y="3662363"/>
          <p14:tracePt t="8925" x="5921375" y="3662363"/>
          <p14:tracePt t="8941" x="5946775" y="3662363"/>
          <p14:tracePt t="8975" x="5929313" y="3670300"/>
          <p14:tracePt t="9009" x="5902325" y="3679825"/>
          <p14:tracePt t="9018" x="5884863" y="3679825"/>
          <p14:tracePt t="9028" x="5830888" y="3679825"/>
          <p14:tracePt t="9044" x="5867400" y="3679825"/>
          <p14:tracePt t="9111" x="5911850" y="3679825"/>
          <p14:tracePt t="9120" x="5956300" y="3679825"/>
          <p14:tracePt t="9130" x="6018213" y="3687763"/>
          <p14:tracePt t="9157" x="5992813" y="3687763"/>
          <p14:tracePt t="9202" x="5973763" y="3687763"/>
          <p14:tracePt t="9211" x="5938838" y="3687763"/>
          <p14:tracePt t="9225" x="5849938" y="3687763"/>
          <p14:tracePt t="9243" x="5830888" y="3687763"/>
          <p14:tracePt t="9259" x="5830888" y="3697288"/>
          <p14:tracePt t="9305" x="5849938" y="3697288"/>
          <p14:tracePt t="9314" x="5894388" y="3706813"/>
          <p14:tracePt t="9325" x="6000750" y="3714750"/>
          <p14:tracePt t="9342" x="6072188" y="3733800"/>
          <p14:tracePt t="9358" x="6099175" y="3741738"/>
          <p14:tracePt t="9391" x="6081713" y="3751263"/>
          <p14:tracePt t="9423" x="6054725" y="3751263"/>
          <p14:tracePt t="9433" x="6018213" y="3751263"/>
          <p14:tracePt t="9442" x="5983288" y="3751263"/>
          <p14:tracePt t="9458" x="5973763" y="3751263"/>
          <p14:tracePt t="9474" x="5983288" y="3751263"/>
          <p14:tracePt t="9500" x="6018213" y="3751263"/>
          <p14:tracePt t="9509" x="6153150" y="3768725"/>
          <p14:tracePt t="9524" x="6286500" y="3778250"/>
          <p14:tracePt t="9542" x="6375400" y="3786188"/>
          <p14:tracePt t="9558" x="6402388" y="3786188"/>
          <p14:tracePt t="9591" x="6402388" y="3795713"/>
          <p14:tracePt t="9608" x="6357938" y="3805238"/>
          <p14:tracePt t="9625" x="6269038" y="3805238"/>
          <p14:tracePt t="9642" x="6215063" y="3795713"/>
          <p14:tracePt t="9658" x="6207125" y="3786188"/>
          <p14:tracePt t="9691" x="6197600" y="3786188"/>
          <p14:tracePt t="9845" x="6135688" y="3778250"/>
          <p14:tracePt t="9855" x="6072188" y="3778250"/>
          <p14:tracePt t="9864" x="5983288" y="3768725"/>
          <p14:tracePt t="9875" x="5661025" y="3724275"/>
          <p14:tracePt t="9892" x="5330825" y="3625850"/>
          <p14:tracePt t="9908" x="4652963" y="3500438"/>
          <p14:tracePt t="9925" x="3776663" y="3384550"/>
          <p14:tracePt t="9942" x="2776538" y="3108325"/>
          <p14:tracePt t="9958" x="1785938" y="3009900"/>
          <p14:tracePt t="9975" x="973138" y="2921000"/>
          <p14:tracePt t="9992" x="847725" y="2911475"/>
          <p14:tracePt t="10025" x="857250" y="2911475"/>
          <p14:tracePt t="10043" x="866775" y="2921000"/>
          <p14:tracePt t="10059" x="874713" y="2928938"/>
          <p14:tracePt t="10075" x="874713" y="2938463"/>
          <p14:tracePt t="10092" x="884238" y="2946400"/>
          <p14:tracePt t="10108" x="884238" y="2955925"/>
          <p14:tracePt t="10125" x="884238" y="2973388"/>
          <p14:tracePt t="10159" x="884238" y="2982913"/>
          <p14:tracePt t="10175" x="874713" y="3000375"/>
          <p14:tracePt t="10191" x="866775" y="3027363"/>
          <p14:tracePt t="10209" x="857250" y="3063875"/>
          <p14:tracePt t="10225" x="847725" y="3108325"/>
          <p14:tracePt t="10242" x="857250" y="3241675"/>
          <p14:tracePt t="10259" x="901700" y="3384550"/>
          <p14:tracePt t="10276" x="965200" y="3536950"/>
          <p14:tracePt t="10291" x="1054100" y="3751263"/>
          <p14:tracePt t="10308" x="1089025" y="3938588"/>
          <p14:tracePt t="10324" x="1098550" y="4044950"/>
          <p14:tracePt t="10341" x="1133475" y="4108450"/>
          <p14:tracePt t="10358" x="1169988" y="4135438"/>
          <p14:tracePt t="10375" x="1196975" y="4162425"/>
          <p14:tracePt t="10393" x="1204913" y="4162425"/>
          <p14:tracePt t="10408" x="1223963" y="4162425"/>
          <p14:tracePt t="10455" x="1250950" y="4162425"/>
          <p14:tracePt t="10464" x="1276350" y="4152900"/>
          <p14:tracePt t="10475" x="1285875" y="4143375"/>
          <p14:tracePt t="10492" x="1303338" y="4143375"/>
          <p14:tracePt t="10508" x="1303338" y="4125913"/>
          <p14:tracePt t="10525" x="1312863" y="4108450"/>
          <p14:tracePt t="10544" x="1330325" y="4098925"/>
          <p14:tracePt t="10558" x="1330325" y="4071938"/>
          <p14:tracePt t="10574" x="1347788" y="4054475"/>
          <p14:tracePt t="10591" x="1357313" y="4044950"/>
          <p14:tracePt t="10625" x="1357313" y="4037013"/>
          <p14:tracePt t="10855" x="1366838" y="4037013"/>
          <p14:tracePt t="10871" x="1374775" y="4037013"/>
          <p14:tracePt t="10880" x="1384300" y="4037013"/>
          <p14:tracePt t="10901" x="1393825" y="4037013"/>
          <p14:tracePt t="10941" x="1401763" y="4037013"/>
          <p14:tracePt t="10950" x="1411288" y="4037013"/>
          <p14:tracePt t="11056" x="1419225" y="4037013"/>
          <p14:tracePt t="11064" x="1428750" y="4037013"/>
          <p14:tracePt t="11074" x="1446213" y="4037013"/>
          <p14:tracePt t="11091" x="1490663" y="4037013"/>
          <p14:tracePt t="11108" x="1536700" y="4037013"/>
          <p14:tracePt t="11124" x="1589088" y="4037013"/>
          <p14:tracePt t="11143" x="1598613" y="4037013"/>
          <p14:tracePt t="11175" x="1598613" y="4027488"/>
          <p14:tracePt t="11315" x="1598613" y="4019550"/>
          <p14:tracePt t="11356" x="1598613" y="4000500"/>
          <p14:tracePt t="11379" x="1589088" y="3992563"/>
          <p14:tracePt t="11388" x="1581150" y="3992563"/>
          <p14:tracePt t="11398" x="1571625" y="3973513"/>
          <p14:tracePt t="11410" x="1562100" y="3973513"/>
          <p14:tracePt t="11425" x="1554163" y="3956050"/>
          <p14:tracePt t="11442" x="1536700" y="3948113"/>
          <p14:tracePt t="11459" x="1527175" y="3929063"/>
          <p14:tracePt t="11475" x="1517650" y="3929063"/>
          <p14:tracePt t="11492" x="1500188" y="3921125"/>
          <p14:tracePt t="11508" x="1490663" y="3921125"/>
          <p14:tracePt t="11525" x="1490663" y="3911600"/>
          <p14:tracePt t="11545" x="1482725" y="3902075"/>
          <p14:tracePt t="11560" x="1473200" y="3902075"/>
          <p14:tracePt t="11575" x="1455738" y="3894138"/>
          <p14:tracePt t="11592" x="1446213" y="3884613"/>
          <p14:tracePt t="11608" x="1428750" y="3884613"/>
          <p14:tracePt t="11625" x="1393825" y="3884613"/>
          <p14:tracePt t="11642" x="1384300" y="3902075"/>
          <p14:tracePt t="11658" x="1357313" y="4081463"/>
          <p14:tracePt t="11674" x="1312863" y="4224338"/>
          <p14:tracePt t="11691" x="1268413" y="4322763"/>
          <p14:tracePt t="11708" x="1258888" y="4349750"/>
          <p14:tracePt t="11724" x="1258888" y="4357688"/>
          <p14:tracePt t="11741" x="1268413" y="4357688"/>
          <p14:tracePt t="11757" x="1285875" y="4357688"/>
          <p14:tracePt t="11774" x="1303338" y="4340225"/>
          <p14:tracePt t="11793" x="1322388" y="4330700"/>
          <p14:tracePt t="11809" x="1330325" y="4313238"/>
          <p14:tracePt t="11824" x="1357313" y="4268788"/>
          <p14:tracePt t="11841" x="1411288" y="4224338"/>
          <p14:tracePt t="11858" x="1455738" y="4187825"/>
          <p14:tracePt t="11874" x="1500188" y="4143375"/>
          <p14:tracePt t="11891" x="1517650" y="4090988"/>
          <p14:tracePt t="11908" x="1527175" y="4054475"/>
          <p14:tracePt t="11924" x="1527175" y="4000500"/>
          <p14:tracePt t="11941" x="1527175" y="3992563"/>
          <p14:tracePt t="11957" x="1527175" y="3973513"/>
          <p14:tracePt t="11974" x="1527175" y="3956050"/>
          <p14:tracePt t="11991" x="1527175" y="3938588"/>
          <p14:tracePt t="12007" x="1527175" y="3921125"/>
          <p14:tracePt t="12025" x="1536700" y="3884613"/>
          <p14:tracePt t="12044" x="1554163" y="3876675"/>
          <p14:tracePt t="12058" x="1554163" y="3867150"/>
          <p14:tracePt t="12073" x="1554163" y="3849688"/>
          <p14:tracePt t="12090" x="1562100" y="3840163"/>
          <p14:tracePt t="12107" x="1581150" y="3813175"/>
          <p14:tracePt t="12123" x="1581150" y="3805238"/>
          <p14:tracePt t="12140" x="1581150" y="3795713"/>
          <p14:tracePt t="12158" x="1581150" y="3786188"/>
          <p14:tracePt t="12174" x="1562100" y="3778250"/>
          <p14:tracePt t="12198" x="1544638" y="3778250"/>
          <p14:tracePt t="12208" x="1482725" y="3778250"/>
          <p14:tracePt t="12224" x="1419225" y="3795713"/>
          <p14:tracePt t="12241" x="1347788" y="3840163"/>
          <p14:tracePt t="12257" x="1268413" y="3921125"/>
          <p14:tracePt t="12274" x="1196975" y="3992563"/>
          <p14:tracePt t="12292" x="1160463" y="4027488"/>
          <p14:tracePt t="12309" x="1160463" y="4037013"/>
          <p14:tracePt t="12341" x="1169988" y="4037013"/>
          <p14:tracePt t="12419" x="1196975" y="4037013"/>
          <p14:tracePt t="12428" x="1231900" y="4027488"/>
          <p14:tracePt t="12442" x="1276350" y="4010025"/>
          <p14:tracePt t="12457" x="1357313" y="3983038"/>
          <p14:tracePt t="12474" x="1428750" y="3948113"/>
          <p14:tracePt t="12490" x="1509713" y="3902075"/>
          <p14:tracePt t="12507" x="1571625" y="3830638"/>
          <p14:tracePt t="12524" x="1608138" y="3805238"/>
          <p14:tracePt t="12542" x="1625600" y="3786188"/>
          <p14:tracePt t="12558" x="1633538" y="3778250"/>
          <p14:tracePt t="12574" x="1643063" y="3768725"/>
          <p14:tracePt t="12591" x="1643063" y="3759200"/>
          <p14:tracePt t="12608" x="1652588" y="3759200"/>
          <p14:tracePt t="12624" x="1652588" y="3751263"/>
          <p14:tracePt t="12676" x="1643063" y="3751263"/>
          <p14:tracePt t="12692" x="1633538" y="3751263"/>
          <p14:tracePt t="12701" x="1625600" y="3751263"/>
          <p14:tracePt t="12711" x="1589088" y="3759200"/>
          <p14:tracePt t="12724" x="1554163" y="3768725"/>
          <p14:tracePt t="12740" x="1509713" y="3786188"/>
          <p14:tracePt t="12757" x="1473200" y="3822700"/>
          <p14:tracePt t="12774" x="1428750" y="3840163"/>
          <p14:tracePt t="12790" x="1374775" y="3876675"/>
          <p14:tracePt t="12807" x="1322388" y="3921125"/>
          <p14:tracePt t="12824" x="1285875" y="3948113"/>
          <p14:tracePt t="12841" x="1258888" y="3965575"/>
          <p14:tracePt t="12858" x="1258888" y="3973513"/>
          <p14:tracePt t="12874" x="1250950" y="3973513"/>
          <p14:tracePt t="12894" x="1241425" y="3983038"/>
          <p14:tracePt t="12907" x="1223963" y="4000500"/>
          <p14:tracePt t="12924" x="1214438" y="4000500"/>
          <p14:tracePt t="12942" x="1204913" y="4000500"/>
          <p14:tracePt t="12957" x="1196975" y="4000500"/>
          <p14:tracePt t="12996" x="1214438" y="4000500"/>
          <p14:tracePt t="13060" x="1231900" y="4000500"/>
          <p14:tracePt t="13068" x="1241425" y="4000500"/>
          <p14:tracePt t="13074" x="1295400" y="4000500"/>
          <p14:tracePt t="13090" x="1339850" y="4000500"/>
          <p14:tracePt t="13107" x="1384300" y="4000500"/>
          <p14:tracePt t="13123" x="1446213" y="4000500"/>
          <p14:tracePt t="13140" x="1490663" y="4000500"/>
          <p14:tracePt t="13157" x="1536700" y="4000500"/>
          <p14:tracePt t="13173" x="1554163" y="4000500"/>
          <p14:tracePt t="13190" x="1562100" y="3983038"/>
          <p14:tracePt t="13207" x="1581150" y="3965575"/>
          <p14:tracePt t="13223" x="1598613" y="3956050"/>
          <p14:tracePt t="13240" x="1608138" y="3948113"/>
          <p14:tracePt t="13273" x="1608138" y="3938588"/>
          <p14:tracePt t="13357" x="1598613" y="3938588"/>
          <p14:tracePt t="13373" x="1589088" y="3938588"/>
          <p14:tracePt t="13382" x="1581150" y="3938588"/>
          <p14:tracePt t="13404" x="1571625" y="3938588"/>
          <p14:tracePt t="13434" x="1562100" y="3929063"/>
          <p14:tracePt t="13467" x="1554163" y="3929063"/>
          <p14:tracePt t="13476" x="1544638" y="3929063"/>
          <p14:tracePt t="13491" x="1544638" y="3921125"/>
          <p14:tracePt t="13536" x="1536700" y="3921125"/>
          <p14:tracePt t="13553" x="1527175" y="3921125"/>
          <p14:tracePt t="13563" x="1517650" y="3921125"/>
          <p14:tracePt t="13577" x="1500188" y="3921125"/>
          <p14:tracePt t="13593" x="1482725" y="3911600"/>
          <p14:tracePt t="13609" x="1473200" y="3902075"/>
          <p14:tracePt t="13624" x="1455738" y="3894138"/>
          <p14:tracePt t="13641" x="1438275" y="3894138"/>
          <p14:tracePt t="13657" x="1384300" y="3876675"/>
          <p14:tracePt t="13674" x="1276350" y="3840163"/>
          <p14:tracePt t="13691" x="1160463" y="3813175"/>
          <p14:tracePt t="13709" x="1143000" y="3813175"/>
          <p14:tracePt t="13741" x="1133475" y="3813175"/>
          <p14:tracePt t="13772" x="1116013" y="3813175"/>
          <p14:tracePt t="13782" x="1089025" y="3813175"/>
          <p14:tracePt t="13792" x="1062038" y="3813175"/>
          <p14:tracePt t="13807" x="1044575" y="3813175"/>
          <p14:tracePt t="13824" x="1017588" y="3805238"/>
          <p14:tracePt t="13840" x="982663" y="3805238"/>
          <p14:tracePt t="13859" x="973138" y="3805238"/>
          <p14:tracePt t="13891" x="965200" y="3805238"/>
          <p14:tracePt t="13921" x="965200" y="3813175"/>
          <p14:tracePt t="14038" x="973138" y="3822700"/>
          <p14:tracePt t="14048" x="990600" y="3830638"/>
          <p14:tracePt t="14058" x="1000125" y="3830638"/>
          <p14:tracePt t="14074" x="1009650" y="3840163"/>
          <p14:tracePt t="14090" x="1009650" y="3857625"/>
          <p14:tracePt t="14131" x="1017588" y="3857625"/>
          <p14:tracePt t="14140" x="1036638" y="3884613"/>
          <p14:tracePt t="14158" x="1036638" y="3894138"/>
          <p14:tracePt t="14174" x="1036638" y="3902075"/>
          <p14:tracePt t="14191" x="1036638" y="3911600"/>
          <p14:tracePt t="14208" x="1044575" y="3929063"/>
          <p14:tracePt t="14224" x="1054100" y="3929063"/>
          <p14:tracePt t="14241" x="1062038" y="3938588"/>
          <p14:tracePt t="14258" x="1081088" y="3948113"/>
          <p14:tracePt t="14291" x="1098550" y="3956050"/>
          <p14:tracePt t="14308" x="1108075" y="3956050"/>
          <p14:tracePt t="14325" x="1125538" y="3956050"/>
          <p14:tracePt t="14340" x="1133475" y="3956050"/>
          <p14:tracePt t="14358" x="1143000" y="3956050"/>
          <p14:tracePt t="14373" x="1152525" y="3948113"/>
          <p14:tracePt t="14641" x="1160463" y="3938588"/>
          <p14:tracePt t="14657" x="1169988" y="3938588"/>
          <p14:tracePt t="14711" x="1152525" y="3938588"/>
          <p14:tracePt t="14931" x="1143000" y="3938588"/>
          <p14:tracePt t="14940" x="1125538" y="3938588"/>
          <p14:tracePt t="14974" x="1116013" y="3938588"/>
          <p14:tracePt t="15009" x="1108075" y="3938588"/>
          <p14:tracePt t="15018" x="1108075" y="3929063"/>
          <p14:tracePt t="15117" x="1116013" y="3921125"/>
          <p14:tracePt t="15126" x="1125538" y="3911600"/>
          <p14:tracePt t="15141" x="1133475" y="3911600"/>
          <p14:tracePt t="15157" x="1143000" y="3911600"/>
          <p14:tracePt t="15243" x="1152525" y="3902075"/>
          <p14:tracePt t="15399" x="1160463" y="3894138"/>
          <p14:tracePt t="15408" x="1169988" y="3884613"/>
          <p14:tracePt t="15425" x="1179513" y="3876675"/>
          <p14:tracePt t="15441" x="1187450" y="3867150"/>
          <p14:tracePt t="15458" x="1196975" y="3867150"/>
          <p14:tracePt t="15474" x="1204913" y="3867150"/>
          <p14:tracePt t="15493" x="1204913" y="3849688"/>
          <p14:tracePt t="15673" x="1204913" y="3840163"/>
          <p14:tracePt t="15682" x="1204913" y="3830638"/>
          <p14:tracePt t="15697" x="1204913" y="3822700"/>
          <p14:tracePt t="32374" x="1214438" y="3822700"/>
          <p14:tracePt t="32814" x="1223963" y="3805238"/>
          <p14:tracePt t="32823" x="1231900" y="3795713"/>
          <p14:tracePt t="32833" x="1231900" y="3786188"/>
          <p14:tracePt t="32846" x="1231900" y="3778250"/>
          <p14:tracePt t="32861" x="1231900" y="3733800"/>
          <p14:tracePt t="32877" x="1241425" y="3706813"/>
          <p14:tracePt t="32893" x="1250950" y="3670300"/>
          <p14:tracePt t="32910" x="1250950" y="3635375"/>
          <p14:tracePt t="32927" x="1258888" y="3608388"/>
          <p14:tracePt t="32943" x="1268413" y="3581400"/>
          <p14:tracePt t="32960" x="1276350" y="3544888"/>
          <p14:tracePt t="32978" x="1276350" y="3527425"/>
          <p14:tracePt t="32995" x="1276350" y="3500438"/>
          <p14:tracePt t="33010" x="1276350" y="3482975"/>
          <p14:tracePt t="33027" x="1276350" y="3473450"/>
          <p14:tracePt t="33043" x="1276350" y="3446463"/>
          <p14:tracePt t="33060" x="1276350" y="3438525"/>
          <p14:tracePt t="33077" x="1276350" y="3429000"/>
          <p14:tracePt t="33127" x="1276350" y="3421063"/>
          <p14:tracePt t="33143" x="1276350" y="3411538"/>
          <p14:tracePt t="33160" x="1276350" y="3402013"/>
          <p14:tracePt t="33177" x="1276350" y="3394075"/>
          <p14:tracePt t="33193" x="1276350" y="3384550"/>
          <p14:tracePt t="33210" x="1276350" y="3375025"/>
          <p14:tracePt t="33227" x="1285875" y="3367088"/>
          <p14:tracePt t="33243" x="1285875" y="3349625"/>
          <p14:tracePt t="33260" x="1295400" y="3340100"/>
          <p14:tracePt t="33276" x="1295400" y="3322638"/>
          <p14:tracePt t="33743" x="1295400" y="3313113"/>
          <p14:tracePt t="33760" x="1312863" y="3295650"/>
          <p14:tracePt t="33777" x="1322388" y="3295650"/>
          <p14:tracePt t="33943" x="1322388" y="3286125"/>
          <p14:tracePt t="33960" x="1330325" y="3278188"/>
          <p14:tracePt t="33977" x="1339850" y="3268663"/>
          <p14:tracePt t="34110" x="1366838" y="3286125"/>
          <p14:tracePt t="34247" x="1401763" y="3330575"/>
          <p14:tracePt t="34257" x="1446213" y="3367088"/>
          <p14:tracePt t="34266" x="1544638" y="3446463"/>
          <p14:tracePt t="34278" x="1589088" y="3500438"/>
          <p14:tracePt t="34294" x="1633538" y="3554413"/>
          <p14:tracePt t="34310" x="1679575" y="3598863"/>
          <p14:tracePt t="34327" x="1714500" y="3652838"/>
          <p14:tracePt t="34344" x="1751013" y="3733800"/>
          <p14:tracePt t="34361" x="1822450" y="3867150"/>
          <p14:tracePt t="34377" x="1965325" y="4108450"/>
          <p14:tracePt t="34395" x="2054225" y="4251325"/>
          <p14:tracePt t="34411" x="2125663" y="4357688"/>
          <p14:tracePt t="34427" x="2214563" y="4456113"/>
          <p14:tracePt t="34444" x="2303463" y="4572000"/>
          <p14:tracePt t="34460" x="2428875" y="4714875"/>
          <p14:tracePt t="34477" x="2544763" y="4849813"/>
          <p14:tracePt t="34494" x="2633663" y="4983163"/>
          <p14:tracePt t="34510" x="2679700" y="5045075"/>
          <p14:tracePt t="34527" x="2714625" y="5126038"/>
          <p14:tracePt t="34544" x="2759075" y="5180013"/>
          <p14:tracePt t="34563" x="2813050" y="5259388"/>
          <p14:tracePt t="34577" x="2884488" y="5367338"/>
          <p14:tracePt t="34596" x="2965450" y="5473700"/>
          <p14:tracePt t="34611" x="3071813" y="5608638"/>
          <p14:tracePt t="34633" x="3125788" y="5680075"/>
          <p14:tracePt t="34649" x="3205163" y="5751513"/>
          <p14:tracePt t="34664" x="3268663" y="5786438"/>
          <p14:tracePt t="34682" x="3303588" y="5805488"/>
          <p14:tracePt t="34699" x="3340100" y="5813425"/>
          <p14:tracePt t="34715" x="3340100" y="5832475"/>
          <p14:tracePt t="34727" x="3313113" y="5849938"/>
          <p14:tracePt t="34744" x="3259138" y="5849938"/>
          <p14:tracePt t="34760" x="3232150" y="5894388"/>
          <p14:tracePt t="34793" x="3224213" y="5894388"/>
          <p14:tracePt t="34824" x="3214688" y="5894388"/>
          <p14:tracePt t="34833" x="3214688" y="5884863"/>
          <p14:tracePt t="34881" x="3214688" y="5876925"/>
          <p14:tracePt t="34943" x="3224213" y="5876925"/>
          <p14:tracePt t="34952" x="3232150" y="5867400"/>
          <p14:tracePt t="34968" x="3241675" y="5857875"/>
          <p14:tracePt t="34978" x="3251200" y="5849938"/>
          <p14:tracePt t="34994" x="3259138" y="5822950"/>
          <p14:tracePt t="35011" x="3268663" y="5813425"/>
          <p14:tracePt t="35027" x="3303588" y="5786438"/>
          <p14:tracePt t="35045" x="3303588" y="5768975"/>
          <p14:tracePt t="35062" x="3303588" y="5751513"/>
          <p14:tracePt t="35077" x="3303588" y="5741988"/>
          <p14:tracePt t="35094" x="3303588" y="5715000"/>
          <p14:tracePt t="35111" x="3313113" y="5697538"/>
          <p14:tracePt t="35128" x="3322638" y="5697538"/>
          <p14:tracePt t="35144" x="3322638" y="5689600"/>
          <p14:tracePt t="35161" x="3322638" y="5680075"/>
          <p14:tracePt t="35341" x="3330575" y="5680075"/>
          <p14:tracePt t="35859" x="3330575" y="5670550"/>
          <p14:tracePt t="35867" x="3340100" y="5670550"/>
          <p14:tracePt t="35877" x="3357563" y="5670550"/>
          <p14:tracePt t="35894" x="3411538" y="5670550"/>
          <p14:tracePt t="35911" x="3490913" y="5680075"/>
          <p14:tracePt t="35927" x="3803650" y="5707063"/>
          <p14:tracePt t="35945" x="4143375" y="5707063"/>
          <p14:tracePt t="35960" x="4473575" y="5715000"/>
          <p14:tracePt t="35977" x="4732338" y="5751513"/>
          <p14:tracePt t="35994" x="4902200" y="5768975"/>
          <p14:tracePt t="36011" x="4938713" y="5768975"/>
          <p14:tracePt t="36044" x="4929188" y="5768975"/>
          <p14:tracePt t="36163" x="4921250" y="5768975"/>
          <p14:tracePt t="36173" x="4911725" y="5778500"/>
          <p14:tracePt t="36183" x="4902200" y="5778500"/>
          <p14:tracePt t="36203" x="4894263" y="5778500"/>
          <p14:tracePt t="36213" x="4884738" y="5778500"/>
          <p14:tracePt t="36228" x="4875213" y="5778500"/>
          <p14:tracePt t="36306" x="4857750" y="5778500"/>
          <p14:tracePt t="36315" x="4840288" y="5778500"/>
          <p14:tracePt t="36328" x="4822825" y="5778500"/>
          <p14:tracePt t="36345" x="4803775" y="5778500"/>
          <p14:tracePt t="36361" x="4759325" y="5778500"/>
          <p14:tracePt t="36378" x="4724400" y="5778500"/>
          <p14:tracePt t="36395" x="4687888" y="5786438"/>
          <p14:tracePt t="36411" x="4652963" y="5786438"/>
          <p14:tracePt t="36428" x="4572000" y="5786438"/>
          <p14:tracePt t="36446" x="4545013" y="5786438"/>
          <p14:tracePt t="36461" x="4537075" y="5786438"/>
          <p14:tracePt t="36478" x="4518025" y="5786438"/>
          <p14:tracePt t="36495" x="4510088" y="5786438"/>
          <p14:tracePt t="36511" x="4491038" y="5786438"/>
          <p14:tracePt t="36528" x="4473575" y="5786438"/>
          <p14:tracePt t="36544" x="4438650" y="5786438"/>
          <p14:tracePt t="36561" x="4402138" y="5786438"/>
          <p14:tracePt t="36577" x="4384675" y="5778500"/>
          <p14:tracePt t="36594" x="4375150" y="5778500"/>
          <p14:tracePt t="36628" x="4367213" y="5778500"/>
          <p14:tracePt t="36645" x="4357688" y="5778500"/>
          <p14:tracePt t="36673" x="4348163" y="5778500"/>
          <p14:tracePt t="36696" x="4340225" y="5778500"/>
          <p14:tracePt t="36727" x="4330700" y="5778500"/>
          <p14:tracePt t="36743" x="4322763" y="5778500"/>
          <p14:tracePt t="36753" x="4313238" y="5778500"/>
          <p14:tracePt t="36782" x="4295775" y="5778500"/>
          <p14:tracePt t="36846" x="4295775" y="5786438"/>
          <p14:tracePt t="36855" x="4286250" y="5786438"/>
          <p14:tracePt t="36865" x="4276725" y="5786438"/>
          <p14:tracePt t="36877" x="4268788" y="5795963"/>
          <p14:tracePt t="36894" x="4251325" y="5795963"/>
          <p14:tracePt t="36911" x="4241800" y="5795963"/>
          <p14:tracePt t="36929" x="4224338" y="5805488"/>
          <p14:tracePt t="36961" x="4205288" y="5805488"/>
          <p14:tracePt t="37875" x="4197350" y="5805488"/>
          <p14:tracePt t="38528" x="4187825" y="5795963"/>
          <p14:tracePt t="38543" x="4179888" y="5795963"/>
          <p14:tracePt t="38622" x="4170363" y="5795963"/>
          <p14:tracePt t="38643" x="4160838" y="5795963"/>
          <p14:tracePt t="38667" x="4152900" y="5805488"/>
          <p14:tracePt t="38675" x="4143375" y="5813425"/>
          <p14:tracePt t="38683" x="4143375" y="5822950"/>
          <p14:tracePt t="38707" x="4133850" y="5822950"/>
          <p14:tracePt t="38713" x="4133850" y="5832475"/>
          <p14:tracePt t="38727" x="4125913" y="5832475"/>
          <p14:tracePt t="38744" x="4116388" y="5840413"/>
          <p14:tracePt t="38973" x="4116388" y="5849938"/>
          <p14:tracePt t="38981" x="4116388" y="5857875"/>
          <p14:tracePt t="38994" x="4116388" y="5876925"/>
          <p14:tracePt t="39011" x="4116388" y="5884863"/>
          <p14:tracePt t="39028" x="4108450" y="5903913"/>
          <p14:tracePt t="39044" x="4108450" y="5911850"/>
          <p14:tracePt t="39062" x="4098925" y="5921375"/>
          <p14:tracePt t="39077" x="4098925" y="5929313"/>
          <p14:tracePt t="39094" x="4098925" y="5938838"/>
          <p14:tracePt t="39111" x="4098925" y="594836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/>
        </p:nvSpPr>
        <p:spPr bwMode="auto">
          <a:xfrm>
            <a:off x="685800" y="175661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Decision 1: Always Fetch Not Taken</a:t>
            </a:r>
          </a:p>
        </p:txBody>
      </p:sp>
      <p:sp>
        <p:nvSpPr>
          <p:cNvPr id="3" name="Rectangle 7"/>
          <p:cNvSpPr>
            <a:spLocks noGrp="1" noChangeArrowheads="1"/>
          </p:cNvSpPr>
          <p:nvPr/>
        </p:nvSpPr>
        <p:spPr bwMode="auto">
          <a:xfrm>
            <a:off x="685800" y="958516"/>
            <a:ext cx="77724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itchFamily="2" charset="2"/>
              <a:buChar char="u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000"/>
              </a:buClr>
              <a:buSzPct val="75000"/>
              <a:buFont typeface="Wingdings" pitchFamily="2" charset="2"/>
              <a:buChar char="v"/>
              <a:defRPr sz="2000" b="1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b="1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endParaRPr lang="en-US" b="0" dirty="0">
              <a:latin typeface="Neo Sans Intel"/>
              <a:cs typeface="Neo Sans Intel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09600" y="1034058"/>
            <a:ext cx="7924800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Execute instructions from the fall-through (not-taken) </a:t>
            </a:r>
            <a:r>
              <a:rPr lang="en-US" sz="2000" dirty="0" smtClean="0">
                <a:latin typeface="Neo Sans Intel"/>
              </a:rPr>
              <a:t>path as </a:t>
            </a:r>
            <a:r>
              <a:rPr lang="en-US" sz="2000" dirty="0">
                <a:latin typeface="Neo Sans Intel"/>
              </a:rPr>
              <a:t>if there is no branch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If the branch is not-taken (~50%), no penalty is paid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If branch actually </a:t>
            </a:r>
            <a:r>
              <a:rPr lang="en-US" sz="2000" dirty="0" smtClean="0">
                <a:latin typeface="Neo Sans Intel"/>
              </a:rPr>
              <a:t>taken:</a:t>
            </a:r>
            <a:endParaRPr lang="en-US" sz="2000" dirty="0">
              <a:latin typeface="Neo Sans Intel"/>
            </a:endParaRP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Flush the fall-through path instructions before they change the machine state (memory / registers)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Fetch the instructions from the correct (taken) path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Assuming ~50% branches not taken on </a:t>
            </a:r>
            <a:r>
              <a:rPr lang="en-US" sz="2000" dirty="0" smtClean="0">
                <a:latin typeface="Neo Sans Intel"/>
              </a:rPr>
              <a:t>average. How lower it will be that ideal pipeline?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914400" y="4523805"/>
            <a:ext cx="80772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en-US" sz="2000" dirty="0">
                <a:solidFill>
                  <a:srgbClr val="061922"/>
                </a:solidFill>
                <a:latin typeface="Neo Sans Intel"/>
              </a:rPr>
              <a:t> CPI</a:t>
            </a:r>
            <a:r>
              <a:rPr lang="en-US" sz="1000" dirty="0">
                <a:solidFill>
                  <a:srgbClr val="061922"/>
                </a:solidFill>
                <a:latin typeface="Neo Sans Intel"/>
              </a:rPr>
              <a:t> </a:t>
            </a:r>
            <a:r>
              <a:rPr lang="en-US" sz="1400" dirty="0">
                <a:solidFill>
                  <a:srgbClr val="061922"/>
                </a:solidFill>
                <a:latin typeface="Neo Sans Intel"/>
              </a:rPr>
              <a:t>ideal</a:t>
            </a:r>
            <a:r>
              <a:rPr lang="en-US" sz="2000" dirty="0">
                <a:solidFill>
                  <a:srgbClr val="061922"/>
                </a:solidFill>
                <a:latin typeface="Neo Sans Intel"/>
              </a:rPr>
              <a:t> (Clock per instruction)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=</a:t>
            </a:r>
            <a:endParaRPr lang="en-US" sz="2000" dirty="0">
              <a:solidFill>
                <a:srgbClr val="061922"/>
              </a:solidFill>
              <a:latin typeface="Neo Sans Intel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66800" y="4924130"/>
            <a:ext cx="12192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en-US" sz="2000" dirty="0">
                <a:solidFill>
                  <a:srgbClr val="061922"/>
                </a:solidFill>
                <a:latin typeface="Neo Sans Intel"/>
              </a:rPr>
              <a:t>CPI</a:t>
            </a:r>
            <a:r>
              <a:rPr lang="en-US" sz="1400" dirty="0">
                <a:solidFill>
                  <a:srgbClr val="061922"/>
                </a:solidFill>
                <a:latin typeface="Neo Sans Intel"/>
              </a:rPr>
              <a:t> real 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=</a:t>
            </a:r>
            <a:endParaRPr lang="en-US" dirty="0">
              <a:solidFill>
                <a:srgbClr val="061922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2209800" y="4924130"/>
            <a:ext cx="1447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61922"/>
                </a:solidFill>
                <a:latin typeface="Neo Sans Intel"/>
              </a:rPr>
              <a:t>CPI</a:t>
            </a:r>
            <a:r>
              <a:rPr lang="en-US" sz="1000" dirty="0">
                <a:solidFill>
                  <a:srgbClr val="061922"/>
                </a:solidFill>
                <a:latin typeface="Neo Sans Intel"/>
              </a:rPr>
              <a:t> </a:t>
            </a:r>
            <a:r>
              <a:rPr lang="en-US" sz="1400" dirty="0">
                <a:solidFill>
                  <a:srgbClr val="061922"/>
                </a:solidFill>
                <a:latin typeface="Neo Sans Intel"/>
              </a:rPr>
              <a:t>ideal</a:t>
            </a:r>
            <a:r>
              <a:rPr lang="en-US" sz="2000" dirty="0">
                <a:solidFill>
                  <a:srgbClr val="061922"/>
                </a:solidFill>
                <a:latin typeface="Neo Sans Intel"/>
              </a:rPr>
              <a:t>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+</a:t>
            </a:r>
            <a:endParaRPr lang="en-US" sz="20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429000" y="4923915"/>
            <a:ext cx="26372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000" dirty="0">
                <a:solidFill>
                  <a:srgbClr val="061922"/>
                </a:solidFill>
                <a:latin typeface="Neo Sans Intel"/>
              </a:rPr>
              <a:t>(% of branches × 0.5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)</a:t>
            </a:r>
            <a:endParaRPr lang="en-US" sz="2000" dirty="0">
              <a:solidFill>
                <a:srgbClr val="061922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5896275" y="4923915"/>
            <a:ext cx="14798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61922"/>
                </a:solidFill>
                <a:latin typeface="Neo Sans Intel"/>
              </a:rPr>
              <a:t>× Penalty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=</a:t>
            </a:r>
            <a:endParaRPr lang="en-US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7336864" y="4924925"/>
            <a:ext cx="5405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61922"/>
                </a:solidFill>
                <a:latin typeface="Neo Sans Intel"/>
              </a:rPr>
              <a:t>1.3</a:t>
            </a:r>
            <a:endParaRPr lang="en-US" sz="2000" dirty="0"/>
          </a:p>
        </p:txBody>
      </p:sp>
      <p:grpSp>
        <p:nvGrpSpPr>
          <p:cNvPr id="27" name="Группа 26"/>
          <p:cNvGrpSpPr/>
          <p:nvPr/>
        </p:nvGrpSpPr>
        <p:grpSpPr>
          <a:xfrm>
            <a:off x="4419600" y="5324025"/>
            <a:ext cx="846707" cy="682801"/>
            <a:chOff x="4419600" y="5324025"/>
            <a:chExt cx="846707" cy="682801"/>
          </a:xfrm>
        </p:grpSpPr>
        <p:sp>
          <p:nvSpPr>
            <p:cNvPr id="16" name="Прямоугольник 15"/>
            <p:cNvSpPr/>
            <p:nvPr/>
          </p:nvSpPr>
          <p:spPr>
            <a:xfrm>
              <a:off x="4419600" y="5606716"/>
              <a:ext cx="8467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061922"/>
                  </a:solidFill>
                  <a:latin typeface="Neo Sans Intel"/>
                </a:rPr>
                <a:t>~20%</a:t>
              </a:r>
              <a:endParaRPr lang="en-US" sz="2000" dirty="0"/>
            </a:p>
          </p:txBody>
        </p:sp>
        <p:cxnSp>
          <p:nvCxnSpPr>
            <p:cNvPr id="19" name="Прямая со стрелкой 18"/>
            <p:cNvCxnSpPr>
              <a:stCxn id="16" idx="0"/>
              <a:endCxn id="12" idx="2"/>
            </p:cNvCxnSpPr>
            <p:nvPr/>
          </p:nvCxnSpPr>
          <p:spPr bwMode="auto">
            <a:xfrm flipH="1" flipV="1">
              <a:off x="4747630" y="5324025"/>
              <a:ext cx="95324" cy="282691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</p:grpSp>
      <p:grpSp>
        <p:nvGrpSpPr>
          <p:cNvPr id="28" name="Группа 27"/>
          <p:cNvGrpSpPr/>
          <p:nvPr/>
        </p:nvGrpSpPr>
        <p:grpSpPr>
          <a:xfrm>
            <a:off x="6609350" y="5324025"/>
            <a:ext cx="327334" cy="685540"/>
            <a:chOff x="6609350" y="5324025"/>
            <a:chExt cx="327334" cy="685540"/>
          </a:xfrm>
        </p:grpSpPr>
        <p:sp>
          <p:nvSpPr>
            <p:cNvPr id="17" name="Прямоугольник 16"/>
            <p:cNvSpPr/>
            <p:nvPr/>
          </p:nvSpPr>
          <p:spPr>
            <a:xfrm>
              <a:off x="6609350" y="5609455"/>
              <a:ext cx="32733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061922"/>
                  </a:solidFill>
                  <a:latin typeface="Neo Sans Intel"/>
                </a:rPr>
                <a:t>3</a:t>
              </a:r>
              <a:endParaRPr lang="en-US" sz="2000" dirty="0"/>
            </a:p>
          </p:txBody>
        </p:sp>
        <p:cxnSp>
          <p:nvCxnSpPr>
            <p:cNvPr id="24" name="Прямая со стрелкой 23"/>
            <p:cNvCxnSpPr>
              <a:stCxn id="17" idx="0"/>
              <a:endCxn id="14" idx="2"/>
            </p:cNvCxnSpPr>
            <p:nvPr/>
          </p:nvCxnSpPr>
          <p:spPr bwMode="auto">
            <a:xfrm flipH="1" flipV="1">
              <a:off x="6636221" y="5324025"/>
              <a:ext cx="136796" cy="285430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</p:grpSp>
      <p:sp>
        <p:nvSpPr>
          <p:cNvPr id="26" name="Прямоугольник 25"/>
          <p:cNvSpPr/>
          <p:nvPr/>
        </p:nvSpPr>
        <p:spPr>
          <a:xfrm>
            <a:off x="4699505" y="4524815"/>
            <a:ext cx="327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1</a:t>
            </a:r>
            <a:endParaRPr lang="en-US" sz="2000" dirty="0"/>
          </a:p>
        </p:txBody>
      </p:sp>
      <p:sp>
        <p:nvSpPr>
          <p:cNvPr id="29" name="Text Box 8"/>
          <p:cNvSpPr txBox="1">
            <a:spLocks noChangeArrowheads="1"/>
          </p:cNvSpPr>
          <p:nvPr/>
        </p:nvSpPr>
        <p:spPr bwMode="auto">
          <a:xfrm>
            <a:off x="1537205" y="5609455"/>
            <a:ext cx="5799659" cy="488454"/>
          </a:xfrm>
          <a:prstGeom prst="roundRect">
            <a:avLst>
              <a:gd name="adj" fmla="val 9937"/>
            </a:avLst>
          </a:prstGeom>
          <a:ln>
            <a:headEnd type="none" w="sm" len="sm"/>
            <a:tailEnd type="none" w="med" len="lg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182880" tIns="91440" rIns="182880" bIns="9144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marL="0" lvl="1" algn="ctr"/>
            <a:r>
              <a:rPr lang="en-US" sz="1800" dirty="0" smtClean="0">
                <a:latin typeface="Arial" charset="0"/>
              </a:rPr>
              <a:t>30% slower =&gt; need to find something better 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42636654"/>
      </p:ext>
    </p:extLst>
  </p:cSld>
  <p:clrMapOvr>
    <a:masterClrMapping/>
  </p:clrMapOvr>
  <p:transition advTm="32549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8" grpId="0"/>
      <p:bldP spid="9" grpId="0"/>
      <p:bldP spid="12" grpId="0"/>
      <p:bldP spid="14" grpId="0"/>
      <p:bldP spid="15" grpId="0"/>
      <p:bldP spid="26" grpId="0"/>
      <p:bldP spid="29" grpId="0" animBg="1"/>
    </p:bldLst>
  </p:timing>
  <p:extLst>
    <p:ext uri="{3A86A75C-4F4B-4683-9AE1-C65F6400EC91}">
      <p14:laserTraceLst xmlns:p14="http://schemas.microsoft.com/office/powerpoint/2010/main">
        <p14:tracePtLst>
          <p14:tracePt t="55051" x="3919538" y="5884863"/>
          <p14:tracePt t="55261" x="3724275" y="5795963"/>
          <p14:tracePt t="55268" x="3643313" y="5761038"/>
          <p14:tracePt t="55276" x="3616325" y="5751513"/>
          <p14:tracePt t="55286" x="3616325" y="5741988"/>
          <p14:tracePt t="55411" x="3633788" y="5724525"/>
          <p14:tracePt t="55425" x="3697288" y="5680075"/>
          <p14:tracePt t="55432" x="3759200" y="5599113"/>
          <p14:tracePt t="55440" x="3830638" y="5483225"/>
          <p14:tracePt t="55453" x="4017963" y="5251450"/>
          <p14:tracePt t="55470" x="4170363" y="5027613"/>
          <p14:tracePt t="55486" x="4394200" y="4759325"/>
          <p14:tracePt t="55504" x="4589463" y="4598988"/>
          <p14:tracePt t="55520" x="4768850" y="4500563"/>
          <p14:tracePt t="55537" x="4921250" y="4367213"/>
          <p14:tracePt t="55553" x="5072063" y="4206875"/>
          <p14:tracePt t="55570" x="5153025" y="4010025"/>
          <p14:tracePt t="55586" x="5207000" y="3805238"/>
          <p14:tracePt t="55603" x="5241925" y="3536950"/>
          <p14:tracePt t="55621" x="5251450" y="3375025"/>
          <p14:tracePt t="55638" x="5251450" y="3224213"/>
          <p14:tracePt t="55653" x="5214938" y="3098800"/>
          <p14:tracePt t="55670" x="5143500" y="2938463"/>
          <p14:tracePt t="55686" x="5081588" y="2778125"/>
          <p14:tracePt t="55703" x="5010150" y="2643188"/>
          <p14:tracePt t="55720" x="4921250" y="2509838"/>
          <p14:tracePt t="55737" x="4741863" y="2322513"/>
          <p14:tracePt t="55754" x="4608513" y="2224088"/>
          <p14:tracePt t="55770" x="4491038" y="2152650"/>
          <p14:tracePt t="55786" x="4419600" y="2089150"/>
          <p14:tracePt t="55803" x="4340225" y="2000250"/>
          <p14:tracePt t="55821" x="4276725" y="1938338"/>
          <p14:tracePt t="55836" x="4224338" y="1893888"/>
          <p14:tracePt t="55855" x="4197350" y="1866900"/>
          <p14:tracePt t="55872" x="4179888" y="1857375"/>
          <p14:tracePt t="55888" x="4133850" y="1839913"/>
          <p14:tracePt t="55904" x="4089400" y="1822450"/>
          <p14:tracePt t="55921" x="4062413" y="1803400"/>
          <p14:tracePt t="55937" x="4054475" y="1803400"/>
          <p14:tracePt t="55954" x="4037013" y="1803400"/>
          <p14:tracePt t="55987" x="4027488" y="1803400"/>
          <p14:tracePt t="56256" x="4017963" y="1803400"/>
          <p14:tracePt t="56272" x="4017963" y="1812925"/>
          <p14:tracePt t="56288" x="4010025" y="1812925"/>
          <p14:tracePt t="56296" x="4000500" y="1812925"/>
          <p14:tracePt t="56304" x="3990975" y="1812925"/>
          <p14:tracePt t="56320" x="3973513" y="1812925"/>
          <p14:tracePt t="56337" x="3946525" y="1803400"/>
          <p14:tracePt t="56354" x="3938588" y="1795463"/>
          <p14:tracePt t="56371" x="3929063" y="1795463"/>
          <p14:tracePt t="56387" x="3919538" y="1785938"/>
          <p14:tracePt t="56420" x="3902075" y="1776413"/>
          <p14:tracePt t="56436" x="3884613" y="1776413"/>
          <p14:tracePt t="56444" x="3875088" y="1776413"/>
          <p14:tracePt t="56454" x="3867150" y="1768475"/>
          <p14:tracePt t="56471" x="3857625" y="1768475"/>
          <p14:tracePt t="56488" x="3848100" y="1768475"/>
          <p14:tracePt t="56710" x="3848100" y="1776413"/>
          <p14:tracePt t="56718" x="3840163" y="1785938"/>
          <p14:tracePt t="56726" x="3830638" y="1785938"/>
          <p14:tracePt t="56737" x="3822700" y="1803400"/>
          <p14:tracePt t="56756" x="3813175" y="1822450"/>
          <p14:tracePt t="56772" x="3803650" y="1822450"/>
          <p14:tracePt t="56788" x="3803650" y="1830388"/>
          <p14:tracePt t="56821" x="3795713" y="1830388"/>
          <p14:tracePt t="56837" x="3786188" y="1849438"/>
          <p14:tracePt t="56854" x="3768725" y="1857375"/>
          <p14:tracePt t="56871" x="3759200" y="1857375"/>
          <p14:tracePt t="56888" x="3741738" y="1866900"/>
          <p14:tracePt t="56906" x="3741738" y="1874838"/>
          <p14:tracePt t="56921" x="3724275" y="1874838"/>
          <p14:tracePt t="56954" x="3705225" y="1874838"/>
          <p14:tracePt t="56971" x="3697288" y="1874838"/>
          <p14:tracePt t="56987" x="3679825" y="1874838"/>
          <p14:tracePt t="57006" x="3670300" y="1874838"/>
          <p14:tracePt t="57022" x="3660775" y="1874838"/>
          <p14:tracePt t="57038" x="3652838" y="1874838"/>
          <p14:tracePt t="57055" x="3633788" y="1874838"/>
          <p14:tracePt t="57088" x="3616325" y="1874838"/>
          <p14:tracePt t="57172" x="3608388" y="1874838"/>
          <p14:tracePt t="57178" x="3598863" y="1874838"/>
          <p14:tracePt t="57194" x="3589338" y="1874838"/>
          <p14:tracePt t="57272" x="3589338" y="1884363"/>
          <p14:tracePt t="57296" x="3589338" y="1893888"/>
          <p14:tracePt t="57304" x="3581400" y="1893888"/>
          <p14:tracePt t="57312" x="3571875" y="1901825"/>
          <p14:tracePt t="57321" x="3562350" y="1920875"/>
          <p14:tracePt t="57338" x="3554413" y="1928813"/>
          <p14:tracePt t="57371" x="3554413" y="1938338"/>
          <p14:tracePt t="57406" x="3544888" y="1946275"/>
          <p14:tracePt t="57468" x="3544888" y="1955800"/>
          <p14:tracePt t="57484" x="3536950" y="1973263"/>
          <p14:tracePt t="57492" x="3536950" y="1982788"/>
          <p14:tracePt t="57508" x="3536950" y="1992313"/>
          <p14:tracePt t="57532" x="3536950" y="2000250"/>
          <p14:tracePt t="57640" x="3544888" y="2000250"/>
          <p14:tracePt t="57978" x="3554413" y="2009775"/>
          <p14:tracePt t="57984" x="3562350" y="2009775"/>
          <p14:tracePt t="57992" x="3571875" y="2017713"/>
          <p14:tracePt t="58004" x="3581400" y="2036763"/>
          <p14:tracePt t="58021" x="3616325" y="2063750"/>
          <p14:tracePt t="58038" x="3652838" y="2081213"/>
          <p14:tracePt t="58056" x="3679825" y="2098675"/>
          <p14:tracePt t="58071" x="3697288" y="2108200"/>
          <p14:tracePt t="58088" x="3705225" y="2116138"/>
          <p14:tracePt t="58104" x="3751263" y="2143125"/>
          <p14:tracePt t="58121" x="3848100" y="2214563"/>
          <p14:tracePt t="58139" x="3983038" y="2303463"/>
          <p14:tracePt t="58154" x="4116388" y="2428875"/>
          <p14:tracePt t="58172" x="4160838" y="2473325"/>
          <p14:tracePt t="58188" x="4205288" y="2527300"/>
          <p14:tracePt t="58205" x="4224338" y="2554288"/>
          <p14:tracePt t="58221" x="4251325" y="2571750"/>
          <p14:tracePt t="58238" x="4259263" y="2581275"/>
          <p14:tracePt t="58255" x="4268788" y="2581275"/>
          <p14:tracePt t="70542" x="4276725" y="2571750"/>
          <p14:tracePt t="71371" x="4276725" y="2563813"/>
          <p14:tracePt t="71379" x="4276725" y="2554288"/>
          <p14:tracePt t="71392" x="4276725" y="2544763"/>
          <p14:tracePt t="71406" x="4268788" y="2509838"/>
          <p14:tracePt t="71423" x="4268788" y="2438400"/>
          <p14:tracePt t="71441" x="4276725" y="2384425"/>
          <p14:tracePt t="71457" x="4295775" y="2339975"/>
          <p14:tracePt t="71473" x="4303713" y="2286000"/>
          <p14:tracePt t="71489" x="4303713" y="2241550"/>
          <p14:tracePt t="71506" x="4303713" y="2206625"/>
          <p14:tracePt t="71523" x="4286250" y="2152650"/>
          <p14:tracePt t="71540" x="4259263" y="2125663"/>
          <p14:tracePt t="71557" x="4232275" y="2125663"/>
          <p14:tracePt t="71573" x="4170363" y="2125663"/>
          <p14:tracePt t="71589" x="4108450" y="2135188"/>
          <p14:tracePt t="71606" x="3983038" y="2143125"/>
          <p14:tracePt t="71622" x="3822700" y="2143125"/>
          <p14:tracePt t="71641" x="3608388" y="2135188"/>
          <p14:tracePt t="71656" x="3419475" y="2108200"/>
          <p14:tracePt t="71672" x="3276600" y="2081213"/>
          <p14:tracePt t="71691" x="3224213" y="2063750"/>
          <p14:tracePt t="71707" x="3179763" y="2063750"/>
          <p14:tracePt t="71723" x="3170238" y="2063750"/>
          <p14:tracePt t="71756" x="3170238" y="2054225"/>
          <p14:tracePt t="71792" x="3179763" y="2054225"/>
          <p14:tracePt t="71808" x="3187700" y="2044700"/>
          <p14:tracePt t="71830" x="3197225" y="2044700"/>
          <p14:tracePt t="71847" x="3214688" y="2044700"/>
          <p14:tracePt t="71855" x="3224213" y="2044700"/>
          <p14:tracePt t="71862" x="3251200" y="2044700"/>
          <p14:tracePt t="71872" x="3313113" y="2054225"/>
          <p14:tracePt t="71889" x="3367088" y="2071688"/>
          <p14:tracePt t="71906" x="3482975" y="2089150"/>
          <p14:tracePt t="71923" x="3589338" y="2116138"/>
          <p14:tracePt t="71940" x="3786188" y="2170113"/>
          <p14:tracePt t="71957" x="3902075" y="2179638"/>
          <p14:tracePt t="71973" x="3983038" y="2187575"/>
          <p14:tracePt t="71990" x="4037013" y="2197100"/>
          <p14:tracePt t="72006" x="4044950" y="2206625"/>
          <p14:tracePt t="72039" x="4044950" y="2214563"/>
          <p14:tracePt t="72120" x="4044950" y="2224088"/>
          <p14:tracePt t="72183" x="4044950" y="2232025"/>
          <p14:tracePt t="72190" x="4037013" y="2241550"/>
          <p14:tracePt t="72199" x="4027488" y="2241550"/>
          <p14:tracePt t="72207" x="4017963" y="2251075"/>
          <p14:tracePt t="72223" x="4010025" y="2259013"/>
          <p14:tracePt t="72239" x="3990975" y="2278063"/>
          <p14:tracePt t="72256" x="3983038" y="2286000"/>
          <p14:tracePt t="74989" x="3983038" y="2303463"/>
          <p14:tracePt t="75006" x="3965575" y="2312988"/>
          <p14:tracePt t="75009" x="3956050" y="2330450"/>
          <p14:tracePt t="75023" x="3911600" y="2339975"/>
          <p14:tracePt t="75040" x="3857625" y="2357438"/>
          <p14:tracePt t="75057" x="3813175" y="2374900"/>
          <p14:tracePt t="75073" x="3759200" y="2393950"/>
          <p14:tracePt t="75090" x="3714750" y="2411413"/>
          <p14:tracePt t="75106" x="3670300" y="2411413"/>
          <p14:tracePt t="75123" x="3625850" y="2428875"/>
          <p14:tracePt t="75142" x="3608388" y="2428875"/>
          <p14:tracePt t="75157" x="3598863" y="2438400"/>
          <p14:tracePt t="75173" x="3554413" y="2438400"/>
          <p14:tracePt t="75190" x="3509963" y="2455863"/>
          <p14:tracePt t="75206" x="3473450" y="2455863"/>
          <p14:tracePt t="75223" x="3455988" y="2455863"/>
          <p14:tracePt t="75240" x="3446463" y="2455863"/>
          <p14:tracePt t="75257" x="3446463" y="2465388"/>
          <p14:tracePt t="75329" x="3438525" y="2473325"/>
          <p14:tracePt t="75337" x="3429000" y="2482850"/>
          <p14:tracePt t="75345" x="3419475" y="2482850"/>
          <p14:tracePt t="75361" x="3411538" y="2492375"/>
          <p14:tracePt t="75373" x="3394075" y="2509838"/>
          <p14:tracePt t="75391" x="3384550" y="2527300"/>
          <p14:tracePt t="75407" x="3375025" y="2536825"/>
          <p14:tracePt t="75423" x="3367088" y="2563813"/>
          <p14:tracePt t="75440" x="3357563" y="2598738"/>
          <p14:tracePt t="75456" x="3348038" y="2625725"/>
          <p14:tracePt t="75473" x="3340100" y="2635250"/>
          <p14:tracePt t="75490" x="3340100" y="2643188"/>
          <p14:tracePt t="75507" x="3330575" y="2652713"/>
          <p14:tracePt t="75523" x="3322638" y="2670175"/>
          <p14:tracePt t="75556" x="3313113" y="2679700"/>
          <p14:tracePt t="75673" x="3303588" y="2679700"/>
          <p14:tracePt t="75689" x="3286125" y="2687638"/>
          <p14:tracePt t="75697" x="3276600" y="2687638"/>
          <p14:tracePt t="75706" x="3268663" y="2697163"/>
          <p14:tracePt t="75723" x="3259138" y="2706688"/>
          <p14:tracePt t="75740" x="3251200" y="2706688"/>
          <p14:tracePt t="75757" x="3214688" y="2714625"/>
          <p14:tracePt t="75773" x="3187700" y="2732088"/>
          <p14:tracePt t="75791" x="3179763" y="2732088"/>
          <p14:tracePt t="75807" x="3170238" y="2732088"/>
          <p14:tracePt t="75823" x="3170238" y="2741613"/>
          <p14:tracePt t="75857" x="3160713" y="2751138"/>
          <p14:tracePt t="76041" x="3160713" y="2759075"/>
          <p14:tracePt t="76058" x="3152775" y="2759075"/>
          <p14:tracePt t="76065" x="3143250" y="2759075"/>
          <p14:tracePt t="76073" x="3143250" y="2778125"/>
          <p14:tracePt t="76207" x="3143250" y="2786063"/>
          <p14:tracePt t="76606" x="3143250" y="2795588"/>
          <p14:tracePt t="76609" x="3125788" y="2803525"/>
          <p14:tracePt t="76623" x="3098800" y="2822575"/>
          <p14:tracePt t="76623" x="3081338" y="2830513"/>
          <p14:tracePt t="76643" x="3071813" y="2840038"/>
          <p14:tracePt t="76656" x="3044825" y="2849563"/>
          <p14:tracePt t="76673" x="3027363" y="2867025"/>
          <p14:tracePt t="76691" x="3009900" y="2874963"/>
          <p14:tracePt t="76707" x="2973388" y="2894013"/>
          <p14:tracePt t="76723" x="2955925" y="2901950"/>
          <p14:tracePt t="76740" x="2938463" y="2921000"/>
          <p14:tracePt t="76757" x="2901950" y="2928938"/>
          <p14:tracePt t="76773" x="2874963" y="2946400"/>
          <p14:tracePt t="76790" x="2830513" y="2965450"/>
          <p14:tracePt t="76807" x="2795588" y="2973388"/>
          <p14:tracePt t="76823" x="2724150" y="2982913"/>
          <p14:tracePt t="76840" x="2660650" y="2982913"/>
          <p14:tracePt t="76857" x="2589213" y="2982913"/>
          <p14:tracePt t="76873" x="2554288" y="2965450"/>
          <p14:tracePt t="76890" x="2536825" y="2955925"/>
          <p14:tracePt t="76907" x="2527300" y="2955925"/>
          <p14:tracePt t="76923" x="2509838" y="2955925"/>
          <p14:tracePt t="76941" x="2490788" y="2946400"/>
          <p14:tracePt t="76958" x="2465388" y="2946400"/>
          <p14:tracePt t="76973" x="2428875" y="2946400"/>
          <p14:tracePt t="76990" x="2393950" y="2946400"/>
          <p14:tracePt t="77006" x="2384425" y="2946400"/>
          <p14:tracePt t="77023" x="2384425" y="2965450"/>
          <p14:tracePt t="77040" x="2401888" y="3017838"/>
          <p14:tracePt t="77058" x="2446338" y="3081338"/>
          <p14:tracePt t="77074" x="2509838" y="3197225"/>
          <p14:tracePt t="77090" x="2527300" y="3322638"/>
          <p14:tracePt t="77107" x="2608263" y="3455988"/>
          <p14:tracePt t="77124" x="2697163" y="3643313"/>
          <p14:tracePt t="77142" x="2786063" y="3751263"/>
          <p14:tracePt t="77173" x="2776538" y="3733800"/>
          <p14:tracePt t="77567" x="2776538" y="3697288"/>
          <p14:tracePt t="77575" x="2768600" y="3662363"/>
          <p14:tracePt t="77583" x="2759075" y="3625850"/>
          <p14:tracePt t="77591" x="2741613" y="3563938"/>
          <p14:tracePt t="77607" x="2697163" y="3446463"/>
          <p14:tracePt t="77623" x="2643188" y="3313113"/>
          <p14:tracePt t="77642" x="2581275" y="3268663"/>
          <p14:tracePt t="77657" x="2500313" y="3214688"/>
          <p14:tracePt t="77673" x="2384425" y="3143250"/>
          <p14:tracePt t="77691" x="2268538" y="3108325"/>
          <p14:tracePt t="77708" x="2224088" y="3098800"/>
          <p14:tracePt t="77723" x="2214563" y="3089275"/>
          <p14:tracePt t="77740" x="2197100" y="3081338"/>
          <p14:tracePt t="77757" x="2187575" y="3071813"/>
          <p14:tracePt t="77773" x="2160588" y="3044825"/>
          <p14:tracePt t="77790" x="2116138" y="3017838"/>
          <p14:tracePt t="77807" x="2071688" y="2982913"/>
          <p14:tracePt t="77824" x="1938338" y="2894013"/>
          <p14:tracePt t="77841" x="1822450" y="2830513"/>
          <p14:tracePt t="77858" x="1704975" y="2778125"/>
          <p14:tracePt t="77874" x="1616075" y="2751138"/>
          <p14:tracePt t="77890" x="1544638" y="2724150"/>
          <p14:tracePt t="77907" x="1473200" y="2697163"/>
          <p14:tracePt t="77923" x="1411288" y="2679700"/>
          <p14:tracePt t="77940" x="1312863" y="2660650"/>
          <p14:tracePt t="77958" x="1285875" y="2652713"/>
          <p14:tracePt t="77973" x="1276350" y="2652713"/>
          <p14:tracePt t="78007" x="1295400" y="2652713"/>
          <p14:tracePt t="78052" x="1357313" y="2670175"/>
          <p14:tracePt t="78060" x="1465263" y="2697163"/>
          <p14:tracePt t="78074" x="1714500" y="2759075"/>
          <p14:tracePt t="78091" x="2009775" y="2795588"/>
          <p14:tracePt t="78108" x="2108200" y="2813050"/>
          <p14:tracePt t="78124" x="2143125" y="2813050"/>
          <p14:tracePt t="78141" x="2125663" y="2813050"/>
          <p14:tracePt t="78201" x="2089150" y="2813050"/>
          <p14:tracePt t="78208" x="1938338" y="2813050"/>
          <p14:tracePt t="78224" x="1758950" y="2795588"/>
          <p14:tracePt t="78240" x="1554163" y="2786063"/>
          <p14:tracePt t="78257" x="1384300" y="2778125"/>
          <p14:tracePt t="78274" x="1285875" y="2778125"/>
          <p14:tracePt t="78291" x="1258888" y="2778125"/>
          <p14:tracePt t="78307" x="1250950" y="2778125"/>
          <p14:tracePt t="78323" x="1250950" y="2786063"/>
          <p14:tracePt t="78358" x="1258888" y="2786063"/>
          <p14:tracePt t="78366" x="1295400" y="2786063"/>
          <p14:tracePt t="78375" x="1428750" y="2803525"/>
          <p14:tracePt t="78390" x="1616075" y="2830513"/>
          <p14:tracePt t="78407" x="1795463" y="2849563"/>
          <p14:tracePt t="78424" x="1919288" y="2874963"/>
          <p14:tracePt t="78440" x="1982788" y="2894013"/>
          <p14:tracePt t="78473" x="1973263" y="2894013"/>
          <p14:tracePt t="78506" x="1965325" y="2894013"/>
          <p14:tracePt t="78514" x="1938338" y="2894013"/>
          <p14:tracePt t="78523" x="1884363" y="2884488"/>
          <p14:tracePt t="78541" x="1847850" y="2867025"/>
          <p14:tracePt t="78557" x="1830388" y="2857500"/>
          <p14:tracePt t="78940" x="1857375" y="2867025"/>
          <p14:tracePt t="78957" x="1911350" y="2884488"/>
          <p14:tracePt t="78972" x="1973263" y="2911475"/>
          <p14:tracePt t="78989" x="2036763" y="2928938"/>
          <p14:tracePt t="79006" x="2081213" y="2938463"/>
          <p14:tracePt t="79023" x="2089150" y="2938463"/>
          <p14:tracePt t="79039" x="2108200" y="2938463"/>
          <p14:tracePt t="79139" x="2089150" y="2938463"/>
          <p14:tracePt t="79156" x="2081213" y="2938463"/>
          <p14:tracePt t="79172" x="2054225" y="2938463"/>
          <p14:tracePt t="79189" x="2000250" y="2928938"/>
          <p14:tracePt t="79192" x="1973263" y="2928938"/>
          <p14:tracePt t="79206" x="1946275" y="2928938"/>
          <p14:tracePt t="79223" x="1893888" y="2928938"/>
          <p14:tracePt t="79241" x="1866900" y="2928938"/>
          <p14:tracePt t="79258" x="1822450" y="2946400"/>
          <p14:tracePt t="79273" x="1785938" y="2965450"/>
          <p14:tracePt t="79289" x="1768475" y="2973388"/>
          <p14:tracePt t="79306" x="1751013" y="2982913"/>
          <p14:tracePt t="79323" x="1731963" y="2992438"/>
          <p14:tracePt t="79339" x="1704975" y="2992438"/>
          <p14:tracePt t="79357" x="1660525" y="2992438"/>
          <p14:tracePt t="79373" x="1598613" y="2992438"/>
          <p14:tracePt t="79390" x="1536700" y="2982913"/>
          <p14:tracePt t="79406" x="1465263" y="2973388"/>
          <p14:tracePt t="79423" x="1428750" y="2965450"/>
          <p14:tracePt t="79439" x="1411288" y="2965450"/>
          <p14:tracePt t="79472" x="1428750" y="2965450"/>
          <p14:tracePt t="79561" x="1446213" y="2965450"/>
          <p14:tracePt t="79570" x="1465263" y="2965450"/>
          <p14:tracePt t="79577" x="1490663" y="2965450"/>
          <p14:tracePt t="79589" x="1536700" y="2965450"/>
          <p14:tracePt t="79606" x="1598613" y="2965450"/>
          <p14:tracePt t="79623" x="1731963" y="2965450"/>
          <p14:tracePt t="79641" x="1803400" y="2965450"/>
          <p14:tracePt t="79656" x="1901825" y="2982913"/>
          <p14:tracePt t="79673" x="1973263" y="2992438"/>
          <p14:tracePt t="79689" x="2054225" y="3009900"/>
          <p14:tracePt t="79706" x="2116138" y="3027363"/>
          <p14:tracePt t="79722" x="2232025" y="3044825"/>
          <p14:tracePt t="79741" x="2490788" y="3071813"/>
          <p14:tracePt t="79757" x="2687638" y="3089275"/>
          <p14:tracePt t="79773" x="2857500" y="3116263"/>
          <p14:tracePt t="79790" x="3009900" y="3135313"/>
          <p14:tracePt t="79806" x="3187700" y="3160713"/>
          <p14:tracePt t="79822" x="3367088" y="3160713"/>
          <p14:tracePt t="79839" x="3554413" y="3179763"/>
          <p14:tracePt t="79856" x="3751263" y="3206750"/>
          <p14:tracePt t="79873" x="4044950" y="3232150"/>
          <p14:tracePt t="79890" x="4197350" y="3232150"/>
          <p14:tracePt t="79906" x="4276725" y="3232150"/>
          <p14:tracePt t="79923" x="4348163" y="3232150"/>
          <p14:tracePt t="79939" x="4394200" y="3232150"/>
          <p14:tracePt t="79956" x="4438650" y="3224213"/>
          <p14:tracePt t="79973" x="4510088" y="3214688"/>
          <p14:tracePt t="79991" x="4554538" y="3214688"/>
          <p14:tracePt t="80007" x="4598988" y="3214688"/>
          <p14:tracePt t="80023" x="4660900" y="3214688"/>
          <p14:tracePt t="80040" x="4732338" y="3206750"/>
          <p14:tracePt t="80056" x="4803775" y="3197225"/>
          <p14:tracePt t="80073" x="4848225" y="3187700"/>
          <p14:tracePt t="80089" x="4884738" y="3179763"/>
          <p14:tracePt t="80106" x="4929188" y="3160713"/>
          <p14:tracePt t="80123" x="4946650" y="3160713"/>
          <p14:tracePt t="80123" x="4965700" y="3160713"/>
          <p14:tracePt t="80142" x="4973638" y="3152775"/>
          <p14:tracePt t="80156" x="4992688" y="3143250"/>
          <p14:tracePt t="80174" x="5010150" y="3143250"/>
          <p14:tracePt t="80189" x="5018088" y="3143250"/>
          <p14:tracePt t="80206" x="5037138" y="3125788"/>
          <p14:tracePt t="80222" x="5064125" y="3116263"/>
          <p14:tracePt t="80240" x="5116513" y="3116263"/>
          <p14:tracePt t="80258" x="5153025" y="3116263"/>
          <p14:tracePt t="80273" x="5197475" y="3108325"/>
          <p14:tracePt t="80290" x="5251450" y="3108325"/>
          <p14:tracePt t="80306" x="5295900" y="3108325"/>
          <p14:tracePt t="80323" x="5322888" y="3108325"/>
          <p14:tracePt t="80339" x="5340350" y="3108325"/>
          <p14:tracePt t="80372" x="5349875" y="3108325"/>
          <p14:tracePt t="80389" x="5367338" y="3108325"/>
          <p14:tracePt t="80408" x="5375275" y="3108325"/>
          <p14:tracePt t="80423" x="5394325" y="3108325"/>
          <p14:tracePt t="80439" x="5411788" y="3108325"/>
          <p14:tracePt t="80456" x="5421313" y="3108325"/>
          <p14:tracePt t="80473" x="5429250" y="3108325"/>
          <p14:tracePt t="80490" x="5438775" y="3108325"/>
          <p14:tracePt t="80523" x="5421313" y="3108325"/>
          <p14:tracePt t="80593" x="5411788" y="3108325"/>
          <p14:tracePt t="80601" x="5384800" y="3108325"/>
          <p14:tracePt t="80609" x="5357813" y="3108325"/>
          <p14:tracePt t="80622" x="5313363" y="3108325"/>
          <p14:tracePt t="80622" x="5286375" y="3108325"/>
          <p14:tracePt t="80642" x="5259388" y="3108325"/>
          <p14:tracePt t="80657" x="5232400" y="3108325"/>
          <p14:tracePt t="80673" x="5214938" y="3108325"/>
          <p14:tracePt t="80689" x="5207000" y="3108325"/>
          <p14:tracePt t="80706" x="5197475" y="3098800"/>
          <p14:tracePt t="80723" x="5187950" y="3098800"/>
          <p14:tracePt t="80739" x="5170488" y="3089275"/>
          <p14:tracePt t="80757" x="5143500" y="3089275"/>
          <p14:tracePt t="80773" x="5116513" y="3089275"/>
          <p14:tracePt t="80790" x="5108575" y="3089275"/>
          <p14:tracePt t="80806" x="5089525" y="3089275"/>
          <p14:tracePt t="80823" x="5037138" y="3081338"/>
          <p14:tracePt t="80839" x="4973638" y="3063875"/>
          <p14:tracePt t="80856" x="4902200" y="3044825"/>
          <p14:tracePt t="80873" x="4813300" y="3044825"/>
          <p14:tracePt t="80890" x="4581525" y="3017838"/>
          <p14:tracePt t="80907" x="4402138" y="3027363"/>
          <p14:tracePt t="80923" x="4224338" y="3044825"/>
          <p14:tracePt t="80939" x="4037013" y="3054350"/>
          <p14:tracePt t="80956" x="3857625" y="3081338"/>
          <p14:tracePt t="80973" x="3705225" y="3116263"/>
          <p14:tracePt t="80990" x="3589338" y="3125788"/>
          <p14:tracePt t="81006" x="3500438" y="3143250"/>
          <p14:tracePt t="81023" x="3455988" y="3152775"/>
          <p14:tracePt t="81040" x="3411538" y="3160713"/>
          <p14:tracePt t="81056" x="3384550" y="3160713"/>
          <p14:tracePt t="81073" x="3340100" y="3170238"/>
          <p14:tracePt t="81089" x="3286125" y="3179763"/>
          <p14:tracePt t="81106" x="3232150" y="3197225"/>
          <p14:tracePt t="81123" x="3160713" y="3214688"/>
          <p14:tracePt t="81123" x="3125788" y="3224213"/>
          <p14:tracePt t="81142" x="3081338" y="3232150"/>
          <p14:tracePt t="81158" x="3044825" y="3241675"/>
          <p14:tracePt t="81174" x="3027363" y="3251200"/>
          <p14:tracePt t="81190" x="3009900" y="3251200"/>
          <p14:tracePt t="81206" x="2982913" y="3268663"/>
          <p14:tracePt t="81223" x="2965450" y="3278188"/>
          <p14:tracePt t="81240" x="2919413" y="3286125"/>
          <p14:tracePt t="81257" x="2857500" y="3286125"/>
          <p14:tracePt t="81273" x="2795588" y="3286125"/>
          <p14:tracePt t="81289" x="2687638" y="3278188"/>
          <p14:tracePt t="81306" x="2625725" y="3278188"/>
          <p14:tracePt t="81323" x="2544763" y="3278188"/>
          <p14:tracePt t="81339" x="2465388" y="3278188"/>
          <p14:tracePt t="81356" x="2401888" y="3278188"/>
          <p14:tracePt t="81373" x="2330450" y="3286125"/>
          <p14:tracePt t="81389" x="2259013" y="3286125"/>
          <p14:tracePt t="81407" x="2241550" y="3286125"/>
          <p14:tracePt t="81423" x="2205038" y="3295650"/>
          <p14:tracePt t="81439" x="2170113" y="3303588"/>
          <p14:tracePt t="81456" x="2133600" y="3303588"/>
          <p14:tracePt t="81473" x="2108200" y="3303588"/>
          <p14:tracePt t="81489" x="2089150" y="3303588"/>
          <p14:tracePt t="81506" x="2081213" y="3303588"/>
          <p14:tracePt t="81523" x="2071688" y="3303588"/>
          <p14:tracePt t="81540" x="2062163" y="3322638"/>
          <p14:tracePt t="81573" x="2071688" y="3340100"/>
          <p14:tracePt t="81643" x="2081213" y="3349625"/>
          <p14:tracePt t="81649" x="2089150" y="3349625"/>
          <p14:tracePt t="81658" x="2098675" y="3349625"/>
          <p14:tracePt t="81681" x="2108200" y="3357563"/>
          <p14:tracePt t="81690" x="2116138" y="3367088"/>
          <p14:tracePt t="81706" x="2125663" y="3367088"/>
          <p14:tracePt t="81723" x="2143125" y="3375025"/>
          <p14:tracePt t="81740" x="2179638" y="3394075"/>
          <p14:tracePt t="81757" x="2268538" y="3421063"/>
          <p14:tracePt t="81773" x="2374900" y="3438525"/>
          <p14:tracePt t="81790" x="2554288" y="3473450"/>
          <p14:tracePt t="81807" x="2679700" y="3492500"/>
          <p14:tracePt t="81823" x="2803525" y="3536950"/>
          <p14:tracePt t="81840" x="2965450" y="3589338"/>
          <p14:tracePt t="81856" x="3044825" y="3616325"/>
          <p14:tracePt t="81873" x="3108325" y="3635375"/>
          <p14:tracePt t="81889" x="3152775" y="3643313"/>
          <p14:tracePt t="81907" x="3160713" y="3652838"/>
          <p14:tracePt t="83323" x="3152775" y="3652838"/>
          <p14:tracePt t="83404" x="3143250" y="3652838"/>
          <p14:tracePt t="83425" x="3133725" y="3652838"/>
          <p14:tracePt t="83434" x="3125788" y="3652838"/>
          <p14:tracePt t="83442" x="3116263" y="3652838"/>
          <p14:tracePt t="83474" x="3108325" y="3652838"/>
          <p14:tracePt t="83482" x="3098800" y="3652838"/>
          <p14:tracePt t="83490" x="3044825" y="3652838"/>
          <p14:tracePt t="83507" x="3009900" y="3652838"/>
          <p14:tracePt t="83523" x="2965450" y="3643313"/>
          <p14:tracePt t="83540" x="2884488" y="3635375"/>
          <p14:tracePt t="83556" x="2759075" y="3625850"/>
          <p14:tracePt t="83573" x="2660650" y="3625850"/>
          <p14:tracePt t="83590" x="2581275" y="3625850"/>
          <p14:tracePt t="83606" x="2562225" y="3616325"/>
          <p14:tracePt t="83623" x="2554288" y="3616325"/>
          <p14:tracePt t="83641" x="2544763" y="3616325"/>
          <p14:tracePt t="83686" x="2527300" y="3616325"/>
          <p14:tracePt t="83691" x="2490788" y="3616325"/>
          <p14:tracePt t="83708" x="2446338" y="3616325"/>
          <p14:tracePt t="83724" x="2393950" y="3616325"/>
          <p14:tracePt t="83740" x="2357438" y="3625850"/>
          <p14:tracePt t="83757" x="2312988" y="3635375"/>
          <p14:tracePt t="83773" x="2276475" y="3643313"/>
          <p14:tracePt t="83790" x="2241550" y="3643313"/>
          <p14:tracePt t="83806" x="2214563" y="3662363"/>
          <p14:tracePt t="83823" x="2197100" y="3679825"/>
          <p14:tracePt t="83840" x="2179638" y="3687763"/>
          <p14:tracePt t="83857" x="2160588" y="3697288"/>
          <p14:tracePt t="83873" x="2152650" y="3714750"/>
          <p14:tracePt t="83890" x="2143125" y="3724275"/>
          <p14:tracePt t="83906" x="2125663" y="3741738"/>
          <p14:tracePt t="83923" x="2116138" y="3741738"/>
          <p14:tracePt t="83940" x="2098675" y="3759200"/>
          <p14:tracePt t="83957" x="2081213" y="3778250"/>
          <p14:tracePt t="83974" x="2071688" y="3786188"/>
          <p14:tracePt t="83990" x="2054225" y="3795713"/>
          <p14:tracePt t="84007" x="2044700" y="3805238"/>
          <p14:tracePt t="84023" x="2036763" y="3822700"/>
          <p14:tracePt t="84040" x="2027238" y="3830638"/>
          <p14:tracePt t="84073" x="2017713" y="3840163"/>
          <p14:tracePt t="84090" x="2009775" y="3849688"/>
          <p14:tracePt t="84108" x="2000250" y="3857625"/>
          <p14:tracePt t="84130" x="1990725" y="3867150"/>
          <p14:tracePt t="84140" x="1982788" y="3876675"/>
          <p14:tracePt t="84156" x="1965325" y="3884613"/>
          <p14:tracePt t="84173" x="1955800" y="3894138"/>
          <p14:tracePt t="84190" x="1946275" y="3894138"/>
          <p14:tracePt t="84207" x="1938338" y="3911600"/>
          <p14:tracePt t="84224" x="1928813" y="3911600"/>
          <p14:tracePt t="84240" x="1919288" y="3921125"/>
          <p14:tracePt t="84273" x="1911350" y="3921125"/>
          <p14:tracePt t="84296" x="1901825" y="3921125"/>
          <p14:tracePt t="84306" x="1893888" y="3929063"/>
          <p14:tracePt t="84323" x="1874838" y="3938588"/>
          <p14:tracePt t="84340" x="1857375" y="3948113"/>
          <p14:tracePt t="87008" x="1874838" y="3956050"/>
          <p14:tracePt t="87581" x="1911350" y="3965575"/>
          <p14:tracePt t="87590" x="1982788" y="4000500"/>
          <p14:tracePt t="87596" x="2062163" y="4037013"/>
          <p14:tracePt t="87607" x="2232025" y="4064000"/>
          <p14:tracePt t="87624" x="2357438" y="4090988"/>
          <p14:tracePt t="87642" x="2446338" y="4108450"/>
          <p14:tracePt t="87657" x="2473325" y="4108450"/>
          <p14:tracePt t="87673" x="2482850" y="4108450"/>
          <p14:tracePt t="87690" x="2482850" y="4098925"/>
          <p14:tracePt t="87996" x="2482850" y="4090988"/>
          <p14:tracePt t="88012" x="2482850" y="4081463"/>
          <p14:tracePt t="88028" x="2490788" y="4071938"/>
          <p14:tracePt t="88034" x="2500313" y="4071938"/>
          <p14:tracePt t="88042" x="2509838" y="4054475"/>
          <p14:tracePt t="88059" x="2517775" y="4044950"/>
          <p14:tracePt t="88090" x="2517775" y="4037013"/>
          <p14:tracePt t="88107" x="2517775" y="4027488"/>
          <p14:tracePt t="88124" x="2517775" y="4019550"/>
          <p14:tracePt t="88140" x="2517775" y="4010025"/>
          <p14:tracePt t="88157" x="2517775" y="3992563"/>
          <p14:tracePt t="88174" x="2517775" y="3983038"/>
          <p14:tracePt t="88190" x="2517775" y="3965575"/>
          <p14:tracePt t="88223" x="2517775" y="3956050"/>
          <p14:tracePt t="88240" x="2517775" y="3948113"/>
          <p14:tracePt t="89073" x="2509838" y="3948113"/>
          <p14:tracePt t="89163" x="2500313" y="3948113"/>
          <p14:tracePt t="89233" x="2490788" y="3948113"/>
          <p14:tracePt t="89248" x="2482850" y="3948113"/>
          <p14:tracePt t="89287" x="2473325" y="3948113"/>
          <p14:tracePt t="89303" x="2465388" y="3948113"/>
          <p14:tracePt t="89318" x="2455863" y="3956050"/>
          <p14:tracePt t="89327" x="2446338" y="3956050"/>
          <p14:tracePt t="89340" x="2428875" y="3973513"/>
          <p14:tracePt t="89358" x="2401888" y="3992563"/>
          <p14:tracePt t="89374" x="2393950" y="4000500"/>
          <p14:tracePt t="89390" x="2374900" y="4019550"/>
          <p14:tracePt t="89407" x="2357438" y="4027488"/>
          <p14:tracePt t="89424" x="2347913" y="4037013"/>
          <p14:tracePt t="89440" x="2330450" y="4044950"/>
          <p14:tracePt t="89457" x="2312988" y="4054475"/>
          <p14:tracePt t="89475" x="2303463" y="4071938"/>
          <p14:tracePt t="89491" x="2286000" y="4081463"/>
          <p14:tracePt t="89508" x="2276475" y="4098925"/>
          <p14:tracePt t="89524" x="2259013" y="4108450"/>
          <p14:tracePt t="89541" x="2251075" y="4116388"/>
          <p14:tracePt t="89558" x="2241550" y="4125913"/>
          <p14:tracePt t="89574" x="2224088" y="4135438"/>
          <p14:tracePt t="89591" x="2214563" y="4152900"/>
          <p14:tracePt t="89624" x="2214563" y="4162425"/>
          <p14:tracePt t="89679" x="2276475" y="4162425"/>
          <p14:tracePt t="89687" x="2366963" y="4162425"/>
          <p14:tracePt t="89695" x="2455863" y="4152900"/>
          <p14:tracePt t="89709" x="2616200" y="4125913"/>
          <p14:tracePt t="89725" x="2670175" y="4108450"/>
          <p14:tracePt t="89741" x="2697163" y="4098925"/>
          <p14:tracePt t="89758" x="2705100" y="4081463"/>
          <p14:tracePt t="89774" x="2705100" y="4071938"/>
          <p14:tracePt t="89791" x="2705100" y="4064000"/>
          <p14:tracePt t="89807" x="2705100" y="4054475"/>
          <p14:tracePt t="89824" x="2705100" y="4037013"/>
          <p14:tracePt t="89841" x="2679700" y="4000500"/>
          <p14:tracePt t="89858" x="2643188" y="3938588"/>
          <p14:tracePt t="89875" x="2633663" y="3894138"/>
          <p14:tracePt t="89891" x="2625725" y="3876675"/>
          <p14:tracePt t="89907" x="2625725" y="3857625"/>
          <p14:tracePt t="89924" x="2633663" y="3805238"/>
          <p14:tracePt t="89941" x="2633663" y="3786188"/>
          <p14:tracePt t="89957" x="2652713" y="3759200"/>
          <p14:tracePt t="89975" x="2660650" y="3751263"/>
          <p14:tracePt t="89991" x="2660650" y="3733800"/>
          <p14:tracePt t="90008" x="2660650" y="3724275"/>
          <p14:tracePt t="90024" x="2660650" y="3714750"/>
          <p14:tracePt t="90041" x="2652713" y="3706813"/>
          <p14:tracePt t="90057" x="2643188" y="3687763"/>
          <p14:tracePt t="90074" x="2625725" y="3679825"/>
          <p14:tracePt t="90090" x="2598738" y="3662363"/>
          <p14:tracePt t="90108" x="2536825" y="3643313"/>
          <p14:tracePt t="90125" x="2509838" y="3635375"/>
          <p14:tracePt t="90142" x="2500313" y="3635375"/>
          <p14:tracePt t="90157" x="2473325" y="3625850"/>
          <p14:tracePt t="90174" x="2438400" y="3625850"/>
          <p14:tracePt t="90191" x="2393950" y="3652838"/>
          <p14:tracePt t="90207" x="2339975" y="3679825"/>
          <p14:tracePt t="90224" x="2276475" y="3733800"/>
          <p14:tracePt t="90241" x="2259013" y="3759200"/>
          <p14:tracePt t="90258" x="2259013" y="3778250"/>
          <p14:tracePt t="90274" x="2259013" y="3786188"/>
          <p14:tracePt t="90291" x="2259013" y="3805238"/>
          <p14:tracePt t="90307" x="2259013" y="3813175"/>
          <p14:tracePt t="90324" x="2268538" y="3840163"/>
          <p14:tracePt t="90340" x="2295525" y="3876675"/>
          <p14:tracePt t="90357" x="2347913" y="3911600"/>
          <p14:tracePt t="90375" x="2384425" y="3938588"/>
          <p14:tracePt t="90391" x="2428875" y="3956050"/>
          <p14:tracePt t="90407" x="2473325" y="3973513"/>
          <p14:tracePt t="90424" x="2527300" y="3973513"/>
          <p14:tracePt t="90440" x="2571750" y="3992563"/>
          <p14:tracePt t="90457" x="2625725" y="4010025"/>
          <p14:tracePt t="90474" x="2679700" y="4027488"/>
          <p14:tracePt t="90491" x="2776538" y="4054475"/>
          <p14:tracePt t="90508" x="2840038" y="4054475"/>
          <p14:tracePt t="90524" x="2894013" y="4044950"/>
          <p14:tracePt t="90541" x="2901950" y="4037013"/>
          <p14:tracePt t="90557" x="2919413" y="4010025"/>
          <p14:tracePt t="90573" x="2919413" y="3992563"/>
          <p14:tracePt t="90591" x="2919413" y="3983038"/>
          <p14:tracePt t="90607" x="2894013" y="3956050"/>
          <p14:tracePt t="90625" x="2874963" y="3902075"/>
          <p14:tracePt t="90643" x="2847975" y="3867150"/>
          <p14:tracePt t="90657" x="2830513" y="3830638"/>
          <p14:tracePt t="90674" x="2803525" y="3805238"/>
          <p14:tracePt t="90690" x="2776538" y="3795713"/>
          <p14:tracePt t="90707" x="2759075" y="3778250"/>
          <p14:tracePt t="90724" x="2751138" y="3768725"/>
          <p14:tracePt t="90740" x="2751138" y="3759200"/>
          <p14:tracePt t="90758" x="2751138" y="3733800"/>
          <p14:tracePt t="90774" x="2751138" y="3714750"/>
          <p14:tracePt t="90807" x="2741613" y="3706813"/>
          <p14:tracePt t="90824" x="2732088" y="3697288"/>
          <p14:tracePt t="90841" x="2714625" y="3687763"/>
          <p14:tracePt t="90858" x="2687638" y="3687763"/>
          <p14:tracePt t="90875" x="2679700" y="3670300"/>
          <p14:tracePt t="90891" x="2652713" y="3662363"/>
          <p14:tracePt t="90907" x="2598738" y="3662363"/>
          <p14:tracePt t="90924" x="2536825" y="3662363"/>
          <p14:tracePt t="90941" x="2482850" y="3662363"/>
          <p14:tracePt t="90957" x="2428875" y="3662363"/>
          <p14:tracePt t="90974" x="2411413" y="3662363"/>
          <p14:tracePt t="90991" x="2401888" y="3662363"/>
          <p14:tracePt t="91007" x="2347913" y="3662363"/>
          <p14:tracePt t="91024" x="2330450" y="3662363"/>
          <p14:tracePt t="91041" x="2312988" y="3670300"/>
          <p14:tracePt t="91057" x="2295525" y="3679825"/>
          <p14:tracePt t="91074" x="2286000" y="3697288"/>
          <p14:tracePt t="91091" x="2276475" y="3714750"/>
          <p14:tracePt t="91107" x="2276475" y="3759200"/>
          <p14:tracePt t="91125" x="2276475" y="3778250"/>
          <p14:tracePt t="91142" x="2286000" y="3786188"/>
          <p14:tracePt t="91157" x="2303463" y="3822700"/>
          <p14:tracePt t="91174" x="2312988" y="3830638"/>
          <p14:tracePt t="91191" x="2330450" y="3849688"/>
          <p14:tracePt t="91207" x="2339975" y="3867150"/>
          <p14:tracePt t="91224" x="2357438" y="3884613"/>
          <p14:tracePt t="91241" x="2384425" y="3911600"/>
          <p14:tracePt t="91257" x="2411413" y="3929063"/>
          <p14:tracePt t="91275" x="2438400" y="3938588"/>
          <p14:tracePt t="91292" x="2446338" y="3948113"/>
          <p14:tracePt t="91308" x="2482850" y="3965575"/>
          <p14:tracePt t="91324" x="2517775" y="3973513"/>
          <p14:tracePt t="91341" x="2554288" y="3983038"/>
          <p14:tracePt t="91357" x="2598738" y="3992563"/>
          <p14:tracePt t="91374" x="2670175" y="3992563"/>
          <p14:tracePt t="91391" x="2714625" y="3983038"/>
          <p14:tracePt t="91407" x="2751138" y="3965575"/>
          <p14:tracePt t="91424" x="2759075" y="3948113"/>
          <p14:tracePt t="91441" x="2768600" y="3938588"/>
          <p14:tracePt t="91457" x="2776538" y="3929063"/>
          <p14:tracePt t="91474" x="2776538" y="3921125"/>
          <p14:tracePt t="91491" x="2786063" y="3902075"/>
          <p14:tracePt t="91508" x="2803525" y="3867150"/>
          <p14:tracePt t="91525" x="2822575" y="3830638"/>
          <p14:tracePt t="91542" x="2822575" y="3822700"/>
          <p14:tracePt t="91558" x="2822575" y="3805238"/>
          <p14:tracePt t="91591" x="2822575" y="3786188"/>
          <p14:tracePt t="91607" x="2813050" y="3778250"/>
          <p14:tracePt t="91624" x="2803525" y="3768725"/>
          <p14:tracePt t="91624" x="2795588" y="3768725"/>
          <p14:tracePt t="91643" x="2786063" y="3768725"/>
          <p14:tracePt t="91657" x="2776538" y="3768725"/>
          <p14:tracePt t="91674" x="2768600" y="3759200"/>
          <p14:tracePt t="91690" x="2759075" y="3759200"/>
          <p14:tracePt t="91729" x="2759075" y="3751263"/>
          <p14:tracePt t="91743" x="2751138" y="3751263"/>
          <p14:tracePt t="91751" x="2741613" y="3751263"/>
          <p14:tracePt t="91760" x="2732088" y="3741738"/>
          <p14:tracePt t="91776" x="2724150" y="3741738"/>
          <p14:tracePt t="91792" x="2705100" y="3741738"/>
          <p14:tracePt t="91808" x="2697163" y="3733800"/>
          <p14:tracePt t="91824" x="2679700" y="3724275"/>
          <p14:tracePt t="91841" x="2670175" y="3724275"/>
          <p14:tracePt t="91858" x="2652713" y="3724275"/>
          <p14:tracePt t="91890" x="2643188" y="3724275"/>
          <p14:tracePt t="91906" x="2625725" y="3714750"/>
          <p14:tracePt t="91970" x="2616200" y="3714750"/>
          <p14:tracePt t="91986" x="2608263" y="3714750"/>
          <p14:tracePt t="92463" x="2598738" y="3714750"/>
          <p14:tracePt t="92479" x="2589213" y="3724275"/>
          <p14:tracePt t="92495" x="2581275" y="3733800"/>
          <p14:tracePt t="92503" x="2581275" y="3741738"/>
          <p14:tracePt t="92519" x="2571750" y="3751263"/>
          <p14:tracePt t="92526" x="2562225" y="3759200"/>
          <p14:tracePt t="92541" x="2554288" y="3768725"/>
          <p14:tracePt t="92558" x="2536825" y="3805238"/>
          <p14:tracePt t="92574" x="2527300" y="3822700"/>
          <p14:tracePt t="92591" x="2517775" y="3840163"/>
          <p14:tracePt t="92607" x="2509838" y="3849688"/>
          <p14:tracePt t="92624" x="2500313" y="3857625"/>
          <p14:tracePt t="92624" x="2500313" y="3867150"/>
          <p14:tracePt t="92643" x="2490788" y="3876675"/>
          <p14:tracePt t="92660" x="2490788" y="3884613"/>
          <p14:tracePt t="92886" x="2500313" y="3884613"/>
          <p14:tracePt t="92893" x="2509838" y="3902075"/>
          <p14:tracePt t="92917" x="2517775" y="3929063"/>
          <p14:tracePt t="92926" x="2554288" y="3992563"/>
          <p14:tracePt t="92942" x="2571750" y="4037013"/>
          <p14:tracePt t="92958" x="2589213" y="4090988"/>
          <p14:tracePt t="92975" x="2589213" y="4135438"/>
          <p14:tracePt t="92991" x="2589213" y="4143375"/>
          <p14:tracePt t="93007" x="2589213" y="4162425"/>
          <p14:tracePt t="93024" x="2589213" y="4170363"/>
          <p14:tracePt t="93041" x="2571750" y="4187825"/>
          <p14:tracePt t="93057" x="2562225" y="4206875"/>
          <p14:tracePt t="93073" x="2544763" y="4214813"/>
          <p14:tracePt t="93090" x="2527300" y="4233863"/>
          <p14:tracePt t="93106" x="2509838" y="4241800"/>
          <p14:tracePt t="93123" x="2500313" y="4259263"/>
          <p14:tracePt t="93140" x="2490788" y="4268788"/>
          <p14:tracePt t="93157" x="2482850" y="4278313"/>
          <p14:tracePt t="93173" x="2473325" y="4295775"/>
          <p14:tracePt t="93190" x="2455863" y="4305300"/>
          <p14:tracePt t="93207" x="2438400" y="4305300"/>
          <p14:tracePt t="93223" x="2428875" y="4313238"/>
          <p14:tracePt t="93240" x="2419350" y="4313238"/>
          <p14:tracePt t="93257" x="2411413" y="4322763"/>
          <p14:tracePt t="93290" x="2401888" y="4330700"/>
          <p14:tracePt t="93307" x="2401888" y="4340225"/>
          <p14:tracePt t="93340" x="2393950" y="4340225"/>
          <p14:tracePt t="93387" x="2393950" y="4349750"/>
          <p14:tracePt t="93411" x="2384425" y="4357688"/>
          <p14:tracePt t="93433" x="2384425" y="4367213"/>
          <p14:tracePt t="93442" x="2374900" y="4376738"/>
          <p14:tracePt t="93457" x="2366963" y="4394200"/>
          <p14:tracePt t="93465" x="2357438" y="4411663"/>
          <p14:tracePt t="93474" x="2347913" y="4473575"/>
          <p14:tracePt t="93491" x="2303463" y="4564063"/>
          <p14:tracePt t="93507" x="2268538" y="4625975"/>
          <p14:tracePt t="93524" x="2241550" y="4662488"/>
          <p14:tracePt t="93541" x="2232025" y="4679950"/>
          <p14:tracePt t="93558" x="2214563" y="4697413"/>
          <p14:tracePt t="93576" x="2214563" y="4706938"/>
          <p14:tracePt t="93591" x="2205038" y="4706938"/>
          <p14:tracePt t="93607" x="2205038" y="4714875"/>
          <p14:tracePt t="93858" x="2214563" y="4714875"/>
          <p14:tracePt t="93874" x="2241550" y="4714875"/>
          <p14:tracePt t="93891" x="2295525" y="4714875"/>
          <p14:tracePt t="93907" x="2347913" y="4714875"/>
          <p14:tracePt t="93924" x="2438400" y="4724400"/>
          <p14:tracePt t="93941" x="2509838" y="4741863"/>
          <p14:tracePt t="93958" x="2589213" y="4751388"/>
          <p14:tracePt t="93974" x="2660650" y="4768850"/>
          <p14:tracePt t="93991" x="2724150" y="4778375"/>
          <p14:tracePt t="94007" x="2795588" y="4786313"/>
          <p14:tracePt t="94024" x="2857500" y="4786313"/>
          <p14:tracePt t="94041" x="2955925" y="4795838"/>
          <p14:tracePt t="94057" x="3017838" y="4805363"/>
          <p14:tracePt t="94073" x="3081338" y="4822825"/>
          <p14:tracePt t="94090" x="3133725" y="4830763"/>
          <p14:tracePt t="94106" x="3187700" y="4830763"/>
          <p14:tracePt t="94123" x="3259138" y="4849813"/>
          <p14:tracePt t="94140" x="3384550" y="4876800"/>
          <p14:tracePt t="94156" x="3536950" y="4884738"/>
          <p14:tracePt t="94173" x="3714750" y="4884738"/>
          <p14:tracePt t="94190" x="3919538" y="4884738"/>
          <p14:tracePt t="94206" x="4116388" y="4884738"/>
          <p14:tracePt t="94223" x="4241800" y="4911725"/>
          <p14:tracePt t="94240" x="4286250" y="4929188"/>
          <p14:tracePt t="94256" x="4295775" y="4929188"/>
          <p14:tracePt t="94273" x="4313238" y="4929188"/>
          <p14:tracePt t="94290" x="4322763" y="4929188"/>
          <p14:tracePt t="94306" x="4330700" y="4929188"/>
          <p14:tracePt t="94333" x="4340225" y="4929188"/>
          <p14:tracePt t="94341" x="4357688" y="4929188"/>
          <p14:tracePt t="94357" x="4384675" y="4938713"/>
          <p14:tracePt t="94373" x="4429125" y="4948238"/>
          <p14:tracePt t="94390" x="4473575" y="4956175"/>
          <p14:tracePt t="94407" x="4510088" y="4956175"/>
          <p14:tracePt t="94424" x="4545013" y="4956175"/>
          <p14:tracePt t="94441" x="4572000" y="4956175"/>
          <p14:tracePt t="94457" x="4589463" y="4938713"/>
          <p14:tracePt t="94474" x="4598988" y="4921250"/>
          <p14:tracePt t="94491" x="4608513" y="4911725"/>
          <p14:tracePt t="94507" x="4616450" y="4902200"/>
          <p14:tracePt t="94524" x="4616450" y="4894263"/>
          <p14:tracePt t="94541" x="4625975" y="4876800"/>
          <p14:tracePt t="94557" x="4633913" y="4867275"/>
          <p14:tracePt t="94574" x="4643438" y="4849813"/>
          <p14:tracePt t="94591" x="4652963" y="4830763"/>
          <p14:tracePt t="94607" x="4660900" y="4822825"/>
          <p14:tracePt t="94624" x="4660900" y="4813300"/>
          <p14:tracePt t="94643" x="4660900" y="4805363"/>
          <p14:tracePt t="94658" x="4670425" y="4805363"/>
          <p14:tracePt t="94674" x="4687888" y="4795838"/>
          <p14:tracePt t="94691" x="4697413" y="4778375"/>
          <p14:tracePt t="94708" x="4705350" y="4768850"/>
          <p14:tracePt t="94725" x="4724400" y="4759325"/>
          <p14:tracePt t="94758" x="4732338" y="4751388"/>
          <p14:tracePt t="94788" x="4741863" y="4741863"/>
          <p14:tracePt t="94833" x="4741863" y="4733925"/>
          <p14:tracePt t="95138" x="4732338" y="4724400"/>
          <p14:tracePt t="95162" x="4724400" y="4724400"/>
          <p14:tracePt t="95232" x="4714875" y="4724400"/>
          <p14:tracePt t="95270" x="4705350" y="4724400"/>
          <p14:tracePt t="95336" x="4697413" y="4724400"/>
          <p14:tracePt t="95344" x="4687888" y="4714875"/>
          <p14:tracePt t="95366" x="4679950" y="4714875"/>
          <p14:tracePt t="95374" x="4670425" y="4714875"/>
          <p14:tracePt t="95391" x="4643438" y="4714875"/>
          <p14:tracePt t="95408" x="4581525" y="4697413"/>
          <p14:tracePt t="95424" x="4429125" y="4670425"/>
          <p14:tracePt t="95441" x="4170363" y="4608513"/>
          <p14:tracePt t="95458" x="3840163" y="4572000"/>
          <p14:tracePt t="95475" x="3482975" y="4545013"/>
          <p14:tracePt t="95492" x="3357563" y="4545013"/>
          <p14:tracePt t="95508" x="3295650" y="4545013"/>
          <p14:tracePt t="95524" x="3241675" y="4554538"/>
          <p14:tracePt t="95541" x="3205163" y="4564063"/>
          <p14:tracePt t="95558" x="3170238" y="4572000"/>
          <p14:tracePt t="95575" x="3108325" y="4572000"/>
          <p14:tracePt t="95591" x="3054350" y="4572000"/>
          <p14:tracePt t="95608" x="2982913" y="4554538"/>
          <p14:tracePt t="95624" x="2965450" y="4554538"/>
          <p14:tracePt t="95643" x="2946400" y="4554538"/>
          <p14:tracePt t="95658" x="2919413" y="4554538"/>
          <p14:tracePt t="95675" x="2867025" y="4545013"/>
          <p14:tracePt t="95691" x="2822575" y="4537075"/>
          <p14:tracePt t="95708" x="2768600" y="4519613"/>
          <p14:tracePt t="95725" x="2670175" y="4510088"/>
          <p14:tracePt t="95742" x="2608263" y="4500563"/>
          <p14:tracePt t="95758" x="2536825" y="4500563"/>
          <p14:tracePt t="95774" x="2473325" y="4519613"/>
          <p14:tracePt t="95791" x="2428875" y="4519613"/>
          <p14:tracePt t="95808" x="2393950" y="4527550"/>
          <p14:tracePt t="95824" x="2366963" y="4527550"/>
          <p14:tracePt t="95841" x="2357438" y="4527550"/>
          <p14:tracePt t="95858" x="2330450" y="4527550"/>
          <p14:tracePt t="95876" x="2295525" y="4527550"/>
          <p14:tracePt t="95892" x="2276475" y="4527550"/>
          <p14:tracePt t="95908" x="2251075" y="4519613"/>
          <p14:tracePt t="95924" x="2232025" y="4519613"/>
          <p14:tracePt t="95941" x="2224088" y="4519613"/>
          <p14:tracePt t="95958" x="2205038" y="4519613"/>
          <p14:tracePt t="95976" x="2125663" y="4519613"/>
          <p14:tracePt t="95992" x="1990725" y="4527550"/>
          <p14:tracePt t="96008" x="1866900" y="4537075"/>
          <p14:tracePt t="96024" x="1768475" y="4537075"/>
          <p14:tracePt t="96040" x="1714500" y="4537075"/>
          <p14:tracePt t="96057" x="1652588" y="4537075"/>
          <p14:tracePt t="96074" x="1616075" y="4537075"/>
          <p14:tracePt t="96090" x="1608138" y="4537075"/>
          <p14:tracePt t="96107" x="1598613" y="4537075"/>
          <p14:tracePt t="96124" x="1589088" y="4537075"/>
          <p14:tracePt t="96141" x="1571625" y="4537075"/>
          <p14:tracePt t="96157" x="1562100" y="4537075"/>
          <p14:tracePt t="96173" x="1554163" y="4537075"/>
          <p14:tracePt t="96208" x="1536700" y="4537075"/>
          <p14:tracePt t="96225" x="1500188" y="4537075"/>
          <p14:tracePt t="96242" x="1482725" y="4537075"/>
          <p14:tracePt t="96258" x="1473200" y="4537075"/>
          <p14:tracePt t="96274" x="1465263" y="4545013"/>
          <p14:tracePt t="96291" x="1446213" y="4545013"/>
          <p14:tracePt t="96308" x="1438275" y="4554538"/>
          <p14:tracePt t="96325" x="1419225" y="4564063"/>
          <p14:tracePt t="96342" x="1419225" y="4572000"/>
          <p14:tracePt t="96358" x="1401763" y="4572000"/>
          <p14:tracePt t="96376" x="1393825" y="4581525"/>
          <p14:tracePt t="96392" x="1384300" y="4591050"/>
          <p14:tracePt t="96424" x="1384300" y="4598988"/>
          <p14:tracePt t="96470" x="1401763" y="4608513"/>
          <p14:tracePt t="96478" x="1411288" y="4616450"/>
          <p14:tracePt t="96491" x="1482725" y="4635500"/>
          <p14:tracePt t="96508" x="1527175" y="4652963"/>
          <p14:tracePt t="96524" x="1598613" y="4662488"/>
          <p14:tracePt t="96541" x="1660525" y="4679950"/>
          <p14:tracePt t="96558" x="1714500" y="4687888"/>
          <p14:tracePt t="96574" x="1768475" y="4687888"/>
          <p14:tracePt t="96591" x="1830388" y="4687888"/>
          <p14:tracePt t="96608" x="1874838" y="4697413"/>
          <p14:tracePt t="96626" x="1938338" y="4697413"/>
          <p14:tracePt t="96644" x="1982788" y="4697413"/>
          <p14:tracePt t="96658" x="2027238" y="4697413"/>
          <p14:tracePt t="96675" x="2089150" y="4706938"/>
          <p14:tracePt t="96691" x="2160588" y="4714875"/>
          <p14:tracePt t="96708" x="2224088" y="4714875"/>
          <p14:tracePt t="96725" x="2295525" y="4724400"/>
          <p14:tracePt t="96741" x="2357438" y="4733925"/>
          <p14:tracePt t="96759" x="2438400" y="4733925"/>
          <p14:tracePt t="96775" x="2473325" y="4733925"/>
          <p14:tracePt t="96791" x="2490788" y="4733925"/>
          <p14:tracePt t="96808" x="2509838" y="4733925"/>
          <p14:tracePt t="96825" x="2517775" y="4733925"/>
          <p14:tracePt t="96841" x="2527300" y="4733925"/>
          <p14:tracePt t="96858" x="2554288" y="4733925"/>
          <p14:tracePt t="96876" x="2571750" y="4733925"/>
          <p14:tracePt t="96893" x="2589213" y="4733925"/>
          <p14:tracePt t="96908" x="2616200" y="4733925"/>
          <p14:tracePt t="96924" x="2633663" y="4733925"/>
          <p14:tracePt t="96941" x="2660650" y="4733925"/>
          <p14:tracePt t="96957" x="2697163" y="4733925"/>
          <p14:tracePt t="96974" x="2751138" y="4724400"/>
          <p14:tracePt t="96990" x="2803525" y="4724400"/>
          <p14:tracePt t="97007" x="2884488" y="4724400"/>
          <p14:tracePt t="97025" x="2928938" y="4724400"/>
          <p14:tracePt t="97042" x="2982913" y="4733925"/>
          <p14:tracePt t="97058" x="3027363" y="4751388"/>
          <p14:tracePt t="97075" x="3062288" y="4751388"/>
          <p14:tracePt t="97091" x="3071813" y="4751388"/>
          <p14:tracePt t="97108" x="3089275" y="4759325"/>
          <p14:tracePt t="97126" x="3108325" y="4759325"/>
          <p14:tracePt t="97143" x="3116263" y="4768850"/>
          <p14:tracePt t="97158" x="3133725" y="4768850"/>
          <p14:tracePt t="97175" x="3143250" y="4768850"/>
          <p14:tracePt t="97191" x="3152775" y="4768850"/>
          <p14:tracePt t="97208" x="3187700" y="4768850"/>
          <p14:tracePt t="97225" x="3205163" y="4768850"/>
          <p14:tracePt t="97241" x="3224213" y="4768850"/>
          <p14:tracePt t="97258" x="3241675" y="4768850"/>
          <p14:tracePt t="97276" x="3259138" y="4768850"/>
          <p14:tracePt t="97292" x="3276600" y="4768850"/>
          <p14:tracePt t="97308" x="3286125" y="4768850"/>
          <p14:tracePt t="97325" x="3303588" y="4768850"/>
          <p14:tracePt t="97358" x="3322638" y="4768850"/>
          <p14:tracePt t="97416" x="3330575" y="4768850"/>
          <p14:tracePt t="97424" x="3340100" y="4768850"/>
          <p14:tracePt t="97440" x="3340100" y="4759325"/>
          <p14:tracePt t="97448" x="3348038" y="4759325"/>
          <p14:tracePt t="97486" x="3367088" y="4759325"/>
          <p14:tracePt t="97502" x="3375025" y="4759325"/>
          <p14:tracePt t="97511" x="3384550" y="4751388"/>
          <p14:tracePt t="97526" x="3394075" y="4751388"/>
          <p14:tracePt t="97542" x="3402013" y="4751388"/>
          <p14:tracePt t="97558" x="3411538" y="4751388"/>
          <p14:tracePt t="97575" x="3419475" y="4751388"/>
          <p14:tracePt t="97591" x="3438525" y="4751388"/>
          <p14:tracePt t="97608" x="3446463" y="4751388"/>
          <p14:tracePt t="97624" x="3465513" y="4751388"/>
          <p14:tracePt t="97644" x="3490913" y="4751388"/>
          <p14:tracePt t="97658" x="3527425" y="4751388"/>
          <p14:tracePt t="97675" x="3571875" y="4759325"/>
          <p14:tracePt t="97691" x="3608388" y="4759325"/>
          <p14:tracePt t="97725" x="3616325" y="4759325"/>
          <p14:tracePt t="97761" x="3625850" y="4759325"/>
          <p14:tracePt t="97776" x="3633788" y="4759325"/>
          <p14:tracePt t="97784" x="3633788" y="4751388"/>
          <p14:tracePt t="97886" x="3633788" y="4741863"/>
          <p14:tracePt t="98050" x="3633788" y="4733925"/>
          <p14:tracePt t="98066" x="3625850" y="4733925"/>
          <p14:tracePt t="98082" x="3616325" y="4733925"/>
          <p14:tracePt t="98087" x="3608388" y="4733925"/>
          <p14:tracePt t="98144" x="3598863" y="4733925"/>
          <p14:tracePt t="98152" x="3589338" y="4733925"/>
          <p14:tracePt t="98176" x="3581400" y="4733925"/>
          <p14:tracePt t="98378" x="3562350" y="4733925"/>
          <p14:tracePt t="98636" x="3554413" y="4733925"/>
          <p14:tracePt t="98644" x="3544888" y="4733925"/>
          <p14:tracePt t="98658" x="3536950" y="4733925"/>
          <p14:tracePt t="98676" x="3527425" y="4733925"/>
          <p14:tracePt t="98786" x="3517900" y="4733925"/>
          <p14:tracePt t="98802" x="3509963" y="4733925"/>
          <p14:tracePt t="98833" x="3500438" y="4741863"/>
          <p14:tracePt t="99155" x="3490913" y="4741863"/>
          <p14:tracePt t="99184" x="3482975" y="4751388"/>
          <p14:tracePt t="99254" x="3473450" y="4751388"/>
          <p14:tracePt t="99356" x="3465513" y="4751388"/>
          <p14:tracePt t="99576" x="3455988" y="4751388"/>
          <p14:tracePt t="99647" x="3446463" y="4751388"/>
          <p14:tracePt t="99663" x="3438525" y="4751388"/>
          <p14:tracePt t="99671" x="3429000" y="4741863"/>
          <p14:tracePt t="99678" x="3419475" y="4741863"/>
          <p14:tracePt t="99757" x="3411538" y="4741863"/>
          <p14:tracePt t="99773" x="3402013" y="4741863"/>
          <p14:tracePt t="99904" x="3394075" y="4741863"/>
          <p14:tracePt t="99921" x="3384550" y="4741863"/>
          <p14:tracePt t="100600" x="3375025" y="4741863"/>
          <p14:tracePt t="100657" x="3367088" y="4741863"/>
          <p14:tracePt t="100665" x="3348038" y="4741863"/>
          <p14:tracePt t="100675" x="3322638" y="4741863"/>
          <p14:tracePt t="100692" x="3268663" y="4733925"/>
          <p14:tracePt t="100708" x="3241675" y="4733925"/>
          <p14:tracePt t="100725" x="3224213" y="4733925"/>
          <p14:tracePt t="100743" x="3205163" y="4733925"/>
          <p14:tracePt t="100759" x="3205163" y="4741863"/>
          <p14:tracePt t="100792" x="3197225" y="4741863"/>
          <p14:tracePt t="100808" x="3187700" y="4741863"/>
          <p14:tracePt t="100825" x="3179763" y="4741863"/>
          <p14:tracePt t="101001" x="3170238" y="4751388"/>
          <p14:tracePt t="101017" x="3160713" y="4759325"/>
          <p14:tracePt t="101025" x="3143250" y="4759325"/>
          <p14:tracePt t="101031" x="3133725" y="4759325"/>
          <p14:tracePt t="101042" x="3125788" y="4759325"/>
          <p14:tracePt t="101059" x="3116263" y="4759325"/>
          <p14:tracePt t="101075" x="3125788" y="4759325"/>
          <p14:tracePt t="101383" x="3133725" y="4751388"/>
          <p14:tracePt t="101399" x="3143250" y="4751388"/>
          <p14:tracePt t="101407" x="3152775" y="4751388"/>
          <p14:tracePt t="101415" x="3170238" y="4751388"/>
          <p14:tracePt t="101425" x="3179763" y="4741863"/>
          <p14:tracePt t="101442" x="3187700" y="4741863"/>
          <p14:tracePt t="101458" x="3197225" y="4733925"/>
          <p14:tracePt t="101475" x="3197225" y="4724400"/>
          <p14:tracePt t="149756" x="3214688" y="4724400"/>
          <p14:tracePt t="149994" x="3251200" y="4733925"/>
          <p14:tracePt t="150002" x="3259138" y="4741863"/>
          <p14:tracePt t="150014" x="3303588" y="4778375"/>
          <p14:tracePt t="150032" x="3313113" y="4795838"/>
          <p14:tracePt t="150048" x="3340100" y="4822825"/>
          <p14:tracePt t="150065" x="3375025" y="4867275"/>
          <p14:tracePt t="150082" x="3438525" y="4911725"/>
          <p14:tracePt t="150098" x="3527425" y="4956175"/>
          <p14:tracePt t="150114" x="3643313" y="5019675"/>
          <p14:tracePt t="150131" x="3741738" y="5072063"/>
          <p14:tracePt t="150131" x="3768725" y="5081588"/>
          <p14:tracePt t="150150" x="3822700" y="5099050"/>
          <p14:tracePt t="150166" x="3894138" y="5135563"/>
          <p14:tracePt t="150182" x="4027488" y="5214938"/>
          <p14:tracePt t="150198" x="4143375" y="5286375"/>
          <p14:tracePt t="150214" x="4276725" y="5357813"/>
          <p14:tracePt t="150231" x="4419600" y="5421313"/>
          <p14:tracePt t="150248" x="4491038" y="5448300"/>
          <p14:tracePt t="150264" x="4518025" y="5456238"/>
          <p14:tracePt t="150281" x="4554538" y="5473700"/>
          <p14:tracePt t="150298" x="4572000" y="5473700"/>
          <p14:tracePt t="150314" x="4581525" y="5473700"/>
          <p14:tracePt t="150332" x="4598988" y="5473700"/>
          <p14:tracePt t="150364" x="4616450" y="5465763"/>
          <p14:tracePt t="150381" x="4625975" y="5456238"/>
          <p14:tracePt t="150398" x="4633913" y="5438775"/>
          <p14:tracePt t="150415" x="4652963" y="5429250"/>
          <p14:tracePt t="150432" x="4660900" y="5421313"/>
          <p14:tracePt t="150448" x="4679950" y="5411788"/>
          <p14:tracePt t="150464" x="4687888" y="5402263"/>
          <p14:tracePt t="150481" x="4687888" y="5394325"/>
          <p14:tracePt t="150498" x="4705350" y="5376863"/>
          <p14:tracePt t="150514" x="4714875" y="5367338"/>
          <p14:tracePt t="150531" x="4732338" y="5349875"/>
          <p14:tracePt t="150548" x="4741863" y="5330825"/>
          <p14:tracePt t="150564" x="4741863" y="5313363"/>
          <p14:tracePt t="150582" x="4741863" y="5305425"/>
          <p14:tracePt t="150598" x="4741863" y="5295900"/>
          <p14:tracePt t="150631" x="4741863" y="5286375"/>
          <p14:tracePt t="151104" x="4724400" y="5286375"/>
          <p14:tracePt t="151112" x="4714875" y="5286375"/>
          <p14:tracePt t="151120" x="4705350" y="5286375"/>
          <p14:tracePt t="151136" x="4697413" y="5286375"/>
          <p14:tracePt t="151148" x="4687888" y="5286375"/>
          <p14:tracePt t="151164" x="4670425" y="5286375"/>
          <p14:tracePt t="151182" x="4652963" y="5286375"/>
          <p14:tracePt t="151198" x="4643438" y="5278438"/>
          <p14:tracePt t="151215" x="4625975" y="5278438"/>
          <p14:tracePt t="151231" x="4616450" y="5278438"/>
          <p14:tracePt t="151248" x="4598988" y="5278438"/>
          <p14:tracePt t="151264" x="4589463" y="5278438"/>
          <p14:tracePt t="151281" x="4581525" y="5278438"/>
          <p14:tracePt t="151298" x="4562475" y="5278438"/>
          <p14:tracePt t="151316" x="4554538" y="5278438"/>
          <p14:tracePt t="151333" x="4545013" y="5278438"/>
          <p14:tracePt t="151348" x="4537075" y="5278438"/>
          <p14:tracePt t="163647" x="4572000" y="5259388"/>
          <p14:tracePt t="164372" x="4643438" y="5214938"/>
          <p14:tracePt t="164380" x="4705350" y="5180013"/>
          <p14:tracePt t="164386" x="4776788" y="5143500"/>
          <p14:tracePt t="164399" x="4894263" y="5081588"/>
          <p14:tracePt t="164416" x="5018088" y="5037138"/>
          <p14:tracePt t="164434" x="5322888" y="5019675"/>
          <p14:tracePt t="164450" x="5518150" y="5019675"/>
          <p14:tracePt t="164466" x="5643563" y="4992688"/>
          <p14:tracePt t="164483" x="5697538" y="4983163"/>
          <p14:tracePt t="164499" x="5724525" y="4965700"/>
          <p14:tracePt t="164516" x="5759450" y="4948238"/>
          <p14:tracePt t="164533" x="5803900" y="4921250"/>
          <p14:tracePt t="164550" x="5830888" y="4902200"/>
          <p14:tracePt t="164566" x="5830888" y="4894263"/>
          <p14:tracePt t="164600" x="5830888" y="4902200"/>
          <p14:tracePt t="164668" x="5830888" y="4921250"/>
          <p14:tracePt t="164676" x="5822950" y="4938713"/>
          <p14:tracePt t="164685" x="5822950" y="4973638"/>
          <p14:tracePt t="164701" x="5813425" y="4983163"/>
          <p14:tracePt t="164717" x="5813425" y="5000625"/>
          <p14:tracePt t="164733" x="5795963" y="5027613"/>
          <p14:tracePt t="164749" x="5778500" y="5064125"/>
          <p14:tracePt t="164766" x="5768975" y="5099050"/>
          <p14:tracePt t="164783" x="5741988" y="5143500"/>
          <p14:tracePt t="164799" x="5688013" y="5197475"/>
          <p14:tracePt t="164816" x="5670550" y="5224463"/>
          <p14:tracePt t="164833" x="5643563" y="5259388"/>
          <p14:tracePt t="164849" x="5635625" y="5278438"/>
          <p14:tracePt t="164866" x="5616575" y="5305425"/>
          <p14:tracePt t="164883" x="5616575" y="5313363"/>
          <p14:tracePt t="164900" x="5608638" y="5322888"/>
          <p14:tracePt t="164916" x="5608638" y="5330825"/>
          <p14:tracePt t="167835" x="5643563" y="5305425"/>
          <p14:tracePt t="168221" x="5768975" y="5197475"/>
          <p14:tracePt t="168229" x="6018213" y="5000625"/>
          <p14:tracePt t="168237" x="6330950" y="4724400"/>
          <p14:tracePt t="168250" x="7153275" y="3948113"/>
          <p14:tracePt t="168267" x="7947025" y="3411538"/>
          <p14:tracePt t="168283" x="8313738" y="3160713"/>
          <p14:tracePt t="168300" x="8385175" y="3116263"/>
          <p14:tracePt t="168316" x="8402638" y="3108325"/>
          <p14:tracePt t="168333" x="8412163" y="3089275"/>
          <p14:tracePt t="168350" x="8421688" y="3081338"/>
          <p14:tracePt t="168383" x="8412163" y="3081338"/>
          <p14:tracePt t="168519" x="8350250" y="3081338"/>
          <p14:tracePt t="168527" x="8278813" y="3071813"/>
          <p14:tracePt t="168535" x="8081963" y="3063875"/>
          <p14:tracePt t="168551" x="7983538" y="3098800"/>
          <p14:tracePt t="168567" x="7956550" y="3108325"/>
          <p14:tracePt t="168583" x="7902575" y="3108325"/>
          <p14:tracePt t="168600" x="7778750" y="3116263"/>
          <p14:tracePt t="168617" x="7670800" y="3125788"/>
          <p14:tracePt t="168633" x="7483475" y="3295650"/>
          <p14:tracePt t="168653" x="7296150" y="3482975"/>
          <p14:tracePt t="168667" x="7116763" y="3625850"/>
          <p14:tracePt t="168683" x="6956425" y="3768725"/>
          <p14:tracePt t="168700" x="6831013" y="3867150"/>
          <p14:tracePt t="168717" x="6724650" y="3948113"/>
          <p14:tracePt t="168733" x="6626225" y="4064000"/>
          <p14:tracePt t="168750" x="6564313" y="4233863"/>
          <p14:tracePt t="168766" x="6554788" y="4473575"/>
          <p14:tracePt t="168783" x="6572250" y="4805363"/>
          <p14:tracePt t="168801" x="6572250" y="4921250"/>
          <p14:tracePt t="168817" x="6572250" y="4983163"/>
          <p14:tracePt t="168833" x="6564313" y="5019675"/>
          <p14:tracePt t="168850" x="6554788" y="5037138"/>
          <p14:tracePt t="168867" x="6537325" y="5054600"/>
          <p14:tracePt t="168883" x="6518275" y="5072063"/>
          <p14:tracePt t="168900" x="6473825" y="5116513"/>
          <p14:tracePt t="168917" x="6438900" y="5143500"/>
          <p14:tracePt t="168933" x="6384925" y="5180013"/>
          <p14:tracePt t="168950" x="6340475" y="5224463"/>
          <p14:tracePt t="168967" x="6330950" y="5241925"/>
          <p14:tracePt t="168983" x="6323013" y="5268913"/>
          <p14:tracePt t="169000" x="6323013" y="5305425"/>
          <p14:tracePt t="169016" x="6330950" y="5340350"/>
          <p14:tracePt t="169034" x="6340475" y="5357813"/>
          <p14:tracePt t="169066" x="6357938" y="5357813"/>
          <p14:tracePt t="169084" x="6402388" y="5357813"/>
          <p14:tracePt t="169100" x="6456363" y="5349875"/>
          <p14:tracePt t="169117" x="6500813" y="5330825"/>
          <p14:tracePt t="169133" x="6518275" y="5322888"/>
          <p14:tracePt t="169151" x="6518275" y="5313363"/>
          <p14:tracePt t="169167" x="6518275" y="530542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/>
        </p:nvSpPr>
        <p:spPr bwMode="auto">
          <a:xfrm>
            <a:off x="685800" y="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Decision 2: Delayed Branches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09600" y="685800"/>
            <a:ext cx="8077200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Maybe ask the software (SW) to help?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Need to change 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ISA to give it such possibility </a:t>
            </a:r>
          </a:p>
          <a:p>
            <a:pPr marL="457200" indent="-4572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Define </a:t>
            </a:r>
            <a:r>
              <a:rPr lang="en-US" sz="2000" dirty="0">
                <a:latin typeface="Neo Sans Intel"/>
              </a:rPr>
              <a:t>branch to take place </a:t>
            </a:r>
            <a:r>
              <a:rPr lang="en-US" sz="2000" dirty="0">
                <a:solidFill>
                  <a:srgbClr val="0070C0"/>
                </a:solidFill>
                <a:latin typeface="Neo Sans Intel"/>
              </a:rPr>
              <a:t>AFTER</a:t>
            </a:r>
            <a:r>
              <a:rPr lang="en-US" sz="2000" dirty="0">
                <a:latin typeface="Neo Sans Intel"/>
              </a:rPr>
              <a:t> </a:t>
            </a:r>
            <a:r>
              <a:rPr lang="en-US" sz="2000" b="1" dirty="0">
                <a:latin typeface="Neo Sans Intel"/>
              </a:rPr>
              <a:t>n</a:t>
            </a:r>
            <a:r>
              <a:rPr lang="en-US" sz="2000" dirty="0">
                <a:latin typeface="Neo Sans Intel"/>
              </a:rPr>
              <a:t> following </a:t>
            </a:r>
            <a:r>
              <a:rPr lang="en-US" sz="2000" dirty="0" smtClean="0">
                <a:latin typeface="Neo Sans Intel"/>
              </a:rPr>
              <a:t>instructions</a:t>
            </a:r>
            <a:endParaRPr lang="en-US" sz="2000" dirty="0">
              <a:latin typeface="Neo Sans Intel"/>
            </a:endParaRP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Hardware (HW) executes </a:t>
            </a:r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n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 </a:t>
            </a: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instructions following the branch regardless of branch is taken or not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SW puts in the n slots following the branch instructions that </a:t>
            </a:r>
            <a:r>
              <a:rPr lang="en-US" sz="2000" dirty="0" smtClean="0">
                <a:latin typeface="Neo Sans Intel"/>
              </a:rPr>
              <a:t>can be </a:t>
            </a:r>
            <a:r>
              <a:rPr lang="en-US" sz="2000" dirty="0">
                <a:latin typeface="Neo Sans Intel"/>
              </a:rPr>
              <a:t>executed regardless of branch resolution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Instructions that are before the branch instruction, or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Instructions from the converged path after the branch</a:t>
            </a:r>
          </a:p>
          <a:p>
            <a:pPr marL="457200" indent="-457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If cannot find independent instructions, put </a:t>
            </a:r>
            <a:r>
              <a:rPr lang="en-US" sz="2000" dirty="0" smtClean="0">
                <a:latin typeface="Neo Sans Intel"/>
              </a:rPr>
              <a:t>NOPs</a:t>
            </a:r>
            <a:endParaRPr lang="en-US" sz="2000" dirty="0">
              <a:latin typeface="Neo Sans Intel"/>
            </a:endParaRPr>
          </a:p>
        </p:txBody>
      </p:sp>
      <p:cxnSp>
        <p:nvCxnSpPr>
          <p:cNvPr id="13" name="Прямая соединительная линия 12"/>
          <p:cNvCxnSpPr>
            <a:endCxn id="16" idx="3"/>
          </p:cNvCxnSpPr>
          <p:nvPr/>
        </p:nvCxnSpPr>
        <p:spPr bwMode="auto">
          <a:xfrm>
            <a:off x="1823720" y="4429225"/>
            <a:ext cx="0" cy="484914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5" name="Прямая соединительная линия 14"/>
          <p:cNvCxnSpPr>
            <a:stCxn id="16" idx="0"/>
          </p:cNvCxnSpPr>
          <p:nvPr/>
        </p:nvCxnSpPr>
        <p:spPr bwMode="auto">
          <a:xfrm>
            <a:off x="1823720" y="5676139"/>
            <a:ext cx="0" cy="42164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6" name="Шестиугольник 15"/>
          <p:cNvSpPr/>
          <p:nvPr/>
        </p:nvSpPr>
        <p:spPr bwMode="auto">
          <a:xfrm rot="5400000">
            <a:off x="1442720" y="5028439"/>
            <a:ext cx="762000" cy="533400"/>
          </a:xfrm>
          <a:prstGeom prst="hexagon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0" name="Овал 19"/>
          <p:cNvSpPr/>
          <p:nvPr/>
        </p:nvSpPr>
        <p:spPr bwMode="auto">
          <a:xfrm>
            <a:off x="1737495" y="4853714"/>
            <a:ext cx="182880" cy="182880"/>
          </a:xfrm>
          <a:prstGeom prst="ellipse">
            <a:avLst/>
          </a:prstGeom>
          <a:solidFill>
            <a:srgbClr val="7030A0"/>
          </a:solidFill>
          <a:ln>
            <a:headEnd type="none" w="sm" len="sm"/>
            <a:tailEnd type="none" w="sm" len="sm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1" name="Овал 20"/>
          <p:cNvSpPr/>
          <p:nvPr/>
        </p:nvSpPr>
        <p:spPr bwMode="auto">
          <a:xfrm>
            <a:off x="1785620" y="4685539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2" name="Овал 21"/>
          <p:cNvSpPr/>
          <p:nvPr/>
        </p:nvSpPr>
        <p:spPr bwMode="auto">
          <a:xfrm>
            <a:off x="1785620" y="4515359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4" name="Овал 23"/>
          <p:cNvSpPr/>
          <p:nvPr/>
        </p:nvSpPr>
        <p:spPr bwMode="auto">
          <a:xfrm>
            <a:off x="1518920" y="545515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5" name="Овал 24"/>
          <p:cNvSpPr/>
          <p:nvPr/>
        </p:nvSpPr>
        <p:spPr bwMode="auto">
          <a:xfrm>
            <a:off x="1518920" y="527735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6" name="Овал 25"/>
          <p:cNvSpPr/>
          <p:nvPr/>
        </p:nvSpPr>
        <p:spPr bwMode="auto">
          <a:xfrm>
            <a:off x="1518920" y="510717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8" name="Овал 27"/>
          <p:cNvSpPr/>
          <p:nvPr/>
        </p:nvSpPr>
        <p:spPr bwMode="auto">
          <a:xfrm>
            <a:off x="2052320" y="5345939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9" name="Овал 28"/>
          <p:cNvSpPr/>
          <p:nvPr/>
        </p:nvSpPr>
        <p:spPr bwMode="auto">
          <a:xfrm>
            <a:off x="2052320" y="5140199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1" name="Овал 30"/>
          <p:cNvSpPr/>
          <p:nvPr/>
        </p:nvSpPr>
        <p:spPr bwMode="auto">
          <a:xfrm>
            <a:off x="1780540" y="5945379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2" name="Овал 31"/>
          <p:cNvSpPr/>
          <p:nvPr/>
        </p:nvSpPr>
        <p:spPr bwMode="auto">
          <a:xfrm>
            <a:off x="1780540" y="5775199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28600" y="4994833"/>
            <a:ext cx="1219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latin typeface="+mn-lt"/>
              </a:rPr>
              <a:t>Not Taken path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209800" y="499229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Taken path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920374" y="5676139"/>
            <a:ext cx="1280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 smtClean="0"/>
              <a:t>Converged </a:t>
            </a:r>
            <a:r>
              <a:rPr lang="en-US" dirty="0"/>
              <a:t>path</a:t>
            </a:r>
          </a:p>
        </p:txBody>
      </p:sp>
      <p:cxnSp>
        <p:nvCxnSpPr>
          <p:cNvPr id="54" name="Прямая соединительная линия 53"/>
          <p:cNvCxnSpPr>
            <a:endCxn id="56" idx="3"/>
          </p:cNvCxnSpPr>
          <p:nvPr/>
        </p:nvCxnSpPr>
        <p:spPr bwMode="auto">
          <a:xfrm>
            <a:off x="4267200" y="4434840"/>
            <a:ext cx="0" cy="55372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55" name="Прямая соединительная линия 54"/>
          <p:cNvCxnSpPr>
            <a:stCxn id="56" idx="0"/>
          </p:cNvCxnSpPr>
          <p:nvPr/>
        </p:nvCxnSpPr>
        <p:spPr bwMode="auto">
          <a:xfrm>
            <a:off x="4267200" y="5750560"/>
            <a:ext cx="0" cy="42164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56" name="Шестиугольник 55"/>
          <p:cNvSpPr/>
          <p:nvPr/>
        </p:nvSpPr>
        <p:spPr bwMode="auto">
          <a:xfrm rot="5400000">
            <a:off x="3886200" y="5102860"/>
            <a:ext cx="762000" cy="533400"/>
          </a:xfrm>
          <a:prstGeom prst="hexagon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7" name="Овал 56"/>
          <p:cNvSpPr/>
          <p:nvPr/>
        </p:nvSpPr>
        <p:spPr bwMode="auto">
          <a:xfrm>
            <a:off x="4180975" y="4928135"/>
            <a:ext cx="182880" cy="182880"/>
          </a:xfrm>
          <a:prstGeom prst="ellipse">
            <a:avLst/>
          </a:prstGeom>
          <a:solidFill>
            <a:srgbClr val="7030A0"/>
          </a:solidFill>
          <a:ln>
            <a:headEnd type="none" w="sm" len="sm"/>
            <a:tailEnd type="none" w="sm" len="sm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8" name="Овал 57"/>
          <p:cNvSpPr/>
          <p:nvPr/>
        </p:nvSpPr>
        <p:spPr bwMode="auto">
          <a:xfrm>
            <a:off x="4229100" y="4759960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9" name="Овал 58"/>
          <p:cNvSpPr/>
          <p:nvPr/>
        </p:nvSpPr>
        <p:spPr bwMode="auto">
          <a:xfrm>
            <a:off x="4229100" y="4589780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0" name="Овал 59"/>
          <p:cNvSpPr/>
          <p:nvPr/>
        </p:nvSpPr>
        <p:spPr bwMode="auto">
          <a:xfrm>
            <a:off x="3962400" y="5529580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1" name="Овал 60"/>
          <p:cNvSpPr/>
          <p:nvPr/>
        </p:nvSpPr>
        <p:spPr bwMode="auto">
          <a:xfrm>
            <a:off x="3962400" y="5351780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2" name="Овал 61"/>
          <p:cNvSpPr/>
          <p:nvPr/>
        </p:nvSpPr>
        <p:spPr bwMode="auto">
          <a:xfrm>
            <a:off x="3962400" y="5181600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3" name="Овал 62"/>
          <p:cNvSpPr/>
          <p:nvPr/>
        </p:nvSpPr>
        <p:spPr bwMode="auto">
          <a:xfrm>
            <a:off x="4495800" y="5420360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4" name="Овал 63"/>
          <p:cNvSpPr/>
          <p:nvPr/>
        </p:nvSpPr>
        <p:spPr bwMode="auto">
          <a:xfrm>
            <a:off x="4495800" y="5214620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5" name="Овал 64"/>
          <p:cNvSpPr/>
          <p:nvPr/>
        </p:nvSpPr>
        <p:spPr bwMode="auto">
          <a:xfrm>
            <a:off x="4224020" y="6019800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6" name="Овал 65"/>
          <p:cNvSpPr/>
          <p:nvPr/>
        </p:nvSpPr>
        <p:spPr bwMode="auto">
          <a:xfrm>
            <a:off x="4224020" y="5849620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86" name="Прямая соединительная линия 85"/>
          <p:cNvCxnSpPr>
            <a:endCxn id="88" idx="3"/>
          </p:cNvCxnSpPr>
          <p:nvPr/>
        </p:nvCxnSpPr>
        <p:spPr bwMode="auto">
          <a:xfrm>
            <a:off x="6786880" y="4419600"/>
            <a:ext cx="0" cy="560579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87" name="Прямая соединительная линия 86"/>
          <p:cNvCxnSpPr>
            <a:stCxn id="88" idx="0"/>
          </p:cNvCxnSpPr>
          <p:nvPr/>
        </p:nvCxnSpPr>
        <p:spPr bwMode="auto">
          <a:xfrm>
            <a:off x="6786880" y="5742179"/>
            <a:ext cx="0" cy="42164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88" name="Шестиугольник 87"/>
          <p:cNvSpPr/>
          <p:nvPr/>
        </p:nvSpPr>
        <p:spPr bwMode="auto">
          <a:xfrm rot="5400000">
            <a:off x="6405880" y="5094479"/>
            <a:ext cx="762000" cy="533400"/>
          </a:xfrm>
          <a:prstGeom prst="hexagon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0" name="Овал 89"/>
          <p:cNvSpPr/>
          <p:nvPr/>
        </p:nvSpPr>
        <p:spPr bwMode="auto">
          <a:xfrm>
            <a:off x="6748780" y="4914900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01" name="Группа 100"/>
          <p:cNvGrpSpPr/>
          <p:nvPr/>
        </p:nvGrpSpPr>
        <p:grpSpPr>
          <a:xfrm>
            <a:off x="6695440" y="4581399"/>
            <a:ext cx="182880" cy="297180"/>
            <a:chOff x="6880860" y="4596639"/>
            <a:chExt cx="182880" cy="297180"/>
          </a:xfrm>
        </p:grpSpPr>
        <p:sp>
          <p:nvSpPr>
            <p:cNvPr id="89" name="Овал 88"/>
            <p:cNvSpPr/>
            <p:nvPr/>
          </p:nvSpPr>
          <p:spPr bwMode="auto">
            <a:xfrm>
              <a:off x="6880860" y="4710939"/>
              <a:ext cx="182880" cy="182880"/>
            </a:xfrm>
            <a:prstGeom prst="ellipse">
              <a:avLst/>
            </a:prstGeom>
            <a:solidFill>
              <a:srgbClr val="7030A0"/>
            </a:solidFill>
            <a:ln>
              <a:headEnd type="none" w="sm" len="sm"/>
              <a:tailEnd type="none" w="sm" len="sm"/>
            </a:ln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1" name="Овал 90"/>
            <p:cNvSpPr/>
            <p:nvPr/>
          </p:nvSpPr>
          <p:spPr bwMode="auto">
            <a:xfrm>
              <a:off x="6934200" y="4596639"/>
              <a:ext cx="76200" cy="76200"/>
            </a:xfrm>
            <a:prstGeom prst="ellipse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92" name="Овал 91"/>
          <p:cNvSpPr/>
          <p:nvPr/>
        </p:nvSpPr>
        <p:spPr bwMode="auto">
          <a:xfrm>
            <a:off x="6482080" y="552119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3" name="Овал 92"/>
          <p:cNvSpPr/>
          <p:nvPr/>
        </p:nvSpPr>
        <p:spPr bwMode="auto">
          <a:xfrm>
            <a:off x="6482080" y="534339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4" name="Овал 93"/>
          <p:cNvSpPr/>
          <p:nvPr/>
        </p:nvSpPr>
        <p:spPr bwMode="auto">
          <a:xfrm>
            <a:off x="6482080" y="517321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5" name="Овал 94"/>
          <p:cNvSpPr/>
          <p:nvPr/>
        </p:nvSpPr>
        <p:spPr bwMode="auto">
          <a:xfrm>
            <a:off x="7015480" y="5411979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6" name="Овал 95"/>
          <p:cNvSpPr/>
          <p:nvPr/>
        </p:nvSpPr>
        <p:spPr bwMode="auto">
          <a:xfrm>
            <a:off x="7015480" y="5206239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7" name="Овал 96"/>
          <p:cNvSpPr/>
          <p:nvPr/>
        </p:nvSpPr>
        <p:spPr bwMode="auto">
          <a:xfrm>
            <a:off x="6743700" y="6011419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8" name="Овал 97"/>
          <p:cNvSpPr/>
          <p:nvPr/>
        </p:nvSpPr>
        <p:spPr bwMode="auto">
          <a:xfrm>
            <a:off x="6743700" y="5841239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05" name="Группа 104"/>
          <p:cNvGrpSpPr/>
          <p:nvPr/>
        </p:nvGrpSpPr>
        <p:grpSpPr>
          <a:xfrm>
            <a:off x="533399" y="4466828"/>
            <a:ext cx="1230878" cy="413668"/>
            <a:chOff x="533399" y="4466828"/>
            <a:chExt cx="1230878" cy="413668"/>
          </a:xfrm>
        </p:grpSpPr>
        <p:sp>
          <p:nvSpPr>
            <p:cNvPr id="102" name="TextBox 101"/>
            <p:cNvSpPr txBox="1"/>
            <p:nvPr/>
          </p:nvSpPr>
          <p:spPr>
            <a:xfrm>
              <a:off x="533399" y="4466828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smtClean="0">
                  <a:latin typeface="+mn-lt"/>
                </a:rPr>
                <a:t>Branch</a:t>
              </a:r>
            </a:p>
          </p:txBody>
        </p:sp>
        <p:cxnSp>
          <p:nvCxnSpPr>
            <p:cNvPr id="104" name="Прямая со стрелкой 103"/>
            <p:cNvCxnSpPr>
              <a:stCxn id="102" idx="3"/>
              <a:endCxn id="20" idx="1"/>
            </p:cNvCxnSpPr>
            <p:nvPr/>
          </p:nvCxnSpPr>
          <p:spPr bwMode="auto">
            <a:xfrm>
              <a:off x="1447799" y="4651494"/>
              <a:ext cx="316478" cy="229002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</p:grpSp>
      <p:sp>
        <p:nvSpPr>
          <p:cNvPr id="106" name="TextBox 105"/>
          <p:cNvSpPr txBox="1"/>
          <p:nvPr/>
        </p:nvSpPr>
        <p:spPr>
          <a:xfrm>
            <a:off x="7315200" y="4352692"/>
            <a:ext cx="1752600" cy="1055608"/>
          </a:xfrm>
          <a:prstGeom prst="wedgeRoundRectCallout">
            <a:avLst>
              <a:gd name="adj1" fmla="val -72668"/>
              <a:gd name="adj2" fmla="val -872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+mn-lt"/>
              </a:rPr>
              <a:t>Only if it doesn’t depend on the instructions in T and NT paths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4678680" y="4577715"/>
            <a:ext cx="1524000" cy="817245"/>
          </a:xfrm>
          <a:prstGeom prst="wedgeRoundRectCallout">
            <a:avLst>
              <a:gd name="adj1" fmla="val -69929"/>
              <a:gd name="adj2" fmla="val -110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+mn-lt"/>
              </a:rPr>
              <a:t>Only if it doesn’t define the branch condition</a:t>
            </a:r>
          </a:p>
        </p:txBody>
      </p:sp>
      <p:sp>
        <p:nvSpPr>
          <p:cNvPr id="108" name="Стрелка вправо 107"/>
          <p:cNvSpPr/>
          <p:nvPr/>
        </p:nvSpPr>
        <p:spPr bwMode="auto">
          <a:xfrm>
            <a:off x="3124200" y="5094479"/>
            <a:ext cx="457201" cy="398780"/>
          </a:xfrm>
          <a:prstGeom prst="rightArrow">
            <a:avLst/>
          </a:prstGeom>
          <a:solidFill>
            <a:schemeClr val="bg2"/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9" name="Стрелка вправо 108"/>
          <p:cNvSpPr/>
          <p:nvPr/>
        </p:nvSpPr>
        <p:spPr bwMode="auto">
          <a:xfrm>
            <a:off x="5334000" y="5518659"/>
            <a:ext cx="457201" cy="398780"/>
          </a:xfrm>
          <a:prstGeom prst="rightArrow">
            <a:avLst/>
          </a:prstGeom>
          <a:solidFill>
            <a:schemeClr val="bg2"/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9708673"/>
      </p:ext>
    </p:extLst>
  </p:cSld>
  <p:clrMapOvr>
    <a:masterClrMapping/>
  </p:clrMapOvr>
  <p:transition advTm="74698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-0.00092 C 0.00833 -0.00138 0.01372 -0.00231 0.02014 -0.0074 C 0.02448 -0.01435 0.02517 -0.02083 0.01945 -0.02731 C 0.01597 -0.03287 0.0125 -0.0324 0.00747 -0.03287 C 0.00313 -0.03449 0.00382 -0.03287 -0.00069 -0.03287 " pathEditMode="relative" rAng="0" ptsTypes="fffff">
                                      <p:cBhvr>
                                        <p:cTn id="15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-1690"/>
                                    </p:animMotion>
                                  </p:childTnLst>
                                </p:cTn>
                              </p:par>
                              <p:par>
                                <p:cTn id="15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46 C -0.00608 -0.00046 -0.00625 -0.00046 -0.01025 0.00209 C -0.01042 0.00348 -0.01059 0.00417 -0.01164 0.0051 C -0.01181 0.00649 -0.01233 0.00811 -0.01268 0.00949 C -0.0125 0.01135 -0.01268 0.01667 -0.01094 0.01829 C -0.01059 0.02061 -0.01111 0.01829 -0.0099 0.01991 C -0.00955 0.02061 -0.00973 0.02153 -0.00938 0.02199 C -0.0073 0.02454 -0.00313 0.02547 -0.00052 0.02547 " pathEditMode="relative" rAng="0" ptsTypes="fffffffA">
                                      <p:cBhvr>
                                        <p:cTn id="15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" y="1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3.7037E-7 L 0.00017 -0.01922 " pathEditMode="relative" ptsTypes="AA">
                                      <p:cBhvr>
                                        <p:cTn id="211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33333E-6 L 0.00712 -0.00139 L 0.01719 -0.00741 L 0.03264 -0.01528 L 0.04774 -0.02686 L 0.05938 -0.03912 L 0.06997 -0.0544 L 0.07778 -0.07246 L 0.08212 -0.09838 L 0.0816 -0.12176 L 0.07656 -0.1382 L 0.06719 -0.15255 L 0.05712 -0.16273 L 0.04097 -0.17246 L 0.02934 -0.17616 L 0.01667 -0.17986 L 0.00608 -0.18102 L 0 -0.18056 " pathEditMode="relative" rAng="0" ptsTypes="AAAAAAAAAAAAAAAAAA">
                                      <p:cBhvr>
                                        <p:cTn id="213" dur="36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97" y="-9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 tmFilter="0, 0; .2, .5; .8, .5; 1, 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3" dur="250" autoRev="1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5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6" grpId="0" animBg="1"/>
      <p:bldP spid="20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8" grpId="0" animBg="1"/>
      <p:bldP spid="29" grpId="0" animBg="1"/>
      <p:bldP spid="31" grpId="0" animBg="1"/>
      <p:bldP spid="32" grpId="0" animBg="1"/>
      <p:bldP spid="35" grpId="0"/>
      <p:bldP spid="36" grpId="0"/>
      <p:bldP spid="37" grpId="0"/>
      <p:bldP spid="56" grpId="1" animBg="1"/>
      <p:bldP spid="57" grpId="0" animBg="1"/>
      <p:bldP spid="57" grpId="2" animBg="1"/>
      <p:bldP spid="58" grpId="0" animBg="1"/>
      <p:bldP spid="58" grpId="2" animBg="1"/>
      <p:bldP spid="59" grpId="1" animBg="1"/>
      <p:bldP spid="60" grpId="1" animBg="1"/>
      <p:bldP spid="61" grpId="1" animBg="1"/>
      <p:bldP spid="62" grpId="1" animBg="1"/>
      <p:bldP spid="63" grpId="1" animBg="1"/>
      <p:bldP spid="64" grpId="1" animBg="1"/>
      <p:bldP spid="65" grpId="1" animBg="1"/>
      <p:bldP spid="66" grpId="1" animBg="1"/>
      <p:bldP spid="88" grpId="0" animBg="1"/>
      <p:bldP spid="90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7" grpId="1" animBg="1"/>
      <p:bldP spid="98" grpId="0" animBg="1"/>
      <p:bldP spid="106" grpId="0" animBg="1"/>
      <p:bldP spid="107" grpId="0" animBg="1"/>
      <p:bldP spid="108" grpId="0" animBg="1"/>
      <p:bldP spid="109" grpId="0" animBg="1"/>
    </p:bldLst>
  </p:timing>
  <p:extLst>
    <p:ext uri="{3A86A75C-4F4B-4683-9AE1-C65F6400EC91}">
      <p14:laserTraceLst xmlns:p14="http://schemas.microsoft.com/office/powerpoint/2010/main">
        <p14:tracePtLst>
          <p14:tracePt t="476489" x="6599238" y="5054600"/>
          <p14:tracePt t="477337" x="6635750" y="4973638"/>
          <p14:tracePt t="477345" x="6653213" y="4849813"/>
          <p14:tracePt t="477360" x="6616700" y="4652963"/>
          <p14:tracePt t="477377" x="6303963" y="4162425"/>
          <p14:tracePt t="477392" x="5732463" y="3446463"/>
          <p14:tracePt t="477410" x="5081588" y="2778125"/>
          <p14:tracePt t="477426" x="4510088" y="2241550"/>
          <p14:tracePt t="477443" x="4170363" y="1874838"/>
          <p14:tracePt t="477459" x="3973513" y="1670050"/>
          <p14:tracePt t="477476" x="3705225" y="1384300"/>
          <p14:tracePt t="477494" x="3509963" y="1196975"/>
          <p14:tracePt t="477510" x="3313113" y="1000125"/>
          <p14:tracePt t="477526" x="3108325" y="830263"/>
          <p14:tracePt t="477551" x="3036888" y="785813"/>
          <p14:tracePt t="477559" x="2894013" y="704850"/>
          <p14:tracePt t="477576" x="2776538" y="652463"/>
          <p14:tracePt t="477594" x="2608263" y="588963"/>
          <p14:tracePt t="477611" x="2473325" y="554038"/>
          <p14:tracePt t="477627" x="2339975" y="527050"/>
          <p14:tracePt t="477642" x="2251075" y="517525"/>
          <p14:tracePt t="477659" x="2179638" y="536575"/>
          <p14:tracePt t="477676" x="2098675" y="588963"/>
          <p14:tracePt t="477693" x="2027238" y="669925"/>
          <p14:tracePt t="477709" x="1901825" y="803275"/>
          <p14:tracePt t="477727" x="1839913" y="884238"/>
          <p14:tracePt t="477743" x="1795463" y="946150"/>
          <p14:tracePt t="477759" x="1776413" y="1000125"/>
          <p14:tracePt t="477776" x="1768475" y="1108075"/>
          <p14:tracePt t="477792" x="1768475" y="1196975"/>
          <p14:tracePt t="477809" x="1785938" y="1322388"/>
          <p14:tracePt t="477826" x="1803400" y="1446213"/>
          <p14:tracePt t="477843" x="1830388" y="1633538"/>
          <p14:tracePt t="477861" x="1839913" y="1741488"/>
          <p14:tracePt t="477877" x="1857375" y="1866900"/>
          <p14:tracePt t="477893" x="1874838" y="1965325"/>
          <p14:tracePt t="477909" x="1893888" y="2044700"/>
          <p14:tracePt t="477926" x="1911350" y="2098675"/>
          <p14:tracePt t="477943" x="1911350" y="2108200"/>
          <p14:tracePt t="477976" x="1919288" y="2116138"/>
          <p14:tracePt t="478054" x="1928813" y="2125663"/>
          <p14:tracePt t="478071" x="1928813" y="2143125"/>
          <p14:tracePt t="478078" x="1928813" y="2152650"/>
          <p14:tracePt t="478092" x="1919288" y="2214563"/>
          <p14:tracePt t="478110" x="1874838" y="2357438"/>
          <p14:tracePt t="478127" x="1874838" y="2482850"/>
          <p14:tracePt t="478143" x="1893888" y="2608263"/>
          <p14:tracePt t="478159" x="1893888" y="2670175"/>
          <p14:tracePt t="478176" x="1847850" y="2751138"/>
          <p14:tracePt t="478193" x="1751013" y="2867025"/>
          <p14:tracePt t="478211" x="1704975" y="2973388"/>
          <p14:tracePt t="478227" x="1679575" y="3098800"/>
          <p14:tracePt t="478243" x="1679575" y="3160713"/>
          <p14:tracePt t="478260" x="1679575" y="3197225"/>
          <p14:tracePt t="478276" x="1687513" y="3206750"/>
          <p14:tracePt t="478309" x="1687513" y="3214688"/>
          <p14:tracePt t="478326" x="1687513" y="3224213"/>
          <p14:tracePt t="478342" x="1687513" y="3232150"/>
          <p14:tracePt t="478362" x="1687513" y="3241675"/>
          <p14:tracePt t="478376" x="1687513" y="3259138"/>
          <p14:tracePt t="478393" x="1687513" y="3268663"/>
          <p14:tracePt t="478410" x="1687513" y="3286125"/>
          <p14:tracePt t="478426" x="1687513" y="3295650"/>
          <p14:tracePt t="478443" x="1687513" y="3303588"/>
          <p14:tracePt t="478459" x="1704975" y="3313113"/>
          <p14:tracePt t="478649" x="1758950" y="3349625"/>
          <p14:tracePt t="478657" x="1822450" y="3375025"/>
          <p14:tracePt t="478665" x="1874838" y="3421063"/>
          <p14:tracePt t="478676" x="2054225" y="3517900"/>
          <p14:tracePt t="478693" x="2197100" y="3581400"/>
          <p14:tracePt t="478710" x="2330450" y="3598863"/>
          <p14:tracePt t="478728" x="2347913" y="3598863"/>
          <p14:tracePt t="478760" x="2339975" y="3589338"/>
          <p14:tracePt t="478776" x="2268538" y="3536950"/>
          <p14:tracePt t="478793" x="2187575" y="3446463"/>
          <p14:tracePt t="478809" x="2062163" y="3367088"/>
          <p14:tracePt t="478826" x="1776413" y="3170238"/>
          <p14:tracePt t="478843" x="1608138" y="3098800"/>
          <p14:tracePt t="478860" x="1554163" y="3089275"/>
          <p14:tracePt t="478893" x="1562100" y="3089275"/>
          <p14:tracePt t="478909" x="1714500" y="3108325"/>
          <p14:tracePt t="478926" x="1973263" y="3206750"/>
          <p14:tracePt t="478943" x="2214563" y="3303588"/>
          <p14:tracePt t="478961" x="2527300" y="3411538"/>
          <p14:tracePt t="478977" x="2616200" y="3429000"/>
          <p14:tracePt t="479009" x="2589213" y="3429000"/>
          <p14:tracePt t="479026" x="2465388" y="3402013"/>
          <p14:tracePt t="479043" x="2312988" y="3375025"/>
          <p14:tracePt t="479043" x="2251075" y="3357563"/>
          <p14:tracePt t="479062" x="2187575" y="3357563"/>
          <p14:tracePt t="479077" x="2179638" y="3357563"/>
          <p14:tracePt t="479110" x="2197100" y="3367088"/>
          <p14:tracePt t="479126" x="2330450" y="3455988"/>
          <p14:tracePt t="479143" x="2562225" y="3536950"/>
          <p14:tracePt t="479160" x="2768600" y="3635375"/>
          <p14:tracePt t="479176" x="2830513" y="3662363"/>
          <p14:tracePt t="479209" x="2795588" y="3635375"/>
          <p14:tracePt t="479227" x="2670175" y="3492500"/>
          <p14:tracePt t="479243" x="2544763" y="3394075"/>
          <p14:tracePt t="479260" x="2482850" y="3340100"/>
          <p14:tracePt t="479276" x="2473325" y="3330575"/>
          <p14:tracePt t="479293" x="2482850" y="3322638"/>
          <p14:tracePt t="479310" x="2571750" y="3322638"/>
          <p14:tracePt t="479327" x="2608263" y="3340100"/>
          <p14:tracePt t="479343" x="2616200" y="3349625"/>
          <p14:tracePt t="479360" x="2608263" y="3349625"/>
          <p14:tracePt t="479376" x="2536825" y="3349625"/>
          <p14:tracePt t="479393" x="2465388" y="3322638"/>
          <p14:tracePt t="479410" x="2393950" y="3268663"/>
          <p14:tracePt t="479427" x="2357438" y="3251200"/>
          <p14:tracePt t="479443" x="2347913" y="3241675"/>
          <p14:tracePt t="479459" x="2374900" y="3259138"/>
          <p14:tracePt t="479483" x="2411413" y="3286125"/>
          <p14:tracePt t="479493" x="2544763" y="3367088"/>
          <p14:tracePt t="479509" x="2652713" y="3421063"/>
          <p14:tracePt t="479526" x="2670175" y="3429000"/>
          <p14:tracePt t="479561" x="2660650" y="3429000"/>
          <p14:tracePt t="479578" x="2652713" y="3429000"/>
          <p14:tracePt t="479593" x="2652713" y="3438525"/>
          <p14:tracePt t="479663" x="2670175" y="3446463"/>
          <p14:tracePt t="479671" x="2705100" y="3465513"/>
          <p14:tracePt t="479679" x="2741613" y="3482975"/>
          <p14:tracePt t="479693" x="2830513" y="3527425"/>
          <p14:tracePt t="479710" x="2857500" y="3536950"/>
          <p14:tracePt t="479726" x="2867025" y="3536950"/>
          <p14:tracePt t="479759" x="2901950" y="3563938"/>
          <p14:tracePt t="479843" x="2928938" y="3571875"/>
          <p14:tracePt t="479851" x="2973388" y="3589338"/>
          <p14:tracePt t="479860" x="3098800" y="3643313"/>
          <p14:tracePt t="479877" x="3241675" y="3697288"/>
          <p14:tracePt t="479893" x="3394075" y="3751263"/>
          <p14:tracePt t="479910" x="3527425" y="3786188"/>
          <p14:tracePt t="479926" x="3670300" y="3813175"/>
          <p14:tracePt t="479943" x="3840163" y="3795713"/>
          <p14:tracePt t="479960" x="3965575" y="3768725"/>
          <p14:tracePt t="479976" x="4081463" y="3741738"/>
          <p14:tracePt t="479993" x="4133850" y="3733800"/>
          <p14:tracePt t="480009" x="4187825" y="3733800"/>
          <p14:tracePt t="480026" x="4224338" y="3733800"/>
          <p14:tracePt t="480043" x="4241800" y="3733800"/>
          <p14:tracePt t="480062" x="4251325" y="3733800"/>
          <p14:tracePt t="480115" x="4259263" y="3733800"/>
          <p14:tracePt t="480123" x="4268788" y="3733800"/>
          <p14:tracePt t="480131" x="4268788" y="3724275"/>
          <p14:tracePt t="480143" x="4276725" y="3714750"/>
          <p14:tracePt t="480160" x="4286250" y="3714750"/>
          <p14:tracePt t="480176" x="4295775" y="3697288"/>
          <p14:tracePt t="480193" x="4313238" y="3670300"/>
          <p14:tracePt t="480210" x="4313238" y="3662363"/>
          <p14:tracePt t="480226" x="4313238" y="3652838"/>
          <p14:tracePt t="480243" x="4322763" y="3643313"/>
          <p14:tracePt t="480260" x="4330700" y="3635375"/>
          <p14:tracePt t="480276" x="4348163" y="3625850"/>
          <p14:tracePt t="480293" x="4367213" y="3616325"/>
          <p14:tracePt t="480311" x="4411663" y="3598863"/>
          <p14:tracePt t="480327" x="4456113" y="3581400"/>
          <p14:tracePt t="480343" x="4510088" y="3563938"/>
          <p14:tracePt t="480360" x="4554538" y="3544888"/>
          <p14:tracePt t="480376" x="4581525" y="3527425"/>
          <p14:tracePt t="480393" x="4589463" y="3527425"/>
          <p14:tracePt t="480409" x="4608513" y="3509963"/>
          <p14:tracePt t="480443" x="4598988" y="3500438"/>
          <p14:tracePt t="480491" x="4589463" y="3500438"/>
          <p14:tracePt t="480505" x="4589463" y="3492500"/>
          <p14:tracePt t="480521" x="4581525" y="3492500"/>
          <p14:tracePt t="480561" x="4572000" y="3492500"/>
          <p14:tracePt t="480577" x="4581525" y="3492500"/>
          <p14:tracePt t="480717" x="4589463" y="3492500"/>
          <p14:tracePt t="585727" x="4643438" y="3492500"/>
          <p14:tracePt t="586463" x="4741863" y="3527425"/>
          <p14:tracePt t="586471" x="4822825" y="3563938"/>
          <p14:tracePt t="586479" x="4884738" y="3581400"/>
          <p14:tracePt t="586490" x="4973638" y="3635375"/>
          <p14:tracePt t="586507" x="5037138" y="3662363"/>
          <p14:tracePt t="586523" x="5135563" y="3687763"/>
          <p14:tracePt t="586542" x="5207000" y="3706813"/>
          <p14:tracePt t="586558" x="5303838" y="3741738"/>
          <p14:tracePt t="586575" x="5438775" y="3795713"/>
          <p14:tracePt t="586590" x="5537200" y="3813175"/>
          <p14:tracePt t="586607" x="5626100" y="3813175"/>
          <p14:tracePt t="586624" x="5732463" y="3813175"/>
          <p14:tracePt t="586640" x="5813425" y="3805238"/>
          <p14:tracePt t="586656" x="5894388" y="3786188"/>
          <p14:tracePt t="586673" x="5983288" y="3840163"/>
          <p14:tracePt t="586689" x="6108700" y="3965575"/>
          <p14:tracePt t="586706" x="6153150" y="4098925"/>
          <p14:tracePt t="586723" x="6188075" y="4313238"/>
          <p14:tracePt t="586739" x="6215063" y="4616450"/>
          <p14:tracePt t="586756" x="6269038" y="4921250"/>
          <p14:tracePt t="586773" x="6350000" y="5187950"/>
          <p14:tracePt t="586791" x="6357938" y="5322888"/>
          <p14:tracePt t="586808" x="6350000" y="5465763"/>
          <p14:tracePt t="586824" x="6323013" y="5662613"/>
          <p14:tracePt t="586841" x="6323013" y="5795963"/>
          <p14:tracePt t="586857" x="6367463" y="5876925"/>
          <p14:tracePt t="586873" x="6438900" y="5921375"/>
          <p14:tracePt t="586890" x="6492875" y="5965825"/>
          <p14:tracePt t="586907" x="6527800" y="5983288"/>
          <p14:tracePt t="586940" x="6554788" y="5956300"/>
          <p14:tracePt t="586971" x="6564313" y="5876925"/>
          <p14:tracePt t="586979" x="6572250" y="5778500"/>
          <p14:tracePt t="586990" x="6599238" y="5608638"/>
          <p14:tracePt t="587007" x="6608763" y="5537200"/>
          <p14:tracePt t="587024" x="6608763" y="5500688"/>
          <p14:tracePt t="587041" x="6608763" y="5483225"/>
          <p14:tracePt t="587075" x="6608763" y="5473700"/>
          <p14:tracePt t="587090" x="6572250" y="5448300"/>
          <p14:tracePt t="587107" x="6518275" y="5438775"/>
          <p14:tracePt t="587123" x="6492875" y="5438775"/>
          <p14:tracePt t="587140" x="6483350" y="5438775"/>
          <p14:tracePt t="587157" x="6465888" y="5473700"/>
          <p14:tracePt t="587173" x="6456363" y="5492750"/>
          <p14:tracePt t="587207" x="6456363" y="5473700"/>
          <p14:tracePt t="587245" x="6456363" y="5438775"/>
          <p14:tracePt t="587253" x="6456363" y="5384800"/>
          <p14:tracePt t="587261" x="6456363" y="5313363"/>
          <p14:tracePt t="587273" x="6411913" y="5091113"/>
          <p14:tracePt t="587291" x="6367463" y="4902200"/>
          <p14:tracePt t="587308" x="6340475" y="4849813"/>
          <p14:tracePt t="587340" x="6357938" y="4921250"/>
          <p14:tracePt t="587377" x="6394450" y="5000625"/>
          <p14:tracePt t="587385" x="6429375" y="5099050"/>
          <p14:tracePt t="587393" x="6446838" y="5162550"/>
          <p14:tracePt t="587407" x="6500813" y="5259388"/>
          <p14:tracePt t="587423" x="6545263" y="5376863"/>
          <p14:tracePt t="587441" x="6554788" y="5402263"/>
          <p14:tracePt t="587458" x="6554788" y="5421313"/>
          <p14:tracePt t="587473" x="6564313" y="5429250"/>
          <p14:tracePt t="587507" x="6564313" y="5421313"/>
          <p14:tracePt t="587551" x="6564313" y="5376863"/>
          <p14:tracePt t="587557" x="6564313" y="5268913"/>
          <p14:tracePt t="587575" x="6554788" y="5197475"/>
          <p14:tracePt t="587590" x="6537325" y="5162550"/>
          <p14:tracePt t="587624" x="6537325" y="5180013"/>
          <p14:tracePt t="587690" x="6537325" y="5224463"/>
          <p14:tracePt t="587698" x="6537325" y="5259388"/>
          <p14:tracePt t="587707" x="6537325" y="5322888"/>
          <p14:tracePt t="587722" x="6537325" y="5384800"/>
          <p14:tracePt t="587739" x="6537325" y="5394325"/>
          <p14:tracePt t="587772" x="6537325" y="5384800"/>
          <p14:tracePt t="587831" x="6545263" y="5322888"/>
          <p14:tracePt t="587839" x="6545263" y="5268913"/>
          <p14:tracePt t="587847" x="6545263" y="5207000"/>
          <p14:tracePt t="587857" x="6545263" y="5143500"/>
          <p14:tracePt t="587890" x="6554788" y="5143500"/>
          <p14:tracePt t="587949" x="6564313" y="5170488"/>
          <p14:tracePt t="587958" x="6572250" y="5207000"/>
          <p14:tracePt t="587965" x="6581775" y="5251450"/>
          <p14:tracePt t="587974" x="6599238" y="5322888"/>
          <p14:tracePt t="587990" x="6608763" y="5376863"/>
          <p14:tracePt t="588007" x="6608763" y="5411788"/>
          <p14:tracePt t="588024" x="6608763" y="5421313"/>
          <p14:tracePt t="588057" x="6616700" y="5421313"/>
          <p14:tracePt t="588089" x="6626225" y="5421313"/>
          <p14:tracePt t="588097" x="6697663" y="5421313"/>
          <p14:tracePt t="588107" x="6875463" y="5411788"/>
          <p14:tracePt t="588124" x="7089775" y="5384800"/>
          <p14:tracePt t="588141" x="7296150" y="5384800"/>
          <p14:tracePt t="588157" x="7466013" y="5411788"/>
          <p14:tracePt t="588174" x="7518400" y="5421313"/>
          <p14:tracePt t="588207" x="7518400" y="5411788"/>
          <p14:tracePt t="588253" x="7510463" y="5411788"/>
          <p14:tracePt t="588286" x="7510463" y="5402263"/>
          <p14:tracePt t="588293" x="7500938" y="5402263"/>
          <p14:tracePt t="588307" x="7473950" y="5411788"/>
          <p14:tracePt t="588324" x="7394575" y="5465763"/>
          <p14:tracePt t="588340" x="7375525" y="5483225"/>
          <p14:tracePt t="588357" x="7358063" y="5483225"/>
          <p14:tracePt t="588390" x="7350125" y="5473700"/>
          <p14:tracePt t="588441" x="7340600" y="5411788"/>
          <p14:tracePt t="588450" x="7331075" y="5367338"/>
          <p14:tracePt t="588458" x="7313613" y="5295900"/>
          <p14:tracePt t="588474" x="7304088" y="5241925"/>
          <p14:tracePt t="588490" x="7304088" y="5214938"/>
          <p14:tracePt t="588507" x="7296150" y="5207000"/>
          <p14:tracePt t="588540" x="7286625" y="5224463"/>
          <p14:tracePt t="588600" x="7286625" y="5259388"/>
          <p14:tracePt t="588606" x="7278688" y="5295900"/>
          <p14:tracePt t="588614" x="7269163" y="5340350"/>
          <p14:tracePt t="588624" x="7259638" y="5384800"/>
          <p14:tracePt t="588640" x="7251700" y="5411788"/>
          <p14:tracePt t="588657" x="7251700" y="5421313"/>
          <p14:tracePt t="588673" x="7242175" y="5421313"/>
          <p14:tracePt t="588690" x="7232650" y="5411788"/>
          <p14:tracePt t="588747" x="7232650" y="5376863"/>
          <p14:tracePt t="588756" x="7224713" y="5340350"/>
          <p14:tracePt t="588764" x="7215188" y="5305425"/>
          <p14:tracePt t="588773" x="7197725" y="5268913"/>
          <p14:tracePt t="588790" x="7197725" y="5259388"/>
          <p14:tracePt t="588807" x="7197725" y="5268913"/>
          <p14:tracePt t="588928" x="7188200" y="5295900"/>
          <p14:tracePt t="588936" x="7180263" y="5305425"/>
          <p14:tracePt t="588944" x="7180263" y="5322888"/>
          <p14:tracePt t="588958" x="7170738" y="5330825"/>
          <p14:tracePt t="588974" x="7170738" y="5340350"/>
          <p14:tracePt t="588990" x="7161213" y="5349875"/>
          <p14:tracePt t="589023" x="7153275" y="5330825"/>
          <p14:tracePt t="589116" x="7143750" y="5330825"/>
          <p14:tracePt t="589124" x="7143750" y="5322888"/>
          <p14:tracePt t="589130" x="7135813" y="5313363"/>
          <p14:tracePt t="589141" x="7135813" y="5305425"/>
          <p14:tracePt t="589156" x="7135813" y="5295900"/>
          <p14:tracePt t="589173" x="7135813" y="5286375"/>
          <p14:tracePt t="589190" x="7135813" y="5278438"/>
          <p14:tracePt t="589288" x="7126288" y="5268913"/>
          <p14:tracePt t="597185" x="7116763" y="5268913"/>
          <p14:tracePt t="597577" x="7089775" y="5278438"/>
          <p14:tracePt t="597589" x="7081838" y="5286375"/>
          <p14:tracePt t="597597" x="7064375" y="5286375"/>
          <p14:tracePt t="597608" x="7027863" y="5305425"/>
          <p14:tracePt t="597625" x="6973888" y="5322888"/>
          <p14:tracePt t="597641" x="6929438" y="5340350"/>
          <p14:tracePt t="597658" x="6850063" y="5357813"/>
          <p14:tracePt t="597676" x="6813550" y="5357813"/>
          <p14:tracePt t="597692" x="6804025" y="5357813"/>
          <p14:tracePt t="597708" x="6796088" y="5357813"/>
          <p14:tracePt t="597725" x="6786563" y="5340350"/>
          <p14:tracePt t="597741" x="6759575" y="5330825"/>
          <p14:tracePt t="597758" x="6751638" y="5322888"/>
          <p14:tracePt t="597775" x="6732588" y="5313363"/>
          <p14:tracePt t="597791" x="6707188" y="5286375"/>
          <p14:tracePt t="597809" x="6697663" y="5251450"/>
          <p14:tracePt t="597827" x="6670675" y="5241925"/>
          <p14:tracePt t="597841" x="6661150" y="5224463"/>
          <p14:tracePt t="597858" x="6643688" y="5214938"/>
          <p14:tracePt t="597875" x="6635750" y="5207000"/>
          <p14:tracePt t="597891" x="6626225" y="5197475"/>
          <p14:tracePt t="597908" x="6616700" y="5187950"/>
          <p14:tracePt t="597924" x="6608763" y="5180013"/>
          <p14:tracePt t="597941" x="6599238" y="5180013"/>
          <p14:tracePt t="597958" x="6589713" y="5170488"/>
          <p14:tracePt t="597975" x="6581775" y="5162550"/>
          <p14:tracePt t="597992" x="6572250" y="5180013"/>
          <p14:tracePt t="598105" x="6564313" y="5197475"/>
          <p14:tracePt t="598113" x="6554788" y="5224463"/>
          <p14:tracePt t="598125" x="6537325" y="5251450"/>
          <p14:tracePt t="598142" x="6537325" y="5286375"/>
          <p14:tracePt t="598158" x="6527800" y="5295900"/>
          <p14:tracePt t="598174" x="6510338" y="5322888"/>
          <p14:tracePt t="598191" x="6510338" y="5330825"/>
          <p14:tracePt t="598207" x="6492875" y="5349875"/>
          <p14:tracePt t="598224" x="6483350" y="5357813"/>
          <p14:tracePt t="598242" x="6483350" y="5376863"/>
          <p14:tracePt t="598258" x="6465888" y="5384800"/>
          <p14:tracePt t="598275" x="6465888" y="5402263"/>
          <p14:tracePt t="598292" x="6446838" y="5421313"/>
          <p14:tracePt t="598309" x="6438900" y="5429250"/>
          <p14:tracePt t="598326" x="6421438" y="5448300"/>
          <p14:tracePt t="598342" x="6421438" y="5465763"/>
          <p14:tracePt t="598358" x="6402388" y="5500688"/>
          <p14:tracePt t="598375" x="6375400" y="5546725"/>
          <p14:tracePt t="598392" x="6357938" y="5572125"/>
          <p14:tracePt t="598408" x="6350000" y="5608638"/>
          <p14:tracePt t="598425" x="6330950" y="5626100"/>
          <p14:tracePt t="598441" x="6323013" y="5653088"/>
          <p14:tracePt t="598459" x="6313488" y="5662613"/>
          <p14:tracePt t="598491" x="6323013" y="5670550"/>
          <p14:tracePt t="598645" x="6350000" y="5680075"/>
          <p14:tracePt t="598653" x="6375400" y="5689600"/>
          <p14:tracePt t="598661" x="6402388" y="5697538"/>
          <p14:tracePt t="598675" x="6429375" y="5715000"/>
          <p14:tracePt t="598691" x="6500813" y="5734050"/>
          <p14:tracePt t="598709" x="6554788" y="5741988"/>
          <p14:tracePt t="598725" x="6599238" y="5751513"/>
          <p14:tracePt t="598741" x="6661150" y="5761038"/>
          <p14:tracePt t="598758" x="6707188" y="5761038"/>
          <p14:tracePt t="598775" x="6751638" y="5761038"/>
          <p14:tracePt t="598791" x="6786563" y="5761038"/>
          <p14:tracePt t="598809" x="6804025" y="5734050"/>
          <p14:tracePt t="598826" x="6823075" y="5689600"/>
          <p14:tracePt t="598842" x="6831013" y="5635625"/>
          <p14:tracePt t="598858" x="6840538" y="5591175"/>
          <p14:tracePt t="598875" x="6850063" y="5572125"/>
          <p14:tracePt t="598892" x="6858000" y="5572125"/>
          <p14:tracePt t="598925" x="6858000" y="5564188"/>
          <p14:tracePt t="598951" x="6867525" y="5546725"/>
          <p14:tracePt t="598983" x="6867525" y="5537200"/>
          <p14:tracePt t="598997" x="6875463" y="5527675"/>
          <p14:tracePt t="599005" x="6884988" y="5510213"/>
          <p14:tracePt t="599013" x="6884988" y="5500688"/>
          <p14:tracePt t="599024" x="6902450" y="5473700"/>
          <p14:tracePt t="599041" x="6902450" y="5456238"/>
          <p14:tracePt t="599058" x="6911975" y="5429250"/>
          <p14:tracePt t="599078" x="6911975" y="5421313"/>
          <p14:tracePt t="599092" x="6921500" y="5411788"/>
          <p14:tracePt t="599108" x="6921500" y="5394325"/>
          <p14:tracePt t="599125" x="6921500" y="5384800"/>
          <p14:tracePt t="599141" x="6921500" y="5376863"/>
          <p14:tracePt t="599158" x="6921500" y="5367338"/>
          <p14:tracePt t="599175" x="6921500" y="5357813"/>
          <p14:tracePt t="599319" x="6921500" y="5349875"/>
          <p14:tracePt t="599335" x="6921500" y="5340350"/>
          <p14:tracePt t="600232" x="6921500" y="5349875"/>
          <p14:tracePt t="600236" x="6921500" y="5357813"/>
          <p14:tracePt t="600243" x="6911975" y="5367338"/>
          <p14:tracePt t="600258" x="6911975" y="5376863"/>
          <p14:tracePt t="600275" x="6902450" y="5394325"/>
          <p14:tracePt t="600292" x="6902450" y="5402263"/>
          <p14:tracePt t="600308" x="6902450" y="5421313"/>
          <p14:tracePt t="600325" x="6902450" y="5429250"/>
          <p14:tracePt t="600342" x="6894513" y="5438775"/>
          <p14:tracePt t="618766" x="6894513" y="5448300"/>
          <p14:tracePt t="618921" x="6884988" y="5448300"/>
          <p14:tracePt t="618929" x="6884988" y="5483225"/>
          <p14:tracePt t="618946" x="6884988" y="5546725"/>
          <p14:tracePt t="618962" x="6902450" y="5618163"/>
          <p14:tracePt t="618978" x="6911975" y="5680075"/>
          <p14:tracePt t="618994" x="6911975" y="5751513"/>
          <p14:tracePt t="619011" x="6911975" y="5813425"/>
          <p14:tracePt t="619027" x="6911975" y="5894388"/>
          <p14:tracePt t="619044" x="6921500" y="5975350"/>
          <p14:tracePt t="619061" x="6956425" y="6064250"/>
          <p14:tracePt t="619080" x="6973888" y="6126163"/>
          <p14:tracePt t="619094" x="6992938" y="6170613"/>
          <p14:tracePt t="619111" x="6992938" y="6189663"/>
          <p14:tracePt t="619144" x="6973888" y="6180138"/>
          <p14:tracePt t="619256" x="6946900" y="6162675"/>
          <p14:tracePt t="619265" x="6921500" y="6153150"/>
          <p14:tracePt t="619277" x="6858000" y="6118225"/>
          <p14:tracePt t="619293" x="6804025" y="6072188"/>
          <p14:tracePt t="619310" x="6759575" y="6027738"/>
          <p14:tracePt t="619327" x="6680200" y="5975350"/>
          <p14:tracePt t="619344" x="6643688" y="5938838"/>
          <p14:tracePt t="619361" x="6616700" y="5921375"/>
          <p14:tracePt t="619377" x="6616700" y="5911850"/>
          <p14:tracePt t="619394" x="6599238" y="5894388"/>
          <p14:tracePt t="619411" x="6589713" y="5867400"/>
          <p14:tracePt t="619428" x="6564313" y="5805488"/>
          <p14:tracePt t="619445" x="6554788" y="5786438"/>
          <p14:tracePt t="619462" x="6554788" y="5778500"/>
          <p14:tracePt t="619494" x="6545263" y="5768975"/>
          <p14:tracePt t="619523" x="6510338" y="5761038"/>
          <p14:tracePt t="619531" x="6446838" y="5761038"/>
          <p14:tracePt t="619544" x="6367463" y="5761038"/>
          <p14:tracePt t="619561" x="6286500" y="5822950"/>
          <p14:tracePt t="619561" x="6259513" y="5857875"/>
          <p14:tracePt t="619580" x="6188075" y="5938838"/>
          <p14:tracePt t="619594" x="6153150" y="6010275"/>
          <p14:tracePt t="619611" x="6153150" y="6037263"/>
          <p14:tracePt t="619645" x="6180138" y="6037263"/>
          <p14:tracePt t="619695" x="6207125" y="6037263"/>
          <p14:tracePt t="619704" x="6232525" y="6037263"/>
          <p14:tracePt t="619712" x="6278563" y="6010275"/>
          <p14:tracePt t="619727" x="6340475" y="5975350"/>
          <p14:tracePt t="619744" x="6411913" y="5938838"/>
          <p14:tracePt t="619761" x="6483350" y="5929313"/>
          <p14:tracePt t="619777" x="6527800" y="5911850"/>
          <p14:tracePt t="619794" x="6554788" y="5911850"/>
          <p14:tracePt t="619811" x="6564313" y="5911850"/>
          <p14:tracePt t="619829" x="6572250" y="5911850"/>
          <p14:tracePt t="619844" x="6581775" y="5911850"/>
          <p14:tracePt t="619993" x="6599238" y="5929313"/>
          <p14:tracePt t="620009" x="6608763" y="5948363"/>
          <p14:tracePt t="620017" x="6616700" y="5965825"/>
          <p14:tracePt t="620027" x="6626225" y="5975350"/>
          <p14:tracePt t="620044" x="6626225" y="5992813"/>
          <p14:tracePt t="620061" x="6643688" y="6019800"/>
          <p14:tracePt t="620061" x="6643688" y="6046788"/>
          <p14:tracePt t="620081" x="6653213" y="6064250"/>
          <p14:tracePt t="620095" x="6653213" y="6072188"/>
          <p14:tracePt t="620111" x="6653213" y="6081713"/>
          <p14:tracePt t="620144" x="6653213" y="6064250"/>
          <p14:tracePt t="620219" x="6653213" y="6037263"/>
          <p14:tracePt t="620227" x="6643688" y="5992813"/>
          <p14:tracePt t="620235" x="6635750" y="5956300"/>
          <p14:tracePt t="620245" x="6599238" y="5884863"/>
          <p14:tracePt t="620261" x="6564313" y="5822950"/>
          <p14:tracePt t="620277" x="6527800" y="5786438"/>
          <p14:tracePt t="620294" x="6510338" y="5761038"/>
          <p14:tracePt t="620311" x="6483350" y="5751513"/>
          <p14:tracePt t="620329" x="6411913" y="5697538"/>
          <p14:tracePt t="620345" x="6367463" y="5653088"/>
          <p14:tracePt t="620362" x="6323013" y="5608638"/>
          <p14:tracePt t="620378" x="6286500" y="5554663"/>
          <p14:tracePt t="620394" x="6259513" y="5519738"/>
          <p14:tracePt t="620411" x="6251575" y="5492750"/>
          <p14:tracePt t="620427" x="6242050" y="5483225"/>
          <p14:tracePt t="620444" x="6242050" y="5473700"/>
          <p14:tracePt t="620461" x="6242050" y="5465763"/>
          <p14:tracePt t="620477" x="6242050" y="5483225"/>
          <p14:tracePt t="620580" x="6251575" y="5510213"/>
          <p14:tracePt t="620587" x="6259513" y="5527675"/>
          <p14:tracePt t="620596" x="6278563" y="5581650"/>
          <p14:tracePt t="620612" x="6303963" y="5653088"/>
          <p14:tracePt t="620628" x="6323013" y="5707063"/>
          <p14:tracePt t="620645" x="6357938" y="5761038"/>
          <p14:tracePt t="620660" x="6402388" y="5805488"/>
          <p14:tracePt t="620677" x="6421438" y="5813425"/>
          <p14:tracePt t="620694" x="6438900" y="5822950"/>
          <p14:tracePt t="620711" x="6446838" y="5832475"/>
          <p14:tracePt t="620728" x="6456363" y="5832475"/>
          <p14:tracePt t="620761" x="6473825" y="5840413"/>
          <p14:tracePt t="620777" x="6483350" y="5849938"/>
          <p14:tracePt t="620794" x="6510338" y="5857875"/>
          <p14:tracePt t="620811" x="6564313" y="5876925"/>
          <p14:tracePt t="620828" x="6661150" y="5911850"/>
          <p14:tracePt t="620845" x="6707188" y="5929313"/>
          <p14:tracePt t="620862" x="6751638" y="5948363"/>
          <p14:tracePt t="620878" x="6786563" y="5956300"/>
          <p14:tracePt t="620894" x="6796088" y="5956300"/>
          <p14:tracePt t="620911" x="6804025" y="5956300"/>
          <p14:tracePt t="620928" x="6813550" y="5956300"/>
          <p14:tracePt t="620944" x="6823075" y="5948363"/>
          <p14:tracePt t="620960" x="6840538" y="5948363"/>
          <p14:tracePt t="620977" x="6850063" y="5929313"/>
          <p14:tracePt t="620994" x="6867525" y="5911850"/>
          <p14:tracePt t="621010" x="6884988" y="5903913"/>
          <p14:tracePt t="621027" x="6902450" y="5894388"/>
          <p14:tracePt t="621043" x="6921500" y="5876925"/>
          <p14:tracePt t="621060" x="6946900" y="5867400"/>
          <p14:tracePt t="621078" x="6973888" y="5849938"/>
          <p14:tracePt t="621094" x="7018338" y="5832475"/>
          <p14:tracePt t="621111" x="7045325" y="5813425"/>
          <p14:tracePt t="621127" x="7072313" y="5795963"/>
          <p14:tracePt t="621144" x="7099300" y="5786438"/>
          <p14:tracePt t="621160" x="7108825" y="5768975"/>
          <p14:tracePt t="621178" x="7143750" y="5761038"/>
          <p14:tracePt t="621194" x="7161213" y="5741988"/>
          <p14:tracePt t="621212" x="7170738" y="5734050"/>
          <p14:tracePt t="621227" x="7180263" y="5707063"/>
          <p14:tracePt t="621260" x="7180263" y="5697538"/>
          <p14:tracePt t="621282" x="7180263" y="5689600"/>
          <p14:tracePt t="621293" x="7153275" y="5680075"/>
          <p14:tracePt t="621310" x="7135813" y="5670550"/>
          <p14:tracePt t="621327" x="7099300" y="5662613"/>
          <p14:tracePt t="621343" x="7064375" y="5662613"/>
          <p14:tracePt t="621360" x="7010400" y="5653088"/>
          <p14:tracePt t="621377" x="6965950" y="5653088"/>
          <p14:tracePt t="621393" x="6956425" y="5653088"/>
          <p14:tracePt t="621410" x="6946900" y="5653088"/>
          <p14:tracePt t="621427" x="6929438" y="5653088"/>
          <p14:tracePt t="621443" x="6921500" y="5653088"/>
          <p14:tracePt t="621460" x="6902450" y="5653088"/>
          <p14:tracePt t="621477" x="6894513" y="5653088"/>
          <p14:tracePt t="621493" x="6875463" y="5653088"/>
          <p14:tracePt t="621510" x="6867525" y="5653088"/>
          <p14:tracePt t="621527" x="6858000" y="5653088"/>
          <p14:tracePt t="621543" x="6840538" y="5662613"/>
          <p14:tracePt t="621560" x="6831013" y="5670550"/>
          <p14:tracePt t="621577" x="6840538" y="5662613"/>
          <p14:tracePt t="621697" x="6850063" y="5653088"/>
          <p14:tracePt t="621705" x="6850063" y="5643563"/>
          <p14:tracePt t="621713" x="6858000" y="5635625"/>
          <p14:tracePt t="621727" x="6875463" y="5591175"/>
          <p14:tracePt t="621745" x="6875463" y="5500688"/>
          <p14:tracePt t="621762" x="6867525" y="5448300"/>
          <p14:tracePt t="621778" x="6850063" y="5402263"/>
          <p14:tracePt t="621794" x="6823075" y="5357813"/>
          <p14:tracePt t="621811" x="6813550" y="5330825"/>
          <p14:tracePt t="621828" x="6796088" y="5286375"/>
          <p14:tracePt t="621844" x="6759575" y="5251450"/>
          <p14:tracePt t="621861" x="6707188" y="5180013"/>
          <p14:tracePt t="621878" x="6670675" y="5135563"/>
          <p14:tracePt t="621894" x="6653213" y="5108575"/>
          <p14:tracePt t="621911" x="6635750" y="5099050"/>
          <p14:tracePt t="621928" x="6635750" y="5091113"/>
          <p14:tracePt t="621944" x="6635750" y="5081588"/>
          <p14:tracePt t="621979" x="6653213" y="5064125"/>
          <p14:tracePt t="622105" x="6653213" y="5054600"/>
          <p14:tracePt t="622114" x="6670675" y="5054600"/>
          <p14:tracePt t="622128" x="6707188" y="5027613"/>
          <p14:tracePt t="622145" x="6724650" y="5027613"/>
          <p14:tracePt t="622162" x="6732588" y="5027613"/>
          <p14:tracePt t="622194" x="6742113" y="5027613"/>
          <p14:tracePt t="622246" x="6742113" y="5037138"/>
          <p14:tracePt t="622253" x="6742113" y="5045075"/>
          <p14:tracePt t="622293" x="6751638" y="5054600"/>
          <p14:tracePt t="622338" x="6751638" y="5037138"/>
          <p14:tracePt t="622496" x="6742113" y="5037138"/>
          <p14:tracePt t="622512" x="6732588" y="5027613"/>
          <p14:tracePt t="622520" x="6732588" y="5019675"/>
          <p14:tracePt t="622560" x="6742113" y="5019675"/>
          <p14:tracePt t="622576" x="6724650" y="5019675"/>
          <p14:tracePt t="622786" x="6715125" y="5019675"/>
          <p14:tracePt t="622810" x="6707188" y="5019675"/>
          <p14:tracePt t="622818" x="6697663" y="5019675"/>
          <p14:tracePt t="622834" x="6688138" y="5019675"/>
          <p14:tracePt t="622844" x="6680200" y="5019675"/>
          <p14:tracePt t="622861" x="6661150" y="5010150"/>
          <p14:tracePt t="622878" x="6643688" y="5010150"/>
          <p14:tracePt t="622896" x="6635750" y="5010150"/>
          <p14:tracePt t="622928" x="6626225" y="5010150"/>
          <p14:tracePt t="622944" x="6626225" y="5000625"/>
          <p14:tracePt t="622961" x="6616700" y="5000625"/>
          <p14:tracePt t="623022" x="6608763" y="5010150"/>
          <p14:tracePt t="623051" x="6599238" y="5010150"/>
          <p14:tracePt t="623068" x="6599238" y="5019675"/>
          <p14:tracePt t="623076" x="6589713" y="5019675"/>
          <p14:tracePt t="623084" x="6581775" y="5027613"/>
          <p14:tracePt t="623094" x="6572250" y="5027613"/>
          <p14:tracePt t="623111" x="6554788" y="5054600"/>
          <p14:tracePt t="623130" x="6545263" y="5054600"/>
          <p14:tracePt t="623144" x="6537325" y="5064125"/>
          <p14:tracePt t="623162" x="6527800" y="5072063"/>
          <p14:tracePt t="623178" x="6527800" y="5081588"/>
          <p14:tracePt t="623194" x="6527800" y="5099050"/>
          <p14:tracePt t="623210" x="6518275" y="5108575"/>
          <p14:tracePt t="623227" x="6510338" y="5116513"/>
          <p14:tracePt t="623244" x="6510338" y="5126038"/>
          <p14:tracePt t="623260" x="6510338" y="5143500"/>
          <p14:tracePt t="623277" x="6510338" y="5153025"/>
          <p14:tracePt t="623293" x="6510338" y="5162550"/>
          <p14:tracePt t="623310" x="6500813" y="5162550"/>
          <p14:tracePt t="623327" x="6492875" y="5180013"/>
          <p14:tracePt t="623343" x="6483350" y="5187950"/>
          <p14:tracePt t="623360" x="6483350" y="5207000"/>
          <p14:tracePt t="623377" x="6483350" y="5214938"/>
          <p14:tracePt t="623410" x="6483350" y="5224463"/>
          <p14:tracePt t="623427" x="6473825" y="5233988"/>
          <p14:tracePt t="623443" x="6473825" y="5251450"/>
          <p14:tracePt t="623460" x="6465888" y="5251450"/>
          <p14:tracePt t="623477" x="6465888" y="5268913"/>
          <p14:tracePt t="623494" x="6456363" y="5278438"/>
          <p14:tracePt t="623510" x="6438900" y="5305425"/>
          <p14:tracePt t="623527" x="6429375" y="5313363"/>
          <p14:tracePt t="623543" x="6429375" y="5322888"/>
          <p14:tracePt t="623560" x="6429375" y="5330825"/>
          <p14:tracePt t="623583" x="6429375" y="5340350"/>
          <p14:tracePt t="623593" x="6421438" y="5349875"/>
          <p14:tracePt t="623610" x="6421438" y="5376863"/>
          <p14:tracePt t="623627" x="6421438" y="5394325"/>
          <p14:tracePt t="623644" x="6421438" y="5421313"/>
          <p14:tracePt t="623662" x="6421438" y="5448300"/>
          <p14:tracePt t="623678" x="6421438" y="5465763"/>
          <p14:tracePt t="623694" x="6421438" y="5483225"/>
          <p14:tracePt t="623711" x="6429375" y="5500688"/>
          <p14:tracePt t="623727" x="6429375" y="5510213"/>
          <p14:tracePt t="623744" x="6438900" y="5527675"/>
          <p14:tracePt t="623761" x="6456363" y="5537200"/>
          <p14:tracePt t="623777" x="6465888" y="5554663"/>
          <p14:tracePt t="623794" x="6492875" y="5591175"/>
          <p14:tracePt t="623811" x="6510338" y="5599113"/>
          <p14:tracePt t="623828" x="6518275" y="5608638"/>
          <p14:tracePt t="623861" x="6527800" y="5618163"/>
          <p14:tracePt t="623877" x="6527800" y="5626100"/>
          <p14:tracePt t="623894" x="6537325" y="5626100"/>
          <p14:tracePt t="623911" x="6545263" y="5643563"/>
          <p14:tracePt t="623928" x="6545263" y="5653088"/>
          <p14:tracePt t="623945" x="6554788" y="5662613"/>
          <p14:tracePt t="623962" x="6572250" y="5670550"/>
          <p14:tracePt t="623978" x="6581775" y="5680075"/>
          <p14:tracePt t="623995" x="6589713" y="5697538"/>
          <p14:tracePt t="624011" x="6599238" y="5697538"/>
          <p14:tracePt t="624028" x="6608763" y="5707063"/>
          <p14:tracePt t="624044" x="6616700" y="5715000"/>
          <p14:tracePt t="624062" x="6635750" y="5724525"/>
          <p14:tracePt t="624080" x="6643688" y="5741988"/>
          <p14:tracePt t="624095" x="6661150" y="5751513"/>
          <p14:tracePt t="624111" x="6670675" y="5761038"/>
          <p14:tracePt t="624129" x="6688138" y="5778500"/>
          <p14:tracePt t="624145" x="6707188" y="5786438"/>
          <p14:tracePt t="624178" x="6715125" y="5786438"/>
          <p14:tracePt t="624255" x="6724650" y="5786438"/>
          <p14:tracePt t="624468" x="6732588" y="5768975"/>
          <p14:tracePt t="624476" x="6732588" y="5734050"/>
          <p14:tracePt t="624484" x="6742113" y="5707063"/>
          <p14:tracePt t="624494" x="6742113" y="5608638"/>
          <p14:tracePt t="624511" x="6742113" y="5527675"/>
          <p14:tracePt t="624528" x="6742113" y="5448300"/>
          <p14:tracePt t="624546" x="6751638" y="5411788"/>
          <p14:tracePt t="624562" x="6759575" y="5384800"/>
          <p14:tracePt t="624580" x="6778625" y="5357813"/>
          <p14:tracePt t="624595" x="6786563" y="5340350"/>
          <p14:tracePt t="624611" x="6796088" y="5322888"/>
          <p14:tracePt t="624628" x="6796088" y="5313363"/>
          <p14:tracePt t="624645" x="6796088" y="5305425"/>
          <p14:tracePt t="624662" x="6796088" y="5295900"/>
          <p14:tracePt t="624678" x="6796088" y="5278438"/>
          <p14:tracePt t="624695" x="6796088" y="5268913"/>
          <p14:tracePt t="624711" x="6796088" y="5259388"/>
          <p14:tracePt t="624728" x="6796088" y="5251450"/>
          <p14:tracePt t="624745" x="6778625" y="5241925"/>
          <p14:tracePt t="624761" x="6769100" y="5233988"/>
          <p14:tracePt t="624778" x="6759575" y="5180013"/>
          <p14:tracePt t="624796" x="6751638" y="5116513"/>
          <p14:tracePt t="624813" x="6732588" y="5072063"/>
          <p14:tracePt t="624829" x="6732588" y="5045075"/>
          <p14:tracePt t="624845" x="6724650" y="5037138"/>
          <p14:tracePt t="624862" x="6724650" y="5027613"/>
          <p14:tracePt t="624879" x="6707188" y="5010150"/>
          <p14:tracePt t="624895" x="6697663" y="5010150"/>
          <p14:tracePt t="624912" x="6697663" y="5000625"/>
          <p14:tracePt t="624928" x="6688138" y="5000625"/>
          <p14:tracePt t="624976" x="6697663" y="5000625"/>
          <p14:tracePt t="625117" x="6707188" y="5000625"/>
          <p14:tracePt t="625125" x="6732588" y="5010150"/>
          <p14:tracePt t="625131" x="6759575" y="5019675"/>
          <p14:tracePt t="625144" x="6786563" y="5027613"/>
          <p14:tracePt t="625160" x="6813550" y="5045075"/>
          <p14:tracePt t="625194" x="6823075" y="5045075"/>
          <p14:tracePt t="625233" x="6823075" y="5054600"/>
          <p14:tracePt t="625249" x="6831013" y="5064125"/>
          <p14:tracePt t="625257" x="6840538" y="5072063"/>
          <p14:tracePt t="625273" x="6850063" y="5072063"/>
          <p14:tracePt t="625289" x="6858000" y="5081588"/>
          <p14:tracePt t="625344" x="6867525" y="5091113"/>
          <p14:tracePt t="625360" x="6875463" y="5091113"/>
          <p14:tracePt t="625368" x="6875463" y="5099050"/>
          <p14:tracePt t="625378" x="6894513" y="5116513"/>
          <p14:tracePt t="625395" x="6911975" y="5126038"/>
          <p14:tracePt t="625411" x="6929438" y="5143500"/>
          <p14:tracePt t="625428" x="6946900" y="5153025"/>
          <p14:tracePt t="625445" x="6965950" y="5170488"/>
          <p14:tracePt t="625462" x="6973888" y="5170488"/>
          <p14:tracePt t="625478" x="7000875" y="5187950"/>
          <p14:tracePt t="625495" x="7027863" y="5197475"/>
          <p14:tracePt t="625511" x="7045325" y="5214938"/>
          <p14:tracePt t="625528" x="7064375" y="5224463"/>
          <p14:tracePt t="625545" x="7072313" y="5241925"/>
          <p14:tracePt t="625561" x="7099300" y="5278438"/>
          <p14:tracePt t="625580" x="7108825" y="5286375"/>
          <p14:tracePt t="625595" x="7116763" y="5295900"/>
          <p14:tracePt t="625611" x="7116763" y="5313363"/>
          <p14:tracePt t="625628" x="7116763" y="5330825"/>
          <p14:tracePt t="625645" x="7126288" y="5357813"/>
          <p14:tracePt t="625661" x="7126288" y="5384800"/>
          <p14:tracePt t="625678" x="7135813" y="5411788"/>
          <p14:tracePt t="625696" x="7135813" y="5429250"/>
          <p14:tracePt t="625713" x="7135813" y="5438775"/>
          <p14:tracePt t="625728" x="7135813" y="5456238"/>
          <p14:tracePt t="625761" x="7135813" y="5465763"/>
          <p14:tracePt t="625782" x="7135813" y="5473700"/>
          <p14:tracePt t="625798" x="7135813" y="5483225"/>
          <p14:tracePt t="625811" x="7126288" y="5492750"/>
          <p14:tracePt t="625828" x="7108825" y="5519738"/>
          <p14:tracePt t="625845" x="7089775" y="5527675"/>
          <p14:tracePt t="625861" x="7081838" y="5546725"/>
          <p14:tracePt t="625878" x="7072313" y="5554663"/>
          <p14:tracePt t="625895" x="7064375" y="5564188"/>
          <p14:tracePt t="625911" x="7054850" y="5564188"/>
          <p14:tracePt t="625928" x="7037388" y="5572125"/>
          <p14:tracePt t="625945" x="7010400" y="5599113"/>
          <p14:tracePt t="625963" x="6983413" y="5608638"/>
          <p14:tracePt t="625979" x="6973888" y="5626100"/>
          <p14:tracePt t="625995" x="6965950" y="5626100"/>
          <p14:tracePt t="626011" x="6956425" y="5635625"/>
          <p14:tracePt t="626028" x="6956425" y="5643563"/>
          <p14:tracePt t="626045" x="6946900" y="5653088"/>
          <p14:tracePt t="626143" x="6938963" y="5653088"/>
          <p14:tracePt t="626150" x="6929438" y="5670550"/>
          <p14:tracePt t="626162" x="6921500" y="5680075"/>
          <p14:tracePt t="626178" x="6911975" y="5697538"/>
          <p14:tracePt t="626196" x="6884988" y="5724525"/>
          <p14:tracePt t="626213" x="6875463" y="5734050"/>
          <p14:tracePt t="626228" x="6867525" y="5741988"/>
          <p14:tracePt t="626245" x="6867525" y="5751513"/>
          <p14:tracePt t="626262" x="6858000" y="5761038"/>
          <p14:tracePt t="626295" x="6850063" y="5768975"/>
          <p14:tracePt t="626354" x="6840538" y="5768975"/>
          <p14:tracePt t="626368" x="6831013" y="5768975"/>
          <p14:tracePt t="626384" x="6823075" y="5768975"/>
          <p14:tracePt t="626392" x="6813550" y="5778500"/>
          <p14:tracePt t="627281" x="6804025" y="5786438"/>
          <p14:tracePt t="627457" x="6796088" y="5786438"/>
          <p14:tracePt t="627472" x="6786563" y="5786438"/>
          <p14:tracePt t="627488" x="6778625" y="5786438"/>
          <p14:tracePt t="627504" x="6778625" y="5795963"/>
          <p14:tracePt t="627513" x="6778625" y="5805488"/>
          <p14:tracePt t="627528" x="6769100" y="5813425"/>
          <p14:tracePt t="627545" x="6759575" y="5832475"/>
          <p14:tracePt t="627562" x="6751638" y="5849938"/>
          <p14:tracePt t="627581" x="6751638" y="5857875"/>
          <p14:tracePt t="627595" x="6742113" y="5876925"/>
          <p14:tracePt t="627613" x="6732588" y="5894388"/>
          <p14:tracePt t="627629" x="6732588" y="5903913"/>
          <p14:tracePt t="627646" x="6732588" y="5911850"/>
          <p14:tracePt t="627662" x="6732588" y="5921375"/>
          <p14:tracePt t="627695" x="6732588" y="5929313"/>
          <p14:tracePt t="627817" x="6732588" y="5938838"/>
          <p14:tracePt t="627825" x="6751638" y="5948363"/>
          <p14:tracePt t="627841" x="6759575" y="5948363"/>
          <p14:tracePt t="627849" x="6769100" y="5956300"/>
          <p14:tracePt t="627862" x="6786563" y="5965825"/>
          <p14:tracePt t="627879" x="6796088" y="5965825"/>
          <p14:tracePt t="627895" x="6804025" y="5965825"/>
          <p14:tracePt t="627912" x="6823075" y="5965825"/>
          <p14:tracePt t="627928" x="6831013" y="5965825"/>
          <p14:tracePt t="627945" x="6850063" y="5965825"/>
          <p14:tracePt t="627962" x="6884988" y="5965825"/>
          <p14:tracePt t="627978" x="6902450" y="5965825"/>
          <p14:tracePt t="627995" x="6921500" y="5956300"/>
          <p14:tracePt t="628013" x="6929438" y="5956300"/>
          <p14:tracePt t="628045" x="6938963" y="5956300"/>
          <p14:tracePt t="628062" x="6946900" y="5956300"/>
          <p14:tracePt t="628080" x="6973888" y="5948363"/>
          <p14:tracePt t="628095" x="7010400" y="5948363"/>
          <p14:tracePt t="628112" x="7081838" y="5929313"/>
          <p14:tracePt t="628129" x="7135813" y="5894388"/>
          <p14:tracePt t="628145" x="7180263" y="5840413"/>
          <p14:tracePt t="628162" x="7215188" y="5813425"/>
          <p14:tracePt t="628178" x="7224713" y="5786438"/>
          <p14:tracePt t="628195" x="7242175" y="5768975"/>
          <p14:tracePt t="628212" x="7251700" y="5751513"/>
          <p14:tracePt t="628228" x="7269163" y="5697538"/>
          <p14:tracePt t="628245" x="7296150" y="5618163"/>
          <p14:tracePt t="628262" x="7304088" y="5564188"/>
          <p14:tracePt t="628279" x="7323138" y="5519738"/>
          <p14:tracePt t="628295" x="7331075" y="5500688"/>
          <p14:tracePt t="628312" x="7331075" y="5483225"/>
          <p14:tracePt t="628329" x="7331075" y="5473700"/>
          <p14:tracePt t="628345" x="7323138" y="5465763"/>
          <p14:tracePt t="628362" x="7313613" y="5456238"/>
          <p14:tracePt t="628379" x="7296150" y="5429250"/>
          <p14:tracePt t="628395" x="7286625" y="5411788"/>
          <p14:tracePt t="628412" x="7269163" y="5394325"/>
          <p14:tracePt t="628428" x="7259638" y="5376863"/>
          <p14:tracePt t="628445" x="7251700" y="5357813"/>
          <p14:tracePt t="628462" x="7215188" y="5340350"/>
          <p14:tracePt t="628479" x="7207250" y="5322888"/>
          <p14:tracePt t="628495" x="7188200" y="5313363"/>
          <p14:tracePt t="628528" x="7188200" y="5305425"/>
          <p14:tracePt t="628545" x="7180263" y="5295900"/>
          <p14:tracePt t="628599" x="7170738" y="5295900"/>
          <p14:tracePt t="628607" x="7170738" y="5286375"/>
          <p14:tracePt t="628615" x="7170738" y="5295900"/>
          <p14:tracePt t="628841" x="7170738" y="5305425"/>
          <p14:tracePt t="628848" x="7170738" y="5313363"/>
          <p14:tracePt t="628862" x="7170738" y="5330825"/>
          <p14:tracePt t="628878" x="7161213" y="5367338"/>
          <p14:tracePt t="628896" x="7143750" y="5438775"/>
          <p14:tracePt t="628913" x="7143750" y="5483225"/>
          <p14:tracePt t="628929" x="7143750" y="5519738"/>
          <p14:tracePt t="628945" x="7153275" y="5546725"/>
          <p14:tracePt t="628962" x="7153275" y="5572125"/>
          <p14:tracePt t="628979" x="7161213" y="5581650"/>
          <p14:tracePt t="628995" x="7170738" y="5599113"/>
          <p14:tracePt t="629013" x="7170738" y="5618163"/>
          <p14:tracePt t="629029" x="7170738" y="5626100"/>
          <p14:tracePt t="629045" x="7170738" y="5635625"/>
          <p14:tracePt t="629062" x="7170738" y="5643563"/>
          <p14:tracePt t="629081" x="7170738" y="5653088"/>
          <p14:tracePt t="693051" x="7197725" y="5626100"/>
          <p14:tracePt t="693301" x="7259638" y="5564188"/>
          <p14:tracePt t="693308" x="7313613" y="5492750"/>
          <p14:tracePt t="693319" x="7429500" y="5340350"/>
          <p14:tracePt t="693336" x="7545388" y="5187950"/>
          <p14:tracePt t="693354" x="7796213" y="5019675"/>
          <p14:tracePt t="693371" x="8018463" y="4938713"/>
          <p14:tracePt t="693387" x="8232775" y="4884738"/>
          <p14:tracePt t="693403" x="8429625" y="4884738"/>
          <p14:tracePt t="693420" x="8616950" y="4965700"/>
          <p14:tracePt t="693436" x="8724900" y="5045075"/>
          <p14:tracePt t="693453" x="8742363" y="5054600"/>
          <p14:tracePt t="693469" x="8742363" y="5064125"/>
          <p14:tracePt t="693486" x="8670925" y="5064125"/>
          <p14:tracePt t="693503" x="8599488" y="5064125"/>
          <p14:tracePt t="693520" x="8545513" y="5064125"/>
          <p14:tracePt t="693536" x="8456613" y="5072063"/>
          <p14:tracePt t="693553" x="8323263" y="5081588"/>
          <p14:tracePt t="693569" x="8153400" y="5072063"/>
          <p14:tracePt t="693586" x="8001000" y="5045075"/>
          <p14:tracePt t="693586" x="7939088" y="5027613"/>
          <p14:tracePt t="693606" x="7831138" y="4973638"/>
          <p14:tracePt t="693621" x="7769225" y="4938713"/>
          <p14:tracePt t="693637" x="7688263" y="4867275"/>
          <p14:tracePt t="693654" x="7616825" y="4778375"/>
          <p14:tracePt t="693670" x="7554913" y="4662488"/>
          <p14:tracePt t="693686" x="7493000" y="4572000"/>
          <p14:tracePt t="693703" x="7439025" y="4492625"/>
          <p14:tracePt t="693720" x="7375525" y="4438650"/>
          <p14:tracePt t="693736" x="7269163" y="4349750"/>
          <p14:tracePt t="693754" x="7188200" y="4295775"/>
          <p14:tracePt t="693770" x="7116763" y="4233863"/>
          <p14:tracePt t="693786" x="7010400" y="4170363"/>
          <p14:tracePt t="693803" x="6850063" y="4090988"/>
          <p14:tracePt t="693820" x="6661150" y="4010025"/>
          <p14:tracePt t="693836" x="6518275" y="3948113"/>
          <p14:tracePt t="693853" x="6232525" y="3849688"/>
          <p14:tracePt t="693871" x="6010275" y="3805238"/>
          <p14:tracePt t="693887" x="5813425" y="3768725"/>
          <p14:tracePt t="693903" x="5680075" y="3724275"/>
          <p14:tracePt t="693920" x="5653088" y="3714750"/>
          <p14:tracePt t="693953" x="5670550" y="3714750"/>
          <p14:tracePt t="694042" x="5680075" y="3714750"/>
          <p14:tracePt t="694050" x="5608638" y="3724275"/>
          <p14:tracePt t="694114" x="5545138" y="3733800"/>
          <p14:tracePt t="694121" x="5375275" y="3759200"/>
          <p14:tracePt t="694137" x="5232400" y="3805238"/>
          <p14:tracePt t="694154" x="5099050" y="3867150"/>
          <p14:tracePt t="694169" x="5010150" y="3929063"/>
          <p14:tracePt t="694186" x="4956175" y="3992563"/>
          <p14:tracePt t="694202" x="4938713" y="4064000"/>
          <p14:tracePt t="694219" x="4956175" y="4125913"/>
          <p14:tracePt t="694236" x="5089525" y="4206875"/>
          <p14:tracePt t="694254" x="5492750" y="4357688"/>
          <p14:tracePt t="694271" x="5921375" y="4483100"/>
          <p14:tracePt t="694287" x="6232525" y="4581525"/>
          <p14:tracePt t="694303" x="6483350" y="4643438"/>
          <p14:tracePt t="694319" x="6564313" y="4670425"/>
          <p14:tracePt t="694353" x="6554788" y="4670425"/>
          <p14:tracePt t="694403" x="6537325" y="4662488"/>
          <p14:tracePt t="694410" x="6510338" y="4635500"/>
          <p14:tracePt t="694420" x="6429375" y="4581525"/>
          <p14:tracePt t="694436" x="6367463" y="4527550"/>
          <p14:tracePt t="694453" x="6313488" y="4492625"/>
          <p14:tracePt t="694470" x="6296025" y="4465638"/>
          <p14:tracePt t="694503" x="6313488" y="4456113"/>
          <p14:tracePt t="694537" x="6394450" y="4438650"/>
          <p14:tracePt t="694545" x="6456363" y="4429125"/>
          <p14:tracePt t="694553" x="6635750" y="4421188"/>
          <p14:tracePt t="694570" x="6742113" y="4411663"/>
          <p14:tracePt t="694587" x="6804025" y="4394200"/>
          <p14:tracePt t="694604" x="6823075" y="4376738"/>
          <p14:tracePt t="694620" x="6823075" y="4367213"/>
          <p14:tracePt t="694636" x="6742113" y="4286250"/>
          <p14:tracePt t="694654" x="6510338" y="4187825"/>
          <p14:tracePt t="694670" x="6161088" y="4090988"/>
          <p14:tracePt t="694686" x="5921375" y="4054475"/>
          <p14:tracePt t="694702" x="5741988" y="4044950"/>
          <p14:tracePt t="694719" x="5589588" y="4044950"/>
          <p14:tracePt t="694736" x="5510213" y="4044950"/>
          <p14:tracePt t="694752" x="5492750" y="4064000"/>
          <p14:tracePt t="694770" x="5483225" y="4064000"/>
          <p14:tracePt t="694786" x="5492750" y="4071938"/>
          <p14:tracePt t="694826" x="5527675" y="4081463"/>
          <p14:tracePt t="694832" x="5589588" y="4090988"/>
          <p14:tracePt t="694840" x="5635625" y="4098925"/>
          <p14:tracePt t="694852" x="5697538" y="4108450"/>
          <p14:tracePt t="694869" x="5732463" y="4108450"/>
          <p14:tracePt t="694886" x="5751513" y="4098925"/>
          <p14:tracePt t="694919" x="5732463" y="4090988"/>
          <p14:tracePt t="694951" x="5697538" y="4064000"/>
          <p14:tracePt t="694958" x="5670550" y="4054475"/>
          <p14:tracePt t="694970" x="5670550" y="4044950"/>
          <p14:tracePt t="694986" x="5724525" y="4044950"/>
          <p14:tracePt t="695045" x="5795963" y="4064000"/>
          <p14:tracePt t="695053" x="5857875" y="4064000"/>
          <p14:tracePt t="695061" x="5946775" y="4064000"/>
          <p14:tracePt t="695069" x="6054725" y="4064000"/>
          <p14:tracePt t="695086" x="6081713" y="4064000"/>
          <p14:tracePt t="695104" x="6081713" y="4054475"/>
          <p14:tracePt t="695162" x="6054725" y="4044950"/>
          <p14:tracePt t="695170" x="6045200" y="4044950"/>
          <p14:tracePt t="695178" x="6037263" y="4037013"/>
          <p14:tracePt t="695186" x="6010275" y="4037013"/>
          <p14:tracePt t="695203" x="6000750" y="4037013"/>
          <p14:tracePt t="695219" x="5992813" y="402748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Decision 2: Delayed Branches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09600" y="1147733"/>
            <a:ext cx="8077200" cy="26622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12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Unfortunately, filling </a:t>
            </a:r>
            <a:r>
              <a:rPr lang="en-US" sz="2000" dirty="0">
                <a:latin typeface="Neo Sans Intel"/>
              </a:rPr>
              <a:t>1 delay slot is easy, 2 is hard, 3 is </a:t>
            </a:r>
            <a:r>
              <a:rPr lang="en-US" sz="2000" dirty="0" smtClean="0">
                <a:latin typeface="Neo Sans Intel"/>
              </a:rPr>
              <a:t>harder …</a:t>
            </a:r>
            <a:endParaRPr lang="en-US" sz="2000" dirty="0">
              <a:latin typeface="Neo Sans Intel"/>
            </a:endParaRP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latin typeface="Neo Sans Intel"/>
              </a:rPr>
              <a:t>Assuming we can effectively fill d% of the delayed </a:t>
            </a:r>
            <a:r>
              <a:rPr lang="en-US" sz="1600" dirty="0" smtClean="0">
                <a:latin typeface="Neo Sans Intel"/>
              </a:rPr>
              <a:t>slots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Neo Sans Intel"/>
              </a:rPr>
              <a:t>			 CPI</a:t>
            </a:r>
            <a:r>
              <a:rPr lang="en-US" sz="1100" dirty="0">
                <a:latin typeface="Neo Sans Intel"/>
              </a:rPr>
              <a:t> </a:t>
            </a:r>
            <a:r>
              <a:rPr lang="en-US" sz="1400" dirty="0">
                <a:latin typeface="Neo Sans Intel"/>
              </a:rPr>
              <a:t>real</a:t>
            </a:r>
            <a:r>
              <a:rPr lang="en-US" dirty="0" smtClean="0">
                <a:latin typeface="Neo Sans Intel"/>
              </a:rPr>
              <a:t> </a:t>
            </a:r>
            <a:r>
              <a:rPr lang="en-US" dirty="0">
                <a:latin typeface="Neo Sans Intel"/>
              </a:rPr>
              <a:t>= 1 + 0.2 × (3 × (1-d))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latin typeface="Neo Sans Intel"/>
              </a:rPr>
              <a:t>For example, for </a:t>
            </a:r>
            <a:r>
              <a:rPr lang="en-US" sz="1600" dirty="0" smtClean="0">
                <a:latin typeface="Neo Sans Intel"/>
              </a:rPr>
              <a:t>d=0.6, </a:t>
            </a:r>
            <a:r>
              <a:rPr lang="en-US" sz="1600" dirty="0">
                <a:latin typeface="Neo Sans Intel"/>
              </a:rPr>
              <a:t>we get </a:t>
            </a:r>
            <a:r>
              <a:rPr lang="en-US" sz="1600" dirty="0" smtClean="0">
                <a:latin typeface="Neo Sans Intel"/>
              </a:rPr>
              <a:t>CPI</a:t>
            </a:r>
            <a:r>
              <a:rPr lang="en-US" sz="1050" dirty="0" smtClean="0">
                <a:latin typeface="Neo Sans Intel"/>
              </a:rPr>
              <a:t> </a:t>
            </a:r>
            <a:r>
              <a:rPr lang="en-US" sz="1200" dirty="0" smtClean="0">
                <a:latin typeface="Neo Sans Intel"/>
              </a:rPr>
              <a:t>real </a:t>
            </a:r>
            <a:r>
              <a:rPr lang="en-US" sz="1600" dirty="0">
                <a:latin typeface="Neo Sans Intel"/>
              </a:rPr>
              <a:t>= </a:t>
            </a:r>
            <a:r>
              <a:rPr lang="en-US" sz="1600" dirty="0" smtClean="0">
                <a:latin typeface="Neo Sans Intel"/>
              </a:rPr>
              <a:t>1.2</a:t>
            </a:r>
            <a:endParaRPr lang="en-US" sz="1600" dirty="0">
              <a:latin typeface="Neo Sans Intel"/>
            </a:endParaRPr>
          </a:p>
          <a:p>
            <a:pPr marL="34290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Mixing architecture with micro-arch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latin typeface="Neo Sans Intel"/>
              </a:rPr>
              <a:t>New generations requires more delay slots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latin typeface="Neo Sans Intel"/>
              </a:rPr>
              <a:t>Cause computability issues between generations</a:t>
            </a:r>
          </a:p>
        </p:txBody>
      </p:sp>
      <p:sp>
        <p:nvSpPr>
          <p:cNvPr id="67" name="Text Box 8"/>
          <p:cNvSpPr txBox="1">
            <a:spLocks noChangeArrowheads="1"/>
          </p:cNvSpPr>
          <p:nvPr/>
        </p:nvSpPr>
        <p:spPr bwMode="auto">
          <a:xfrm>
            <a:off x="914400" y="4267200"/>
            <a:ext cx="7162800" cy="1497925"/>
          </a:xfrm>
          <a:prstGeom prst="roundRect">
            <a:avLst>
              <a:gd name="adj" fmla="val 9937"/>
            </a:avLst>
          </a:prstGeom>
          <a:ln>
            <a:headEnd type="none" w="sm" len="sm"/>
            <a:tailEnd type="none" w="med" len="lg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182880" tIns="91440" rIns="182880" bIns="9144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marL="0" lvl="1" algn="ctr"/>
            <a:r>
              <a:rPr lang="en-US" sz="2000" dirty="0" smtClean="0">
                <a:latin typeface="Arial" charset="0"/>
              </a:rPr>
              <a:t>Still far from the ideal and mixing Arch and </a:t>
            </a:r>
            <a:r>
              <a:rPr lang="en-US" sz="2000" dirty="0" err="1" smtClean="0">
                <a:latin typeface="Arial" charset="0"/>
              </a:rPr>
              <a:t>uArch</a:t>
            </a:r>
            <a:r>
              <a:rPr lang="en-US" sz="2000" dirty="0" smtClean="0">
                <a:latin typeface="Arial" charset="0"/>
              </a:rPr>
              <a:t> is almost always not the best decision.</a:t>
            </a:r>
          </a:p>
          <a:p>
            <a:pPr marL="0" lvl="1" algn="ctr"/>
            <a:endParaRPr lang="en-US" sz="2000" dirty="0" smtClean="0">
              <a:latin typeface="Arial" charset="0"/>
            </a:endParaRPr>
          </a:p>
          <a:p>
            <a:pPr marL="0" lvl="1" algn="ctr"/>
            <a:r>
              <a:rPr lang="en-US" sz="2000" dirty="0" smtClean="0">
                <a:latin typeface="Arial" charset="0"/>
              </a:rPr>
              <a:t>Can we do something more better?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66451993"/>
      </p:ext>
    </p:extLst>
  </p:cSld>
  <p:clrMapOvr>
    <a:masterClrMapping/>
  </p:clrMapOvr>
  <p:transition advTm="41048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7" grpId="0" animBg="1"/>
    </p:bldLst>
  </p:timing>
  <p:extLst>
    <p:ext uri="{3A86A75C-4F4B-4683-9AE1-C65F6400EC91}">
      <p14:laserTraceLst xmlns:p14="http://schemas.microsoft.com/office/powerpoint/2010/main">
        <p14:tracePtLst>
          <p14:tracePt t="40260" x="6000750" y="4019550"/>
          <p14:tracePt t="41078" x="6027738" y="4000500"/>
          <p14:tracePt t="41086" x="6045200" y="3983038"/>
          <p14:tracePt t="41094" x="6072188" y="3956050"/>
          <p14:tracePt t="41103" x="6099175" y="3902075"/>
          <p14:tracePt t="41119" x="6108700" y="3751263"/>
          <p14:tracePt t="41135" x="6072188" y="3330575"/>
          <p14:tracePt t="41152" x="5867400" y="2608263"/>
          <p14:tracePt t="41168" x="5616575" y="1731963"/>
          <p14:tracePt t="41185" x="5483225" y="1081088"/>
          <p14:tracePt t="41202" x="5421313" y="911225"/>
          <p14:tracePt t="41220" x="5411788" y="839788"/>
          <p14:tracePt t="41235" x="5411788" y="822325"/>
          <p14:tracePt t="41268" x="5411788" y="812800"/>
          <p14:tracePt t="41296" x="5411788" y="785813"/>
          <p14:tracePt t="41312" x="5411788" y="750888"/>
          <p14:tracePt t="41320" x="5411788" y="696913"/>
          <p14:tracePt t="41337" x="5402263" y="669925"/>
          <p14:tracePt t="41352" x="5375275" y="652463"/>
          <p14:tracePt t="41368" x="5330825" y="633413"/>
          <p14:tracePt t="41385" x="5268913" y="608013"/>
          <p14:tracePt t="41402" x="5214938" y="598488"/>
          <p14:tracePt t="41418" x="5153025" y="608013"/>
          <p14:tracePt t="41435" x="5108575" y="625475"/>
          <p14:tracePt t="41452" x="5018088" y="679450"/>
          <p14:tracePt t="41468" x="4965700" y="704850"/>
          <p14:tracePt t="41485" x="4902200" y="723900"/>
          <p14:tracePt t="41502" x="4830763" y="750888"/>
          <p14:tracePt t="41519" x="4732338" y="758825"/>
          <p14:tracePt t="41535" x="4652963" y="758825"/>
          <p14:tracePt t="41552" x="4572000" y="731838"/>
          <p14:tracePt t="41569" x="4473575" y="704850"/>
          <p14:tracePt t="41586" x="4438650" y="696913"/>
          <p14:tracePt t="41602" x="4394200" y="704850"/>
          <p14:tracePt t="41619" x="4384675" y="741363"/>
          <p14:tracePt t="41635" x="4367213" y="776288"/>
          <p14:tracePt t="41652" x="4340225" y="830263"/>
          <p14:tracePt t="41669" x="4322763" y="866775"/>
          <p14:tracePt t="41685" x="4322763" y="901700"/>
          <p14:tracePt t="41702" x="4322763" y="946150"/>
          <p14:tracePt t="41702" x="4322763" y="973138"/>
          <p14:tracePt t="41721" x="4348163" y="1044575"/>
          <p14:tracePt t="41736" x="4384675" y="1133475"/>
          <p14:tracePt t="41752" x="4402138" y="1204913"/>
          <p14:tracePt t="41768" x="4402138" y="1250950"/>
          <p14:tracePt t="41785" x="4394200" y="1303338"/>
          <p14:tracePt t="41802" x="4384675" y="1347788"/>
          <p14:tracePt t="41819" x="4375150" y="1438275"/>
          <p14:tracePt t="41836" x="4375150" y="1473200"/>
          <p14:tracePt t="41852" x="4357688" y="1490663"/>
          <p14:tracePt t="41869" x="4348163" y="1500188"/>
          <p14:tracePt t="41885" x="4330700" y="1509713"/>
          <p14:tracePt t="41902" x="4313238" y="1509713"/>
          <p14:tracePt t="41918" x="4303713" y="1517650"/>
          <p14:tracePt t="41952" x="4295775" y="1517650"/>
          <p14:tracePt t="41968" x="4276725" y="1536700"/>
          <p14:tracePt t="41986" x="4241800" y="1554163"/>
          <p14:tracePt t="42002" x="4197350" y="1562100"/>
          <p14:tracePt t="42018" x="4179888" y="1598613"/>
          <p14:tracePt t="42035" x="4160838" y="1625600"/>
          <p14:tracePt t="42052" x="4152900" y="1670050"/>
          <p14:tracePt t="42068" x="4152900" y="1758950"/>
          <p14:tracePt t="42087" x="4160838" y="1803400"/>
          <p14:tracePt t="42102" x="4179888" y="1857375"/>
          <p14:tracePt t="42119" x="4205288" y="1901825"/>
          <p14:tracePt t="42135" x="4224338" y="1965325"/>
          <p14:tracePt t="42152" x="4224338" y="2000250"/>
          <p14:tracePt t="42168" x="4224338" y="2009775"/>
          <p14:tracePt t="42185" x="4224338" y="2017713"/>
          <p14:tracePt t="42202" x="4232275" y="2036763"/>
          <p14:tracePt t="42220" x="4251325" y="2044700"/>
          <p14:tracePt t="42642" x="4259263" y="2054225"/>
          <p14:tracePt t="42651" x="4259263" y="2063750"/>
          <p14:tracePt t="42658" x="4268788" y="2063750"/>
          <p14:tracePt t="83926" x="4295775" y="2071688"/>
          <p14:tracePt t="84610" x="4348163" y="2116138"/>
          <p14:tracePt t="84618" x="4419600" y="2143125"/>
          <p14:tracePt t="84626" x="4500563" y="2214563"/>
          <p14:tracePt t="84642" x="4545013" y="2259013"/>
          <p14:tracePt t="84658" x="4598988" y="2295525"/>
          <p14:tracePt t="84674" x="4625975" y="2312988"/>
          <p14:tracePt t="84690" x="4643438" y="2330450"/>
          <p14:tracePt t="84707" x="4652963" y="2339975"/>
          <p14:tracePt t="84725" x="4670425" y="2349500"/>
          <p14:tracePt t="84740" x="4670425" y="2357438"/>
          <p14:tracePt t="84774" x="4670425" y="2349500"/>
          <p14:tracePt t="85112" x="4670425" y="2339975"/>
          <p14:tracePt t="85118" x="4660900" y="2339975"/>
          <p14:tracePt t="85126" x="4660900" y="2330450"/>
          <p14:tracePt t="85140" x="4652963" y="2312988"/>
          <p14:tracePt t="85158" x="4633913" y="2295525"/>
          <p14:tracePt t="85174" x="4625975" y="2286000"/>
          <p14:tracePt t="85207" x="4616450" y="2278063"/>
          <p14:tracePt t="85370" x="4608513" y="2268538"/>
          <p14:tracePt t="85384" x="4598988" y="2259013"/>
          <p14:tracePt t="85464" x="4589463" y="2251075"/>
          <p14:tracePt t="85478" x="4589463" y="2241550"/>
          <p14:tracePt t="85486" x="4581525" y="2241550"/>
          <p14:tracePt t="85502" x="4572000" y="2232025"/>
          <p14:tracePt t="85510" x="4562475" y="2232025"/>
          <p14:tracePt t="85524" x="4545013" y="2224088"/>
          <p14:tracePt t="85541" x="4537075" y="2224088"/>
          <p14:tracePt t="85574" x="4527550" y="2214563"/>
          <p14:tracePt t="85714" x="4527550" y="2206625"/>
          <p14:tracePt t="85964" x="4537075" y="2197100"/>
          <p14:tracePt t="85988" x="4537075" y="2187575"/>
          <p14:tracePt t="85994" x="4537075" y="2179638"/>
          <p14:tracePt t="86010" x="4537075" y="2170113"/>
          <p14:tracePt t="86026" x="4537075" y="2160588"/>
          <p14:tracePt t="86042" x="4545013" y="2135188"/>
          <p14:tracePt t="86058" x="4562475" y="2125663"/>
          <p14:tracePt t="86074" x="4572000" y="2108200"/>
          <p14:tracePt t="86091" x="4581525" y="2081213"/>
          <p14:tracePt t="86107" x="4589463" y="2071688"/>
          <p14:tracePt t="86124" x="4589463" y="2054225"/>
          <p14:tracePt t="86140" x="4589463" y="2027238"/>
          <p14:tracePt t="86157" x="4589463" y="1992313"/>
          <p14:tracePt t="86174" x="4589463" y="1965325"/>
          <p14:tracePt t="86191" x="4589463" y="1955800"/>
          <p14:tracePt t="86207" x="4589463" y="1938338"/>
          <p14:tracePt t="86226" x="4589463" y="1928813"/>
          <p14:tracePt t="86240" x="4589463" y="1920875"/>
          <p14:tracePt t="86257" x="4589463" y="1901825"/>
          <p14:tracePt t="86274" x="4589463" y="1893888"/>
          <p14:tracePt t="86290" x="4616450" y="1874838"/>
          <p14:tracePt t="86308" x="4616450" y="1857375"/>
          <p14:tracePt t="86324" x="4625975" y="1849438"/>
          <p14:tracePt t="86357" x="4625975" y="1874838"/>
          <p14:tracePt t="86472" x="4616450" y="1874838"/>
          <p14:tracePt t="86480" x="4616450" y="1884363"/>
          <p14:tracePt t="86491" x="4616450" y="1901825"/>
          <p14:tracePt t="86507" x="4616450" y="1946275"/>
          <p14:tracePt t="86524" x="4616450" y="2017713"/>
          <p14:tracePt t="86541" x="4625975" y="2098675"/>
          <p14:tracePt t="86558" x="4625975" y="2125663"/>
          <p14:tracePt t="86574" x="4625975" y="2152650"/>
          <p14:tracePt t="86591" x="4625975" y="2160588"/>
          <p14:tracePt t="86607" x="4616450" y="2179638"/>
          <p14:tracePt t="86624" x="4616450" y="2197100"/>
          <p14:tracePt t="86640" x="4608513" y="2197100"/>
          <p14:tracePt t="86657" x="4608513" y="2206625"/>
          <p14:tracePt t="86674" x="4608513" y="2214563"/>
          <p14:tracePt t="86792" x="4608513" y="2197100"/>
          <p14:tracePt t="86886" x="4608513" y="2179638"/>
          <p14:tracePt t="86894" x="4608513" y="2152650"/>
          <p14:tracePt t="86907" x="4598988" y="2108200"/>
          <p14:tracePt t="86924" x="4598988" y="2054225"/>
          <p14:tracePt t="86942" x="4589463" y="2027238"/>
          <p14:tracePt t="86958" x="4572000" y="2017713"/>
          <p14:tracePt t="86974" x="4572000" y="2000250"/>
          <p14:tracePt t="86991" x="4572000" y="1982788"/>
          <p14:tracePt t="87007" x="4572000" y="1973263"/>
          <p14:tracePt t="87024" x="4572000" y="1955800"/>
          <p14:tracePt t="87041" x="4562475" y="1946275"/>
          <p14:tracePt t="87058" x="4562475" y="1938338"/>
          <p14:tracePt t="87073" x="4554538" y="1920875"/>
          <p14:tracePt t="87106" x="4545013" y="1911350"/>
          <p14:tracePt t="87123" x="4527550" y="1893888"/>
          <p14:tracePt t="87140" x="4518025" y="1893888"/>
          <p14:tracePt t="87157" x="4510088" y="1874838"/>
          <p14:tracePt t="87173" x="4491038" y="1866900"/>
          <p14:tracePt t="87190" x="4473575" y="1849438"/>
          <p14:tracePt t="87207" x="4465638" y="1849438"/>
          <p14:tracePt t="87225" x="4456113" y="1849438"/>
          <p14:tracePt t="87310" x="4446588" y="1849438"/>
          <p14:tracePt t="87318" x="4438650" y="1857375"/>
          <p14:tracePt t="87325" x="4429125" y="1874838"/>
          <p14:tracePt t="87341" x="4411663" y="1893888"/>
          <p14:tracePt t="87357" x="4402138" y="1901825"/>
          <p14:tracePt t="87374" x="4384675" y="1920875"/>
          <p14:tracePt t="87391" x="4367213" y="1928813"/>
          <p14:tracePt t="87407" x="4357688" y="1938338"/>
          <p14:tracePt t="87424" x="4348163" y="1955800"/>
          <p14:tracePt t="87441" x="4340225" y="1955800"/>
          <p14:tracePt t="87457" x="4340225" y="1982788"/>
          <p14:tracePt t="87576" x="4348163" y="2009775"/>
          <p14:tracePt t="87581" x="4357688" y="2036763"/>
          <p14:tracePt t="87590" x="4367213" y="2125663"/>
          <p14:tracePt t="87607" x="4375150" y="2197100"/>
          <p14:tracePt t="87623" x="4375150" y="2232025"/>
          <p14:tracePt t="87640" x="4375150" y="2268538"/>
          <p14:tracePt t="87657" x="4375150" y="2286000"/>
          <p14:tracePt t="87673" x="4384675" y="2303463"/>
          <p14:tracePt t="87707" x="4402138" y="2312988"/>
          <p14:tracePt t="87732" x="4419600" y="2322513"/>
          <p14:tracePt t="87748" x="4419600" y="2330450"/>
          <p14:tracePt t="87757" x="4438650" y="2339975"/>
          <p14:tracePt t="87774" x="4446588" y="2339975"/>
          <p14:tracePt t="87807" x="4456113" y="2339975"/>
          <p14:tracePt t="88014" x="4465638" y="2322513"/>
          <p14:tracePt t="88022" x="4473575" y="2322513"/>
          <p14:tracePt t="88028" x="4473575" y="2312988"/>
          <p14:tracePt t="88040" x="4491038" y="2295525"/>
          <p14:tracePt t="88057" x="4500563" y="2268538"/>
          <p14:tracePt t="88074" x="4518025" y="2251075"/>
          <p14:tracePt t="88090" x="4527550" y="2241550"/>
          <p14:tracePt t="88124" x="4545013" y="2214563"/>
          <p14:tracePt t="88186" x="4554538" y="2206625"/>
          <p14:tracePt t="88194" x="4562475" y="2197100"/>
          <p14:tracePt t="88209" x="4572000" y="2187575"/>
          <p14:tracePt t="88225" x="4572000" y="2179638"/>
          <p14:tracePt t="88342" x="4572000" y="2160588"/>
          <p14:tracePt t="88359" x="4572000" y="2152650"/>
          <p14:tracePt t="88366" x="4562475" y="2143125"/>
          <p14:tracePt t="88375" x="4554538" y="2125663"/>
          <p14:tracePt t="88391" x="4537075" y="2116138"/>
          <p14:tracePt t="88407" x="4527550" y="2108200"/>
          <p14:tracePt t="88424" x="4510088" y="2071688"/>
          <p14:tracePt t="88441" x="4500563" y="2063750"/>
          <p14:tracePt t="88457" x="4483100" y="2036763"/>
          <p14:tracePt t="88474" x="4473575" y="2027238"/>
          <p14:tracePt t="88491" x="4473575" y="2009775"/>
          <p14:tracePt t="88507" x="4456113" y="2000250"/>
          <p14:tracePt t="88524" x="4446588" y="1973263"/>
          <p14:tracePt t="88541" x="4419600" y="1938338"/>
          <p14:tracePt t="88558" x="4394200" y="1901825"/>
          <p14:tracePt t="88574" x="4367213" y="1884363"/>
          <p14:tracePt t="88592" x="4348163" y="1874838"/>
          <p14:tracePt t="88608" x="4348163" y="1866900"/>
          <p14:tracePt t="88624" x="4330700" y="1857375"/>
          <p14:tracePt t="88641" x="4322763" y="1857375"/>
          <p14:tracePt t="88658" x="4303713" y="1857375"/>
          <p14:tracePt t="88674" x="4295775" y="1857375"/>
          <p14:tracePt t="88691" x="4276725" y="1866900"/>
          <p14:tracePt t="88708" x="4251325" y="1884363"/>
          <p14:tracePt t="88708" x="4241800" y="1901825"/>
          <p14:tracePt t="88727" x="4205288" y="1955800"/>
          <p14:tracePt t="88741" x="4187825" y="2000250"/>
          <p14:tracePt t="88757" x="4179888" y="2036763"/>
          <p14:tracePt t="88774" x="4160838" y="2071688"/>
          <p14:tracePt t="88791" x="4152900" y="2098675"/>
          <p14:tracePt t="88808" x="4152900" y="2116138"/>
          <p14:tracePt t="88824" x="4152900" y="2125663"/>
          <p14:tracePt t="88841" x="4152900" y="2135188"/>
          <p14:tracePt t="88859" x="4152900" y="2152650"/>
          <p14:tracePt t="88874" x="4133850" y="2170113"/>
          <p14:tracePt t="88891" x="4125913" y="2187575"/>
          <p14:tracePt t="88907" x="4108450" y="2214563"/>
          <p14:tracePt t="88924" x="4108450" y="2232025"/>
          <p14:tracePt t="88941" x="4108450" y="2251075"/>
          <p14:tracePt t="88958" x="4116388" y="2268538"/>
          <p14:tracePt t="88974" x="4125913" y="2286000"/>
          <p14:tracePt t="88991" x="4133850" y="2303463"/>
          <p14:tracePt t="89007" x="4133850" y="2312988"/>
          <p14:tracePt t="89024" x="4143375" y="2322513"/>
          <p14:tracePt t="89041" x="4152900" y="2339975"/>
          <p14:tracePt t="89058" x="4160838" y="2339975"/>
          <p14:tracePt t="89074" x="4170363" y="2357438"/>
          <p14:tracePt t="89092" x="4187825" y="2374900"/>
          <p14:tracePt t="89109" x="4205288" y="2384425"/>
          <p14:tracePt t="89125" x="4214813" y="2411413"/>
          <p14:tracePt t="89141" x="4259263" y="2420938"/>
          <p14:tracePt t="89157" x="4303713" y="2438400"/>
          <p14:tracePt t="89174" x="4348163" y="2438400"/>
          <p14:tracePt t="89191" x="4384675" y="2428875"/>
          <p14:tracePt t="89208" x="4429125" y="2393950"/>
          <p14:tracePt t="89208" x="4438650" y="2374900"/>
          <p14:tracePt t="89227" x="4456113" y="2366963"/>
          <p14:tracePt t="89241" x="4518025" y="2349500"/>
          <p14:tracePt t="89258" x="4537075" y="2330450"/>
          <p14:tracePt t="89274" x="4545013" y="2330450"/>
          <p14:tracePt t="89291" x="4554538" y="2322513"/>
          <p14:tracePt t="89324" x="4562475" y="2312988"/>
          <p14:tracePt t="89344" x="4581525" y="2295525"/>
          <p14:tracePt t="89358" x="4633913" y="2278063"/>
          <p14:tracePt t="89374" x="4670425" y="2259013"/>
          <p14:tracePt t="89391" x="4687888" y="2241550"/>
          <p14:tracePt t="89407" x="4687888" y="2232025"/>
          <p14:tracePt t="89440" x="4697413" y="2224088"/>
          <p14:tracePt t="89474" x="4697413" y="2241550"/>
          <p14:tracePt t="89640" x="4705350" y="2259013"/>
          <p14:tracePt t="90111" x="4741863" y="2278063"/>
          <p14:tracePt t="90119" x="4776788" y="2303463"/>
          <p14:tracePt t="90127" x="4803775" y="2330450"/>
          <p14:tracePt t="90141" x="4867275" y="2357438"/>
          <p14:tracePt t="90158" x="4911725" y="2357438"/>
          <p14:tracePt t="90174" x="4929188" y="2357438"/>
          <p14:tracePt t="90191" x="4965700" y="2357438"/>
          <p14:tracePt t="90208" x="5018088" y="2349500"/>
          <p14:tracePt t="90227" x="5064125" y="2322513"/>
          <p14:tracePt t="90241" x="5072063" y="2312988"/>
          <p14:tracePt t="90258" x="5081588" y="2312988"/>
          <p14:tracePt t="90283" x="5081588" y="2303463"/>
          <p14:tracePt t="90409" x="5081588" y="2286000"/>
          <p14:tracePt t="90423" x="5081588" y="2278063"/>
          <p14:tracePt t="90439" x="5081588" y="2268538"/>
          <p14:tracePt t="90447" x="5072063" y="2259013"/>
          <p14:tracePt t="90462" x="5072063" y="2251075"/>
          <p14:tracePt t="90479" x="5072063" y="2241550"/>
          <p14:tracePt t="90564" x="5064125" y="2241550"/>
          <p14:tracePt t="90580" x="5054600" y="2241550"/>
          <p14:tracePt t="90586" x="5045075" y="2241550"/>
          <p14:tracePt t="90602" x="5045075" y="2232025"/>
          <p14:tracePt t="90611" x="5037138" y="2224088"/>
          <p14:tracePt t="90624" x="5018088" y="2206625"/>
          <p14:tracePt t="90641" x="5010150" y="2179638"/>
          <p14:tracePt t="90659" x="5010150" y="2170113"/>
          <p14:tracePt t="90675" x="5010150" y="2152650"/>
          <p14:tracePt t="90691" x="5010150" y="2143125"/>
          <p14:tracePt t="90708" x="5010150" y="2125663"/>
          <p14:tracePt t="90726" x="5010150" y="2116138"/>
          <p14:tracePt t="90741" x="5010150" y="2108200"/>
          <p14:tracePt t="90758" x="5010150" y="2089150"/>
          <p14:tracePt t="90775" x="5010150" y="2081213"/>
          <p14:tracePt t="90791" x="5000625" y="2063750"/>
          <p14:tracePt t="90824" x="4992688" y="2054225"/>
          <p14:tracePt t="90841" x="4965700" y="2027238"/>
          <p14:tracePt t="90858" x="4884738" y="1965325"/>
          <p14:tracePt t="90875" x="4813300" y="1928813"/>
          <p14:tracePt t="90892" x="4724400" y="1901825"/>
          <p14:tracePt t="90908" x="4687888" y="1893888"/>
          <p14:tracePt t="90925" x="4670425" y="1893888"/>
          <p14:tracePt t="90941" x="4652963" y="1893888"/>
          <p14:tracePt t="90958" x="4643438" y="1893888"/>
          <p14:tracePt t="90974" x="4633913" y="1893888"/>
          <p14:tracePt t="90991" x="4625975" y="1901825"/>
          <p14:tracePt t="91024" x="4625975" y="1920875"/>
          <p14:tracePt t="91119" x="4660900" y="1955800"/>
          <p14:tracePt t="91127" x="4687888" y="2009775"/>
          <p14:tracePt t="91134" x="4732338" y="2063750"/>
          <p14:tracePt t="91142" x="4822825" y="2197100"/>
          <p14:tracePt t="91159" x="4911725" y="2330450"/>
          <p14:tracePt t="91174" x="4973638" y="2446338"/>
          <p14:tracePt t="91190" x="4992688" y="2492375"/>
          <p14:tracePt t="91207" x="5000625" y="2492375"/>
          <p14:tracePt t="91226" x="5000625" y="2500313"/>
          <p14:tracePt t="91292" x="5018088" y="2500313"/>
          <p14:tracePt t="91362" x="5037138" y="2492375"/>
          <p14:tracePt t="91370" x="5045075" y="2473325"/>
          <p14:tracePt t="91378" x="5072063" y="2455863"/>
          <p14:tracePt t="91390" x="5143500" y="2384425"/>
          <p14:tracePt t="91408" x="5170488" y="2312988"/>
          <p14:tracePt t="91424" x="5187950" y="2241550"/>
          <p14:tracePt t="91440" x="5207000" y="2170113"/>
          <p14:tracePt t="91457" x="5224463" y="2098675"/>
          <p14:tracePt t="91473" x="5232400" y="2054225"/>
          <p14:tracePt t="91490" x="5251450" y="2017713"/>
          <p14:tracePt t="91507" x="5268913" y="1992313"/>
          <p14:tracePt t="91523" x="5268913" y="1982788"/>
          <p14:tracePt t="91540" x="5259388" y="1973263"/>
          <p14:tracePt t="91596" x="5241925" y="1965325"/>
          <p14:tracePt t="91604" x="5224463" y="1955800"/>
          <p14:tracePt t="91612" x="5197475" y="1946275"/>
          <p14:tracePt t="91623" x="5143500" y="1928813"/>
          <p14:tracePt t="91640" x="5099050" y="1911350"/>
          <p14:tracePt t="91659" x="5089525" y="1893888"/>
          <p14:tracePt t="91674" x="5072063" y="1893888"/>
          <p14:tracePt t="91690" x="5064125" y="1874838"/>
          <p14:tracePt t="91707" x="5054600" y="1874838"/>
          <p14:tracePt t="91725" x="5037138" y="1866900"/>
          <p14:tracePt t="91740" x="5000625" y="1866900"/>
          <p14:tracePt t="91757" x="4956175" y="1866900"/>
          <p14:tracePt t="91773" x="4911725" y="1866900"/>
          <p14:tracePt t="91790" x="4894263" y="1866900"/>
          <p14:tracePt t="91808" x="4884738" y="1874838"/>
          <p14:tracePt t="91823" x="4875213" y="1884363"/>
          <p14:tracePt t="91840" x="4857750" y="1901825"/>
          <p14:tracePt t="91857" x="4848225" y="1911350"/>
          <p14:tracePt t="91874" x="4830763" y="1920875"/>
          <p14:tracePt t="91890" x="4830763" y="1938338"/>
          <p14:tracePt t="91909" x="4830763" y="1955800"/>
          <p14:tracePt t="91924" x="4830763" y="1992313"/>
          <p14:tracePt t="91940" x="4830763" y="2044700"/>
          <p14:tracePt t="91957" x="4848225" y="2089150"/>
          <p14:tracePt t="91973" x="4857750" y="2116138"/>
          <p14:tracePt t="91990" x="4875213" y="2143125"/>
          <p14:tracePt t="92007" x="4894263" y="2179638"/>
          <p14:tracePt t="92023" x="4929188" y="2232025"/>
          <p14:tracePt t="92040" x="4956175" y="2303463"/>
          <p14:tracePt t="92058" x="4973638" y="2357438"/>
          <p14:tracePt t="92074" x="5000625" y="2401888"/>
          <p14:tracePt t="92090" x="5010150" y="2438400"/>
          <p14:tracePt t="92107" x="5027613" y="2446338"/>
          <p14:tracePt t="92123" x="5027613" y="2455863"/>
          <p14:tracePt t="92140" x="5037138" y="2465388"/>
          <p14:tracePt t="92157" x="5054600" y="2465388"/>
          <p14:tracePt t="92174" x="5072063" y="2465388"/>
          <p14:tracePt t="92190" x="5081588" y="2465388"/>
          <p14:tracePt t="92207" x="5099050" y="2455863"/>
          <p14:tracePt t="92225" x="5116513" y="2438400"/>
          <p14:tracePt t="92241" x="5126038" y="2420938"/>
          <p14:tracePt t="92257" x="5135563" y="2401888"/>
          <p14:tracePt t="92273" x="5143500" y="2393950"/>
          <p14:tracePt t="92290" x="5153025" y="2374900"/>
          <p14:tracePt t="92308" x="5153025" y="2357438"/>
          <p14:tracePt t="92324" x="5153025" y="2349500"/>
          <p14:tracePt t="92341" x="5153025" y="2339975"/>
          <p14:tracePt t="92357" x="5153025" y="2330450"/>
          <p14:tracePt t="92374" x="5143500" y="2312988"/>
          <p14:tracePt t="92390" x="5135563" y="2303463"/>
          <p14:tracePt t="92407" x="5126038" y="2286000"/>
          <p14:tracePt t="92440" x="5116513" y="2286000"/>
          <p14:tracePt t="92550" x="5108575" y="2278063"/>
          <p14:tracePt t="92558" x="5108575" y="2268538"/>
          <p14:tracePt t="92566" x="5099050" y="2268538"/>
          <p14:tracePt t="92575" x="5089525" y="2268538"/>
          <p14:tracePt t="92590" x="5089525" y="2259013"/>
          <p14:tracePt t="92607" x="5089525" y="2251075"/>
          <p14:tracePt t="92624" x="5081588" y="2232025"/>
          <p14:tracePt t="92640" x="5064125" y="2197100"/>
          <p14:tracePt t="92657" x="5054600" y="2170113"/>
          <p14:tracePt t="92674" x="5037138" y="2143125"/>
          <p14:tracePt t="92691" x="5010150" y="2098675"/>
          <p14:tracePt t="92707" x="5000625" y="2063750"/>
          <p14:tracePt t="92725" x="4992688" y="2054225"/>
          <p14:tracePt t="92740" x="4983163" y="2044700"/>
          <p14:tracePt t="92757" x="4965700" y="2017713"/>
          <p14:tracePt t="92774" x="4921250" y="1973263"/>
          <p14:tracePt t="92790" x="4867275" y="1920875"/>
          <p14:tracePt t="92808" x="4848225" y="1901825"/>
          <p14:tracePt t="92824" x="4848225" y="1893888"/>
          <p14:tracePt t="92840" x="4830763" y="1884363"/>
          <p14:tracePt t="92857" x="4830763" y="1874838"/>
          <p14:tracePt t="92873" x="4813300" y="1866900"/>
          <p14:tracePt t="92890" x="4803775" y="1866900"/>
          <p14:tracePt t="92907" x="4786313" y="1866900"/>
          <p14:tracePt t="92940" x="4776788" y="1874838"/>
          <p14:tracePt t="92980" x="4768850" y="1884363"/>
          <p14:tracePt t="92996" x="4759325" y="1893888"/>
          <p14:tracePt t="93004" x="4759325" y="1911350"/>
          <p14:tracePt t="93020" x="4759325" y="1938338"/>
          <p14:tracePt t="93028" x="4759325" y="1955800"/>
          <p14:tracePt t="93040" x="4768850" y="2063750"/>
          <p14:tracePt t="93059" x="4786313" y="2135188"/>
          <p14:tracePt t="93074" x="4795838" y="2179638"/>
          <p14:tracePt t="93091" x="4803775" y="2214563"/>
          <p14:tracePt t="93107" x="4813300" y="2268538"/>
          <p14:tracePt t="93124" x="4813300" y="2312988"/>
          <p14:tracePt t="93140" x="4813300" y="2330450"/>
          <p14:tracePt t="93157" x="4822825" y="2349500"/>
          <p14:tracePt t="93174" x="4830763" y="2357438"/>
          <p14:tracePt t="93190" x="4848225" y="2374900"/>
          <p14:tracePt t="93208" x="4875213" y="2393950"/>
          <p14:tracePt t="93225" x="4884738" y="2401888"/>
          <p14:tracePt t="93241" x="4902200" y="2420938"/>
          <p14:tracePt t="93258" x="4911725" y="2420938"/>
          <p14:tracePt t="93274" x="4921250" y="2428875"/>
          <p14:tracePt t="93291" x="4938713" y="2438400"/>
          <p14:tracePt t="93309" x="4983163" y="2438400"/>
          <p14:tracePt t="93326" x="5027613" y="2428875"/>
          <p14:tracePt t="93342" x="5064125" y="2411413"/>
          <p14:tracePt t="93358" x="5081588" y="2401888"/>
          <p14:tracePt t="93375" x="5108575" y="2374900"/>
          <p14:tracePt t="93391" x="5126038" y="2357438"/>
          <p14:tracePt t="93408" x="5143500" y="2330450"/>
          <p14:tracePt t="93425" x="5153025" y="2312988"/>
          <p14:tracePt t="93441" x="5170488" y="2303463"/>
          <p14:tracePt t="93459" x="5170488" y="2295525"/>
          <p14:tracePt t="93475" x="5180013" y="2286000"/>
          <p14:tracePt t="93508" x="5180013" y="2278063"/>
          <p14:tracePt t="93524" x="5187950" y="2268538"/>
          <p14:tracePt t="93541" x="5187950" y="2259013"/>
          <p14:tracePt t="93569" x="5187950" y="2251075"/>
          <p14:tracePt t="93577" x="5187950" y="2232025"/>
          <p14:tracePt t="93591" x="5187950" y="2214563"/>
          <p14:tracePt t="93608" x="5187950" y="2187575"/>
          <p14:tracePt t="93625" x="5187950" y="2179638"/>
          <p14:tracePt t="93641" x="5187950" y="2160588"/>
          <p14:tracePt t="93658" x="5187950" y="2135188"/>
          <p14:tracePt t="93674" x="5187950" y="2116138"/>
          <p14:tracePt t="93691" x="5170488" y="2081213"/>
          <p14:tracePt t="93709" x="5160963" y="2063750"/>
          <p14:tracePt t="93727" x="5143500" y="2044700"/>
          <p14:tracePt t="93741" x="5135563" y="2027238"/>
          <p14:tracePt t="93758" x="5126038" y="2017713"/>
          <p14:tracePt t="93774" x="5116513" y="2009775"/>
          <p14:tracePt t="93808" x="5116513" y="2000250"/>
          <p14:tracePt t="93835" x="5108575" y="2000250"/>
          <p14:tracePt t="93844" x="5099050" y="1982788"/>
          <p14:tracePt t="93857" x="5089525" y="1973263"/>
          <p14:tracePt t="93874" x="5081588" y="1965325"/>
          <p14:tracePt t="93907" x="5072063" y="1965325"/>
          <p14:tracePt t="93934" x="5072063" y="1955800"/>
          <p14:tracePt t="93958" x="5064125" y="1955800"/>
          <p14:tracePt t="93966" x="5045075" y="1946275"/>
          <p14:tracePt t="93975" x="5010150" y="1928813"/>
          <p14:tracePt t="93990" x="4973638" y="1911350"/>
          <p14:tracePt t="94007" x="4929188" y="1901825"/>
          <p14:tracePt t="94023" x="4902200" y="1893888"/>
          <p14:tracePt t="94041" x="4875213" y="1884363"/>
          <p14:tracePt t="94058" x="4867275" y="1884363"/>
          <p14:tracePt t="94074" x="4857750" y="1866900"/>
          <p14:tracePt t="94091" x="4840288" y="1857375"/>
          <p14:tracePt t="94124" x="4830763" y="1857375"/>
          <p14:tracePt t="94154" x="4822825" y="1849438"/>
          <p14:tracePt t="94170" x="4813300" y="1849438"/>
          <p14:tracePt t="94178" x="4803775" y="1849438"/>
          <p14:tracePt t="94193" x="4795838" y="1849438"/>
          <p14:tracePt t="94216" x="4776788" y="1849438"/>
          <p14:tracePt t="94225" x="4759325" y="1857375"/>
          <p14:tracePt t="94241" x="4751388" y="1893888"/>
          <p14:tracePt t="94258" x="4732338" y="1911350"/>
          <p14:tracePt t="94274" x="4724400" y="1938338"/>
          <p14:tracePt t="94291" x="4714875" y="1992313"/>
          <p14:tracePt t="94308" x="4705350" y="2044700"/>
          <p14:tracePt t="94324" x="4705350" y="2125663"/>
          <p14:tracePt t="94341" x="4724400" y="2268538"/>
          <p14:tracePt t="94359" x="4741863" y="2330450"/>
          <p14:tracePt t="94375" x="4741863" y="2384425"/>
          <p14:tracePt t="94391" x="4741863" y="2420938"/>
          <p14:tracePt t="94408" x="4751388" y="2473325"/>
          <p14:tracePt t="94425" x="4768850" y="2509838"/>
          <p14:tracePt t="94441" x="4776788" y="2517775"/>
          <p14:tracePt t="94459" x="4786313" y="2536825"/>
          <p14:tracePt t="94491" x="4803775" y="2536825"/>
          <p14:tracePt t="94545" x="4813300" y="2527300"/>
          <p14:tracePt t="94554" x="4822825" y="2527300"/>
          <p14:tracePt t="94562" x="4830763" y="2527300"/>
          <p14:tracePt t="94575" x="4848225" y="2517775"/>
          <p14:tracePt t="94591" x="4867275" y="2500313"/>
          <p14:tracePt t="94609" x="4894263" y="2500313"/>
          <p14:tracePt t="94626" x="4921250" y="2492375"/>
          <p14:tracePt t="94641" x="4938713" y="2482850"/>
          <p14:tracePt t="94658" x="4956175" y="2473325"/>
          <p14:tracePt t="94675" x="4965700" y="2473325"/>
          <p14:tracePt t="94691" x="4973638" y="2455863"/>
          <p14:tracePt t="94708" x="5000625" y="2438400"/>
          <p14:tracePt t="94727" x="5018088" y="2428875"/>
          <p14:tracePt t="94742" x="5027613" y="2411413"/>
          <p14:tracePt t="94758" x="5045075" y="2393950"/>
          <p14:tracePt t="94775" x="5054600" y="2384425"/>
          <p14:tracePt t="94791" x="5054600" y="2366963"/>
          <p14:tracePt t="94808" x="5072063" y="2349500"/>
          <p14:tracePt t="94825" x="5081588" y="2330450"/>
          <p14:tracePt t="94841" x="5099050" y="2295525"/>
          <p14:tracePt t="94859" x="5116513" y="2278063"/>
          <p14:tracePt t="94876" x="5126038" y="2268538"/>
          <p14:tracePt t="94892" x="5143500" y="2251075"/>
          <p14:tracePt t="94908" x="5143500" y="2232025"/>
          <p14:tracePt t="94925" x="5153025" y="2224088"/>
          <p14:tracePt t="94941" x="5160963" y="2187575"/>
          <p14:tracePt t="94958" x="5160963" y="2179638"/>
          <p14:tracePt t="94975" x="5160963" y="2152650"/>
          <p14:tracePt t="94992" x="5160963" y="2135188"/>
          <p14:tracePt t="95008" x="5160963" y="2116138"/>
          <p14:tracePt t="95025" x="5153025" y="2071688"/>
          <p14:tracePt t="95041" x="5143500" y="2036763"/>
          <p14:tracePt t="95058" x="5126038" y="2000250"/>
          <p14:tracePt t="95075" x="5116513" y="1973263"/>
          <p14:tracePt t="95091" x="5108575" y="1965325"/>
          <p14:tracePt t="95108" x="5089525" y="1946275"/>
          <p14:tracePt t="95126" x="5081588" y="1928813"/>
          <p14:tracePt t="95142" x="5081588" y="1911350"/>
          <p14:tracePt t="95158" x="5064125" y="1901825"/>
          <p14:tracePt t="95175" x="5054600" y="1884363"/>
          <p14:tracePt t="95191" x="5045075" y="1874838"/>
          <p14:tracePt t="95208" x="5027613" y="1857375"/>
          <p14:tracePt t="95208" x="5018088" y="1857375"/>
          <p14:tracePt t="95228" x="5018088" y="1849438"/>
          <p14:tracePt t="95242" x="5000625" y="1830388"/>
          <p14:tracePt t="95258" x="4983163" y="1812925"/>
          <p14:tracePt t="95275" x="4973638" y="1812925"/>
          <p14:tracePt t="95291" x="4956175" y="1803400"/>
          <p14:tracePt t="95308" x="4946650" y="1795463"/>
          <p14:tracePt t="95325" x="4938713" y="1785938"/>
          <p14:tracePt t="95341" x="4921250" y="1768475"/>
          <p14:tracePt t="95359" x="4911725" y="1768475"/>
          <p14:tracePt t="95376" x="4894263" y="1768475"/>
          <p14:tracePt t="95392" x="4884738" y="1768475"/>
          <p14:tracePt t="95408" x="4875213" y="1768475"/>
          <p14:tracePt t="95425" x="4857750" y="1768475"/>
          <p14:tracePt t="95441" x="4840288" y="1768475"/>
          <p14:tracePt t="95458" x="4830763" y="1768475"/>
          <p14:tracePt t="95475" x="4813300" y="1768475"/>
          <p14:tracePt t="95492" x="4795838" y="1776413"/>
          <p14:tracePt t="95510" x="4786313" y="1776413"/>
          <p14:tracePt t="95525" x="4768850" y="1803400"/>
          <p14:tracePt t="95542" x="4759325" y="1812925"/>
          <p14:tracePt t="95559" x="4741863" y="1830388"/>
          <p14:tracePt t="95575" x="4732338" y="1839913"/>
          <p14:tracePt t="95592" x="4724400" y="1884363"/>
          <p14:tracePt t="95609" x="4714875" y="1920875"/>
          <p14:tracePt t="95626" x="4714875" y="1965325"/>
          <p14:tracePt t="95642" x="4724400" y="2027238"/>
          <p14:tracePt t="95658" x="4732338" y="2089150"/>
          <p14:tracePt t="95675" x="4751388" y="2135188"/>
          <p14:tracePt t="95691" x="4751388" y="2179638"/>
          <p14:tracePt t="95708" x="4759325" y="2214563"/>
          <p14:tracePt t="95708" x="4768850" y="2224088"/>
          <p14:tracePt t="95727" x="4768850" y="2232025"/>
          <p14:tracePt t="95742" x="4776788" y="2251075"/>
          <p14:tracePt t="95759" x="4776788" y="2268538"/>
          <p14:tracePt t="95775" x="4786313" y="2278063"/>
          <p14:tracePt t="95791" x="4786313" y="2286000"/>
          <p14:tracePt t="95808" x="4803775" y="2286000"/>
          <p14:tracePt t="95825" x="4813300" y="2303463"/>
          <p14:tracePt t="95841" x="4822825" y="2312988"/>
          <p14:tracePt t="95858" x="4848225" y="2312988"/>
          <p14:tracePt t="95876" x="4857750" y="2322513"/>
          <p14:tracePt t="95892" x="4875213" y="2322513"/>
          <p14:tracePt t="95908" x="4911725" y="2322513"/>
          <p14:tracePt t="95925" x="4965700" y="2322513"/>
          <p14:tracePt t="95942" x="5010150" y="2322513"/>
          <p14:tracePt t="95958" x="5045075" y="2322513"/>
          <p14:tracePt t="95975" x="5089525" y="2322513"/>
          <p14:tracePt t="95991" x="5116513" y="2322513"/>
          <p14:tracePt t="96009" x="5135563" y="2330450"/>
          <p14:tracePt t="96042" x="5143500" y="2330450"/>
          <p14:tracePt t="96134" x="5153025" y="2330450"/>
          <p14:tracePt t="96150" x="5160963" y="2330450"/>
          <p14:tracePt t="96158" x="5170488" y="2330450"/>
          <p14:tracePt t="96174" x="5180013" y="2330450"/>
          <p14:tracePt t="96182" x="5187950" y="2330450"/>
          <p14:tracePt t="96198" x="5197475" y="2330450"/>
          <p14:tracePt t="96208" x="5207000" y="2330450"/>
          <p14:tracePt t="96226" x="5232400" y="2312988"/>
          <p14:tracePt t="96242" x="5259388" y="2303463"/>
          <p14:tracePt t="96260" x="5268913" y="2303463"/>
          <p14:tracePt t="96292" x="5286375" y="2303463"/>
          <p14:tracePt t="96463" x="5295900" y="2303463"/>
          <p14:tracePt t="96486" x="5303838" y="2303463"/>
          <p14:tracePt t="96494" x="5313363" y="2303463"/>
          <p14:tracePt t="96510" x="5330825" y="2295525"/>
          <p14:tracePt t="96518" x="5330825" y="2286000"/>
          <p14:tracePt t="96527" x="5357813" y="2278063"/>
          <p14:tracePt t="96542" x="5367338" y="2268538"/>
          <p14:tracePt t="96559" x="5384800" y="2259013"/>
          <p14:tracePt t="96592" x="5384800" y="2251075"/>
          <p14:tracePt t="96612" x="5394325" y="2251075"/>
          <p14:tracePt t="96738" x="5402263" y="2241550"/>
          <p14:tracePt t="96746" x="5411788" y="2232025"/>
          <p14:tracePt t="96760" x="5429250" y="2224088"/>
          <p14:tracePt t="96776" x="5429250" y="2214563"/>
          <p14:tracePt t="96808" x="5429250" y="2206625"/>
          <p14:tracePt t="96846" x="5421313" y="2197100"/>
          <p14:tracePt t="96854" x="5411788" y="2197100"/>
          <p14:tracePt t="96862" x="5402263" y="2197100"/>
          <p14:tracePt t="96878" x="5394325" y="2197100"/>
          <p14:tracePt t="96892" x="5384800" y="2206625"/>
          <p14:tracePt t="96909" x="5375275" y="2206625"/>
          <p14:tracePt t="96925" x="5384800" y="2206625"/>
          <p14:tracePt t="97098" x="5394325" y="2214563"/>
          <p14:tracePt t="97104" x="5402263" y="2214563"/>
          <p14:tracePt t="97112" x="5411788" y="2214563"/>
          <p14:tracePt t="97136" x="5394325" y="2214563"/>
          <p14:tracePt t="97214" x="5384800" y="2214563"/>
          <p14:tracePt t="97222" x="5384800" y="2224088"/>
          <p14:tracePt t="97230" x="5375275" y="2224088"/>
          <p14:tracePt t="97242" x="5367338" y="2241550"/>
          <p14:tracePt t="97258" x="5357813" y="2278063"/>
          <p14:tracePt t="97276" x="5349875" y="2295525"/>
          <p14:tracePt t="97292" x="5349875" y="2303463"/>
          <p14:tracePt t="97325" x="5340350" y="2312988"/>
          <p14:tracePt t="97434" x="5322888" y="2322513"/>
          <p14:tracePt t="97450" x="5303838" y="2330450"/>
          <p14:tracePt t="97456" x="5295900" y="2339975"/>
          <p14:tracePt t="97464" x="5286375" y="2349500"/>
          <p14:tracePt t="97475" x="5268913" y="2366963"/>
          <p14:tracePt t="97492" x="5259388" y="2384425"/>
          <p14:tracePt t="97525" x="5268913" y="2374900"/>
          <p14:tracePt t="97644" x="5268913" y="2366963"/>
          <p14:tracePt t="97652" x="5278438" y="2366963"/>
          <p14:tracePt t="97661" x="5278438" y="2349500"/>
          <p14:tracePt t="97692" x="5286375" y="2349500"/>
          <p14:tracePt t="97778" x="5295900" y="2349500"/>
          <p14:tracePt t="97840" x="5303838" y="2357438"/>
          <p14:tracePt t="97849" x="5322888" y="2357438"/>
          <p14:tracePt t="97858" x="5375275" y="2366963"/>
          <p14:tracePt t="97875" x="5421313" y="2366963"/>
          <p14:tracePt t="97892" x="5456238" y="2357438"/>
          <p14:tracePt t="97908" x="5492750" y="2339975"/>
          <p14:tracePt t="97926" x="5510213" y="2330450"/>
          <p14:tracePt t="97958" x="5500688" y="2322513"/>
          <p14:tracePt t="98184" x="5492750" y="2312988"/>
          <p14:tracePt t="98192" x="5483225" y="2312988"/>
          <p14:tracePt t="98200" x="5473700" y="2312988"/>
          <p14:tracePt t="98216" x="5465763" y="2303463"/>
          <p14:tracePt t="98240" x="5456238" y="2295525"/>
          <p14:tracePt t="98254" x="5446713" y="2295525"/>
          <p14:tracePt t="98262" x="5446713" y="2286000"/>
          <p14:tracePt t="98275" x="5429250" y="2286000"/>
          <p14:tracePt t="98292" x="5421313" y="2278063"/>
          <p14:tracePt t="98309" x="5411788" y="2268538"/>
          <p14:tracePt t="132465" x="5421313" y="2268538"/>
          <p14:tracePt t="132599" x="5429250" y="2268538"/>
          <p14:tracePt t="132607" x="5411788" y="2259013"/>
          <p14:tracePt t="132738" x="5384800" y="2259013"/>
          <p14:tracePt t="132746" x="5367338" y="2259013"/>
          <p14:tracePt t="132754" x="5349875" y="2251075"/>
          <p14:tracePt t="132763" x="5330825" y="2251075"/>
          <p14:tracePt t="132796" x="5340350" y="2251075"/>
          <p14:tracePt t="132872" x="5349875" y="2251075"/>
          <p14:tracePt t="132881" x="5357813" y="2259013"/>
          <p14:tracePt t="132896" x="5367338" y="2268538"/>
          <p14:tracePt t="132904" x="5375275" y="2268538"/>
          <p14:tracePt t="132913" x="5421313" y="2286000"/>
          <p14:tracePt t="132929" x="5456238" y="2303463"/>
          <p14:tracePt t="132946" x="5473700" y="2312988"/>
          <p14:tracePt t="132963" x="5483225" y="2312988"/>
          <p14:tracePt t="132980" x="5527675" y="2312988"/>
          <p14:tracePt t="132995" x="5537200" y="2312988"/>
          <p14:tracePt t="133012" x="5545138" y="2312988"/>
          <p14:tracePt t="133045" x="5545138" y="2322513"/>
          <p14:tracePt t="133129" x="5564188" y="2295525"/>
          <p14:tracePt t="133255" x="5572125" y="2278063"/>
          <p14:tracePt t="133261" x="5581650" y="2268538"/>
          <p14:tracePt t="133269" x="5589588" y="2251075"/>
          <p14:tracePt t="133278" x="5608638" y="2232025"/>
          <p14:tracePt t="133295" x="5616575" y="2224088"/>
          <p14:tracePt t="133312" x="5626100" y="2214563"/>
          <p14:tracePt t="133328" x="5626100" y="2206625"/>
          <p14:tracePt t="133361" x="5608638" y="2214563"/>
          <p14:tracePt t="133528" x="5599113" y="2224088"/>
          <p14:tracePt t="133535" x="5599113" y="2232025"/>
          <p14:tracePt t="133545" x="5581650" y="2241550"/>
          <p14:tracePt t="133562" x="5581650" y="2251075"/>
          <p14:tracePt t="133595" x="5564188" y="2259013"/>
          <p14:tracePt t="133801" x="5554663" y="2259013"/>
          <p14:tracePt t="133809" x="5545138" y="2268538"/>
          <p14:tracePt t="134045" x="5527675" y="2278063"/>
          <p14:tracePt t="134053" x="5518150" y="2286000"/>
          <p14:tracePt t="134067" x="5518150" y="2278063"/>
          <p14:tracePt t="134194" x="5527675" y="2268538"/>
          <p14:tracePt t="134201" x="5537200" y="2259013"/>
          <p14:tracePt t="134212" x="5589588" y="2224088"/>
          <p14:tracePt t="134212" x="5608638" y="2206625"/>
          <p14:tracePt t="134231" x="5635625" y="2179638"/>
          <p14:tracePt t="134245" x="5715000" y="2125663"/>
          <p14:tracePt t="134262" x="5803900" y="2054225"/>
          <p14:tracePt t="134279" x="5822950" y="2044700"/>
          <p14:tracePt t="134296" x="5822950" y="2036763"/>
          <p14:tracePt t="134328" x="5813425" y="2036763"/>
          <p14:tracePt t="134411" x="5803900" y="2036763"/>
          <p14:tracePt t="134419" x="5795963" y="2044700"/>
          <p14:tracePt t="134600" x="5768975" y="2054225"/>
          <p14:tracePt t="134702" x="5768975" y="2063750"/>
          <p14:tracePt t="134710" x="5751513" y="2071688"/>
          <p14:tracePt t="134718" x="5741988" y="2081213"/>
          <p14:tracePt t="134729" x="5724525" y="2098675"/>
          <p14:tracePt t="134745" x="5707063" y="2125663"/>
          <p14:tracePt t="134762" x="5688013" y="2135188"/>
          <p14:tracePt t="134779" x="5688013" y="2143125"/>
          <p14:tracePt t="134812" x="5680075" y="2143125"/>
          <p14:tracePt t="134906" x="5670550" y="2160588"/>
          <p14:tracePt t="134914" x="5661025" y="2160588"/>
          <p14:tracePt t="134922" x="5661025" y="2170113"/>
          <p14:tracePt t="135812" x="5653088" y="2179638"/>
          <p14:tracePt t="136118" x="5643563" y="2187575"/>
          <p14:tracePt t="136126" x="5626100" y="2187575"/>
          <p14:tracePt t="136135" x="5616575" y="2197100"/>
          <p14:tracePt t="136146" x="5608638" y="2214563"/>
          <p14:tracePt t="136162" x="5599113" y="2214563"/>
          <p14:tracePt t="136195" x="5581650" y="2224088"/>
          <p14:tracePt t="136486" x="5554663" y="2241550"/>
          <p14:tracePt t="136494" x="5537200" y="2251075"/>
          <p14:tracePt t="136503" x="5518150" y="2259013"/>
          <p14:tracePt t="136512" x="5510213" y="2259013"/>
          <p14:tracePt t="136529" x="5518150" y="2268538"/>
          <p14:tracePt t="136666" x="5527675" y="2268538"/>
          <p14:tracePt t="136714" x="5537200" y="2278063"/>
          <p14:tracePt t="137027" x="5554663" y="2286000"/>
          <p14:tracePt t="137041" x="5564188" y="2295525"/>
          <p14:tracePt t="137105" x="5581650" y="2303463"/>
          <p14:tracePt t="137112" x="5589588" y="2312988"/>
          <p14:tracePt t="137120" x="5599113" y="2312988"/>
          <p14:tracePt t="137129" x="5608638" y="2322513"/>
          <p14:tracePt t="137145" x="5626100" y="2322513"/>
          <p14:tracePt t="137496" x="5653088" y="2330450"/>
          <p14:tracePt t="137504" x="5661025" y="2330450"/>
          <p14:tracePt t="137513" x="5680075" y="2339975"/>
          <p14:tracePt t="137529" x="5688013" y="2339975"/>
          <p14:tracePt t="137546" x="5697538" y="2339975"/>
          <p14:tracePt t="137579" x="5707063" y="2349500"/>
          <p14:tracePt t="137676" x="5715000" y="2349500"/>
          <p14:tracePt t="137690" x="5724525" y="2357438"/>
          <p14:tracePt t="137738" x="5741988" y="2357438"/>
          <p14:tracePt t="137754" x="5751513" y="2366963"/>
          <p14:tracePt t="137762" x="5768975" y="2366963"/>
          <p14:tracePt t="137770" x="5786438" y="2366963"/>
          <p14:tracePt t="137779" x="5830888" y="2366963"/>
          <p14:tracePt t="137796" x="5875338" y="2366963"/>
          <p14:tracePt t="137812" x="5929313" y="2357438"/>
          <p14:tracePt t="137829" x="5956300" y="2339975"/>
          <p14:tracePt t="137846" x="5983288" y="2339975"/>
          <p14:tracePt t="137863" x="6000750" y="2339975"/>
          <p14:tracePt t="137879" x="6010275" y="2339975"/>
          <p14:tracePt t="137896" x="6027738" y="2339975"/>
          <p14:tracePt t="137929" x="6037263" y="2339975"/>
          <p14:tracePt t="137946" x="6045200" y="2330450"/>
          <p14:tracePt t="137962" x="6064250" y="2322513"/>
          <p14:tracePt t="137981" x="6072188" y="2312988"/>
          <p14:tracePt t="137996" x="6089650" y="2295525"/>
          <p14:tracePt t="138013" x="6099175" y="2286000"/>
          <p14:tracePt t="138029" x="6108700" y="2268538"/>
          <p14:tracePt t="138046" x="6126163" y="2259013"/>
          <p14:tracePt t="138063" x="6135688" y="2251075"/>
          <p14:tracePt t="138078" x="6143625" y="2241550"/>
          <p14:tracePt t="138095" x="6153150" y="2241550"/>
          <p14:tracePt t="138129" x="6153150" y="2232025"/>
          <p14:tracePt t="138160" x="6143625" y="2232025"/>
          <p14:tracePt t="138176" x="6143625" y="2224088"/>
          <p14:tracePt t="138184" x="6135688" y="2224088"/>
          <p14:tracePt t="138195" x="6116638" y="2224088"/>
          <p14:tracePt t="138212" x="6099175" y="2206625"/>
          <p14:tracePt t="138232" x="6089650" y="2206625"/>
          <p14:tracePt t="138247" x="6081713" y="2206625"/>
          <p14:tracePt t="138263" x="6064250" y="2206625"/>
          <p14:tracePt t="138279" x="6054725" y="2206625"/>
          <p14:tracePt t="138312" x="6054725" y="2197100"/>
          <p14:tracePt t="138402" x="6064250" y="2187575"/>
          <p14:tracePt t="138410" x="6072188" y="2179638"/>
          <p14:tracePt t="138419" x="6072188" y="2170113"/>
          <p14:tracePt t="138442" x="6081713" y="2160588"/>
          <p14:tracePt t="138450" x="6089650" y="2160588"/>
          <p14:tracePt t="138466" x="6089650" y="2143125"/>
          <p14:tracePt t="138481" x="6089650" y="2135188"/>
          <p14:tracePt t="138497" x="6099175" y="2135188"/>
          <p14:tracePt t="138513" x="6099175" y="2125663"/>
          <p14:tracePt t="138546" x="6099175" y="2135188"/>
          <p14:tracePt t="138630" x="6099175" y="2143125"/>
          <p14:tracePt t="138638" x="6089650" y="2152650"/>
          <p14:tracePt t="138647" x="6081713" y="2160588"/>
          <p14:tracePt t="138662" x="6081713" y="2170113"/>
          <p14:tracePt t="138696" x="6081713" y="2179638"/>
          <p14:tracePt t="138754" x="6072188" y="2197100"/>
          <p14:tracePt t="138762" x="6064250" y="2197100"/>
          <p14:tracePt t="138770" x="6054725" y="2206625"/>
          <p14:tracePt t="138780" x="6054725" y="2224088"/>
          <p14:tracePt t="138795" x="6054725" y="2232025"/>
          <p14:tracePt t="138812" x="6054725" y="2241550"/>
          <p14:tracePt t="138845" x="6054725" y="2251075"/>
          <p14:tracePt t="138862" x="6054725" y="2268538"/>
          <p14:tracePt t="138880" x="6054725" y="2278063"/>
          <p14:tracePt t="138896" x="6054725" y="2286000"/>
          <p14:tracePt t="138913" x="6045200" y="2295525"/>
          <p14:tracePt t="138929" x="6037263" y="2295525"/>
          <p14:tracePt t="138962" x="6037263" y="2286000"/>
          <p14:tracePt t="139068" x="6037263" y="2278063"/>
          <p14:tracePt t="139076" x="6037263" y="2268538"/>
          <p14:tracePt t="139084" x="6037263" y="2259013"/>
          <p14:tracePt t="139107" x="6037263" y="2251075"/>
          <p14:tracePt t="139114" x="6037263" y="2241550"/>
          <p14:tracePt t="139131" x="6045200" y="2224088"/>
          <p14:tracePt t="139163" x="6045200" y="2206625"/>
          <p14:tracePt t="139179" x="6045200" y="2197100"/>
          <p14:tracePt t="139213" x="6045200" y="2187575"/>
          <p14:tracePt t="139231" x="6045200" y="2179638"/>
          <p14:tracePt t="139270" x="6045200" y="2170113"/>
          <p14:tracePt t="139287" x="6045200" y="2160588"/>
          <p14:tracePt t="139295" x="6045200" y="2152650"/>
          <p14:tracePt t="139334" x="6037263" y="2143125"/>
          <p14:tracePt t="139342" x="6027738" y="2143125"/>
          <p14:tracePt t="139350" x="6027738" y="2135188"/>
          <p14:tracePt t="139421" x="6027738" y="2125663"/>
          <p14:tracePt t="139437" x="6037263" y="2125663"/>
          <p14:tracePt t="139445" x="6045200" y="2116138"/>
          <p14:tracePt t="139451" x="6054725" y="2116138"/>
          <p14:tracePt t="139474" x="6064250" y="2116138"/>
          <p14:tracePt t="139498" x="6064250" y="2125663"/>
          <p14:tracePt t="139638" x="6064250" y="2135188"/>
          <p14:tracePt t="139655" x="6064250" y="2143125"/>
          <p14:tracePt t="139670" x="6064250" y="2152650"/>
          <p14:tracePt t="139678" x="6064250" y="2160588"/>
          <p14:tracePt t="139725" x="6072188" y="2170113"/>
          <p14:tracePt t="139740" x="6081713" y="2170113"/>
          <p14:tracePt t="139819" x="6072188" y="2170113"/>
          <p14:tracePt t="140587" x="6064250" y="2170113"/>
          <p14:tracePt t="140609" x="6054725" y="2170113"/>
          <p14:tracePt t="140617" x="6045200" y="2170113"/>
          <p14:tracePt t="140633" x="6037263" y="2170113"/>
          <p14:tracePt t="140646" x="6027738" y="2170113"/>
          <p14:tracePt t="140662" x="6018213" y="2170113"/>
          <p14:tracePt t="140955" x="6010275" y="2170113"/>
          <p14:tracePt t="140961" x="6000750" y="2170113"/>
          <p14:tracePt t="140976" x="5992813" y="2170113"/>
          <p14:tracePt t="141181" x="5983288" y="2170113"/>
          <p14:tracePt t="141189" x="5973763" y="2170113"/>
          <p14:tracePt t="141243" x="5965825" y="2160588"/>
          <p14:tracePt t="141251" x="5956300" y="2152650"/>
          <p14:tracePt t="141263" x="5929313" y="2152650"/>
          <p14:tracePt t="141280" x="5929313" y="2143125"/>
          <p14:tracePt t="141313" x="5921375" y="2143125"/>
          <p14:tracePt t="141330" x="5875338" y="2143125"/>
          <p14:tracePt t="141346" x="5822950" y="2152650"/>
          <p14:tracePt t="141363" x="5778500" y="2152650"/>
          <p14:tracePt t="141380" x="5732463" y="2152650"/>
          <p14:tracePt t="141396" x="5680075" y="2152650"/>
          <p14:tracePt t="141413" x="5608638" y="2143125"/>
          <p14:tracePt t="141431" x="5572125" y="2143125"/>
          <p14:tracePt t="141447" x="5545138" y="2143125"/>
          <p14:tracePt t="141463" x="5518150" y="2135188"/>
          <p14:tracePt t="141480" x="5510213" y="2135188"/>
          <p14:tracePt t="150280" x="5518150" y="2125663"/>
          <p14:tracePt t="150983" x="5554663" y="2116138"/>
          <p14:tracePt t="150991" x="5589588" y="2108200"/>
          <p14:tracePt t="150999" x="5697538" y="2089150"/>
          <p14:tracePt t="151015" x="5867400" y="2071688"/>
          <p14:tracePt t="151031" x="6054725" y="2044700"/>
          <p14:tracePt t="151047" x="6188075" y="2036763"/>
          <p14:tracePt t="151064" x="6296025" y="2027238"/>
          <p14:tracePt t="151081" x="6367463" y="2036763"/>
          <p14:tracePt t="151097" x="6429375" y="2054225"/>
          <p14:tracePt t="151115" x="6446838" y="2071688"/>
          <p14:tracePt t="151131" x="6446838" y="2081213"/>
          <p14:tracePt t="151147" x="6465888" y="2125663"/>
          <p14:tracePt t="151164" x="6483350" y="2170113"/>
          <p14:tracePt t="151181" x="6483350" y="2214563"/>
          <p14:tracePt t="151197" x="6483350" y="2268538"/>
          <p14:tracePt t="151214" x="6483350" y="2322513"/>
          <p14:tracePt t="151214" x="6483350" y="2357438"/>
          <p14:tracePt t="151234" x="6473825" y="2384425"/>
          <p14:tracePt t="151248" x="6465888" y="2455863"/>
          <p14:tracePt t="151265" x="6446838" y="2492375"/>
          <p14:tracePt t="151281" x="6429375" y="2517775"/>
          <p14:tracePt t="151298" x="6394450" y="2527300"/>
          <p14:tracePt t="151314" x="6340475" y="2544763"/>
          <p14:tracePt t="151331" x="6278563" y="2544763"/>
          <p14:tracePt t="151347" x="6197600" y="2554288"/>
          <p14:tracePt t="151364" x="6153150" y="2563813"/>
          <p14:tracePt t="151381" x="6143625" y="2563813"/>
          <p14:tracePt t="151414" x="6143625" y="2544763"/>
          <p14:tracePt t="151474" x="6143625" y="2517775"/>
          <p14:tracePt t="151483" x="6153150" y="2492375"/>
          <p14:tracePt t="151491" x="6161088" y="2482850"/>
          <p14:tracePt t="151499" x="6161088" y="2428875"/>
          <p14:tracePt t="151515" x="6161088" y="2384425"/>
          <p14:tracePt t="151531" x="6153150" y="2312988"/>
          <p14:tracePt t="151548" x="6135688" y="2259013"/>
          <p14:tracePt t="151564" x="6116638" y="2224088"/>
          <p14:tracePt t="151580" x="6108700" y="2224088"/>
          <p14:tracePt t="151597" x="6108700" y="2214563"/>
          <p14:tracePt t="151630" x="6108700" y="2206625"/>
          <p14:tracePt t="151662" x="6108700" y="2197100"/>
          <p14:tracePt t="151671" x="6108700" y="2187575"/>
          <p14:tracePt t="151686" x="6108700" y="2179638"/>
          <p14:tracePt t="151696" x="6099175" y="2170113"/>
          <p14:tracePt t="151713" x="6081713" y="2160588"/>
          <p14:tracePt t="151730" x="6064250" y="2143125"/>
          <p14:tracePt t="151730" x="6054725" y="2143125"/>
          <p14:tracePt t="151748" x="6027738" y="2152650"/>
          <p14:tracePt t="151764" x="6018213" y="2152650"/>
          <p14:tracePt t="151780" x="6000750" y="2160588"/>
          <p14:tracePt t="151813" x="6018213" y="2143125"/>
          <p14:tracePt t="151912" x="6027738" y="2125663"/>
          <p14:tracePt t="151921" x="6027738" y="2116138"/>
          <p14:tracePt t="151931" x="6045200" y="2089150"/>
          <p14:tracePt t="151948" x="6054725" y="2081213"/>
          <p14:tracePt t="151964" x="6072188" y="2063750"/>
          <p14:tracePt t="151997" x="6064250" y="2063750"/>
          <p14:tracePt t="152063" x="6045200" y="2089150"/>
          <p14:tracePt t="152071" x="6027738" y="2098675"/>
          <p14:tracePt t="152081" x="6010275" y="2125663"/>
          <p14:tracePt t="152098" x="6010275" y="2160588"/>
          <p14:tracePt t="152114" x="6000750" y="2206625"/>
          <p14:tracePt t="152131" x="5992813" y="2214563"/>
          <p14:tracePt t="152148" x="5992813" y="2224088"/>
          <p14:tracePt t="152164" x="5983288" y="2224088"/>
          <p14:tracePt t="152181" x="5983288" y="2214563"/>
          <p14:tracePt t="152281" x="5983288" y="2197100"/>
          <p14:tracePt t="152289" x="5992813" y="2170113"/>
          <p14:tracePt t="152298" x="5992813" y="2125663"/>
          <p14:tracePt t="152314" x="5992813" y="2081213"/>
          <p14:tracePt t="152331" x="5973763" y="2036763"/>
          <p14:tracePt t="152347" x="5938838" y="2017713"/>
          <p14:tracePt t="152364" x="5894388" y="1992313"/>
          <p14:tracePt t="152381" x="5867400" y="1973263"/>
          <p14:tracePt t="152398" x="5857875" y="1973263"/>
          <p14:tracePt t="152414" x="5857875" y="1982788"/>
          <p14:tracePt t="152603" x="5867400" y="1982788"/>
          <p14:tracePt t="152611" x="5875338" y="1992313"/>
          <p14:tracePt t="152625" x="5884863" y="1992313"/>
          <p14:tracePt t="152633" x="5911850" y="1992313"/>
          <p14:tracePt t="152647" x="5983288" y="1965325"/>
          <p14:tracePt t="152665" x="6018213" y="1955800"/>
          <p14:tracePt t="152681" x="6027738" y="1946275"/>
          <p14:tracePt t="152714" x="6027738" y="1965325"/>
          <p14:tracePt t="152783" x="6037263" y="1992313"/>
          <p14:tracePt t="152791" x="6037263" y="2009775"/>
          <p14:tracePt t="152798" x="6045200" y="2027238"/>
          <p14:tracePt t="152814" x="6054725" y="2044700"/>
          <p14:tracePt t="152831" x="6064250" y="2063750"/>
          <p14:tracePt t="152848" x="6081713" y="2081213"/>
          <p14:tracePt t="152864" x="6089650" y="2089150"/>
          <p14:tracePt t="152881" x="6099175" y="2089150"/>
          <p14:tracePt t="152914" x="6108700" y="2089150"/>
          <p14:tracePt t="152955" x="6116638" y="2081213"/>
          <p14:tracePt t="152977" x="6116638" y="2071688"/>
          <p14:tracePt t="152985" x="6126163" y="2071688"/>
          <p14:tracePt t="152997" x="6135688" y="2036763"/>
          <p14:tracePt t="153014" x="6135688" y="2000250"/>
          <p14:tracePt t="153031" x="6135688" y="1992313"/>
          <p14:tracePt t="153064" x="6116638" y="2000250"/>
          <p14:tracePt t="153095" x="6089650" y="2027238"/>
          <p14:tracePt t="153102" x="6064250" y="2054225"/>
          <p14:tracePt t="153113" x="6037263" y="2098675"/>
          <p14:tracePt t="153130" x="6018213" y="2160588"/>
          <p14:tracePt t="153147" x="5992813" y="2241550"/>
          <p14:tracePt t="153165" x="5992813" y="2278063"/>
          <p14:tracePt t="153181" x="5992813" y="2303463"/>
          <p14:tracePt t="153213" x="6000750" y="2303463"/>
          <p14:tracePt t="153251" x="6018213" y="2303463"/>
          <p14:tracePt t="153258" x="6027738" y="2303463"/>
          <p14:tracePt t="153266" x="6045200" y="2303463"/>
          <p14:tracePt t="153280" x="6064250" y="2295525"/>
          <p14:tracePt t="153297" x="6108700" y="2268538"/>
          <p14:tracePt t="153314" x="6116638" y="2251075"/>
          <p14:tracePt t="153330" x="6126163" y="2232025"/>
          <p14:tracePt t="153347" x="6135688" y="2206625"/>
          <p14:tracePt t="153364" x="6135688" y="2179638"/>
          <p14:tracePt t="153380" x="6108700" y="2125663"/>
          <p14:tracePt t="153397" x="6072188" y="2108200"/>
          <p14:tracePt t="153415" x="6054725" y="2098675"/>
          <p14:tracePt t="153447" x="6045200" y="2098675"/>
          <p14:tracePt t="153533" x="6037263" y="2098675"/>
          <p14:tracePt t="153643" x="6037263" y="2089150"/>
          <p14:tracePt t="153659" x="6018213" y="2071688"/>
          <p14:tracePt t="153667" x="5965825" y="2036763"/>
          <p14:tracePt t="153681" x="5894388" y="1982788"/>
          <p14:tracePt t="153698" x="5840413" y="1973263"/>
          <p14:tracePt t="153714" x="5822950" y="1955800"/>
          <p14:tracePt t="153731" x="5795963" y="1938338"/>
          <p14:tracePt t="153749" x="5751513" y="1928813"/>
          <p14:tracePt t="153764" x="5707063" y="1911350"/>
          <p14:tracePt t="153781" x="5608638" y="1893888"/>
          <p14:tracePt t="153799" x="5554663" y="1893888"/>
          <p14:tracePt t="153815" x="5483225" y="1893888"/>
          <p14:tracePt t="153831" x="5429250" y="1884363"/>
          <p14:tracePt t="153848" x="5394325" y="1866900"/>
          <p14:tracePt t="153865" x="5375275" y="1857375"/>
          <p14:tracePt t="153898" x="5367338" y="1857375"/>
          <p14:tracePt t="154011" x="5367338" y="1866900"/>
          <p14:tracePt t="154027" x="5367338" y="1874838"/>
          <p14:tracePt t="154033" x="5357813" y="1884363"/>
          <p14:tracePt t="154050" x="5349875" y="1901825"/>
          <p14:tracePt t="154065" x="5340350" y="1920875"/>
          <p14:tracePt t="154081" x="5340350" y="1938338"/>
          <p14:tracePt t="154098" x="5340350" y="1955800"/>
          <p14:tracePt t="154114" x="5340350" y="1965325"/>
          <p14:tracePt t="154131" x="5340350" y="1973263"/>
          <p14:tracePt t="154148" x="5340350" y="1982788"/>
          <p14:tracePt t="154181" x="5340350" y="1992313"/>
          <p14:tracePt t="154199" x="5357813" y="2000250"/>
          <p14:tracePt t="154214" x="5367338" y="2017713"/>
          <p14:tracePt t="154231" x="5375275" y="2027238"/>
          <p14:tracePt t="154250" x="5384800" y="2027238"/>
          <p14:tracePt t="154417" x="5384800" y="2036763"/>
          <p14:tracePt t="154433" x="5384800" y="2044700"/>
          <p14:tracePt t="154511" x="5375275" y="2044700"/>
          <p14:tracePt t="155247" x="5349875" y="2054225"/>
          <p14:tracePt t="155255" x="5340350" y="2063750"/>
          <p14:tracePt t="155264" x="5286375" y="2081213"/>
          <p14:tracePt t="155281" x="5259388" y="2108200"/>
          <p14:tracePt t="155298" x="5251450" y="2108200"/>
          <p14:tracePt t="155315" x="5241925" y="2125663"/>
          <p14:tracePt t="155331" x="5232400" y="2125663"/>
          <p14:tracePt t="167721" x="5108575" y="2152650"/>
          <p14:tracePt t="168314" x="4830763" y="2214563"/>
          <p14:tracePt t="168322" x="4545013" y="2251075"/>
          <p14:tracePt t="168332" x="3875088" y="2339975"/>
          <p14:tracePt t="168349" x="3348038" y="2438400"/>
          <p14:tracePt t="168366" x="3044825" y="2492375"/>
          <p14:tracePt t="168382" x="2741613" y="2527300"/>
          <p14:tracePt t="168400" x="2517775" y="2554288"/>
          <p14:tracePt t="168416" x="2339975" y="2554288"/>
          <p14:tracePt t="168433" x="2241550" y="2554288"/>
          <p14:tracePt t="168449" x="2224088" y="2554288"/>
          <p14:tracePt t="168466" x="2214563" y="2554288"/>
          <p14:tracePt t="168483" x="2205038" y="2554288"/>
          <p14:tracePt t="168499" x="2187575" y="2554288"/>
          <p14:tracePt t="168516" x="2143125" y="2544763"/>
          <p14:tracePt t="168533" x="2098675" y="2544763"/>
          <p14:tracePt t="168550" x="2044700" y="2544763"/>
          <p14:tracePt t="168567" x="2009775" y="2544763"/>
          <p14:tracePt t="168583" x="1965325" y="2544763"/>
          <p14:tracePt t="168600" x="1893888" y="2563813"/>
          <p14:tracePt t="168616" x="1830388" y="2581275"/>
          <p14:tracePt t="168633" x="1812925" y="2589213"/>
          <p14:tracePt t="168649" x="1803400" y="2598738"/>
          <p14:tracePt t="168683" x="1803400" y="2608263"/>
          <p14:tracePt t="168738" x="1812925" y="2616200"/>
          <p14:tracePt t="168751" x="1839913" y="2616200"/>
          <p14:tracePt t="168760" x="1874838" y="2616200"/>
          <p14:tracePt t="168768" x="2009775" y="2643188"/>
          <p14:tracePt t="168784" x="2205038" y="2643188"/>
          <p14:tracePt t="168800" x="2428875" y="2660650"/>
          <p14:tracePt t="168816" x="2697163" y="2687638"/>
          <p14:tracePt t="168833" x="3009900" y="2697163"/>
          <p14:tracePt t="168849" x="3232150" y="2714625"/>
          <p14:tracePt t="168866" x="3402013" y="2741613"/>
          <p14:tracePt t="168883" x="3527425" y="2768600"/>
          <p14:tracePt t="168899" x="3625850" y="2786063"/>
          <p14:tracePt t="168916" x="3705225" y="2822575"/>
          <p14:tracePt t="168933" x="3751263" y="2840038"/>
          <p14:tracePt t="168950" x="3768725" y="2857500"/>
          <p14:tracePt t="168966" x="3776663" y="2874963"/>
          <p14:tracePt t="168983" x="3803650" y="2928938"/>
          <p14:tracePt t="168999" x="3830638" y="2982913"/>
          <p14:tracePt t="169018" x="3840163" y="2992438"/>
          <p14:tracePt t="169034" x="3857625" y="3017838"/>
          <p14:tracePt t="169051" x="3894138" y="3044825"/>
          <p14:tracePt t="169066" x="3946525" y="3071813"/>
          <p14:tracePt t="169083" x="3983038" y="3089275"/>
          <p14:tracePt t="169100" x="4037013" y="3098800"/>
          <p14:tracePt t="169116" x="4089400" y="3098800"/>
          <p14:tracePt t="169133" x="4152900" y="3098800"/>
          <p14:tracePt t="169149" x="4197350" y="3098800"/>
          <p14:tracePt t="169166" x="4286250" y="3116263"/>
          <p14:tracePt t="169184" x="4348163" y="3125788"/>
          <p14:tracePt t="169199" x="4429125" y="3135313"/>
          <p14:tracePt t="169216" x="4491038" y="3143250"/>
          <p14:tracePt t="169233" x="4562475" y="3160713"/>
          <p14:tracePt t="169252" x="4616450" y="3170238"/>
          <p14:tracePt t="169266" x="4687888" y="3170238"/>
          <p14:tracePt t="169284" x="4741863" y="3160713"/>
          <p14:tracePt t="169301" x="4776788" y="3152775"/>
          <p14:tracePt t="169316" x="4830763" y="3135313"/>
          <p14:tracePt t="169333" x="4857750" y="3116263"/>
          <p14:tracePt t="169349" x="4884738" y="3108325"/>
          <p14:tracePt t="169366" x="4894263" y="3089275"/>
          <p14:tracePt t="169383" x="4911725" y="3081338"/>
          <p14:tracePt t="169400" x="4921250" y="3063875"/>
          <p14:tracePt t="169417" x="4938713" y="3036888"/>
          <p14:tracePt t="169434" x="4956175" y="3027363"/>
          <p14:tracePt t="169449" x="4965700" y="3009900"/>
          <p14:tracePt t="169466" x="5000625" y="2965450"/>
          <p14:tracePt t="169483" x="5045075" y="2911475"/>
          <p14:tracePt t="169500" x="5116513" y="2786063"/>
          <p14:tracePt t="169516" x="5180013" y="2589213"/>
          <p14:tracePt t="169534" x="5197475" y="2482850"/>
          <p14:tracePt t="169551" x="5214938" y="2420938"/>
          <p14:tracePt t="169567" x="5224463" y="2366963"/>
          <p14:tracePt t="169583" x="5224463" y="2312988"/>
          <p14:tracePt t="169600" x="5224463" y="2268538"/>
          <p14:tracePt t="169616" x="5224463" y="2251075"/>
          <p14:tracePt t="169633" x="5214938" y="2241550"/>
          <p14:tracePt t="169649" x="5207000" y="2232025"/>
          <p14:tracePt t="169683" x="5197475" y="2232025"/>
          <p14:tracePt t="169848" x="5197475" y="2241550"/>
          <p14:tracePt t="169856" x="5187950" y="2241550"/>
          <p14:tracePt t="169866" x="5180013" y="2268538"/>
          <p14:tracePt t="169883" x="5170488" y="2295525"/>
          <p14:tracePt t="169900" x="5143500" y="2322513"/>
          <p14:tracePt t="169917" x="5116513" y="2374900"/>
          <p14:tracePt t="169934" x="5108575" y="2401888"/>
          <p14:tracePt t="169950" x="5089525" y="2438400"/>
          <p14:tracePt t="169966" x="5081588" y="2473325"/>
          <p14:tracePt t="169983" x="5072063" y="2492375"/>
          <p14:tracePt t="170000" x="5054600" y="2509838"/>
          <p14:tracePt t="170016" x="5045075" y="2536825"/>
          <p14:tracePt t="170033" x="5027613" y="2571750"/>
          <p14:tracePt t="170050" x="5010150" y="2589213"/>
          <p14:tracePt t="170066" x="5000625" y="2616200"/>
          <p14:tracePt t="170082" x="4992688" y="26162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Decision 3: Dynamic prediction </a:t>
            </a:r>
          </a:p>
        </p:txBody>
      </p:sp>
      <p:sp>
        <p:nvSpPr>
          <p:cNvPr id="30" name="Прямоугольник 29"/>
          <p:cNvSpPr/>
          <p:nvPr/>
        </p:nvSpPr>
        <p:spPr>
          <a:xfrm>
            <a:off x="228600" y="942469"/>
            <a:ext cx="8839200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Dynamic branch prediction approach: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As soon as branch is fetched (at IF stage) change the PC to the predicted path.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Switch to the right path after the branch execution if the prediction was wrong.</a:t>
            </a:r>
          </a:p>
          <a:p>
            <a:pPr marL="285750" indent="-28575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dirty="0" smtClean="0">
                <a:latin typeface="Neo Sans Intel"/>
              </a:rPr>
              <a:t>It required complex hardware at IF stage that will predicts: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Whether the instruction is a branch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Branch taken or not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Taken branch target</a:t>
            </a:r>
            <a:endParaRPr lang="en-US" sz="1600" dirty="0">
              <a:solidFill>
                <a:schemeClr val="bg2">
                  <a:lumMod val="75000"/>
                </a:schemeClr>
              </a:solidFill>
              <a:latin typeface="Neo Sans Intel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241852" y="3706035"/>
            <a:ext cx="3418573" cy="149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dirty="0" smtClean="0">
                <a:latin typeface="Neo Sans Intel"/>
              </a:rPr>
              <a:t>Structure performs such function is called </a:t>
            </a:r>
            <a:r>
              <a:rPr lang="en-US" dirty="0">
                <a:solidFill>
                  <a:srgbClr val="0070C0"/>
                </a:solidFill>
                <a:latin typeface="Neo Sans Intel"/>
              </a:rPr>
              <a:t>Branch Target Buffer </a:t>
            </a:r>
            <a:r>
              <a:rPr lang="en-US" dirty="0">
                <a:latin typeface="Neo Sans Intel"/>
              </a:rPr>
              <a:t>(BTB</a:t>
            </a:r>
            <a:r>
              <a:rPr lang="en-US" dirty="0" smtClean="0">
                <a:latin typeface="Neo Sans Intel"/>
              </a:rPr>
              <a:t>)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In fact, it is organized exactly as a cache</a:t>
            </a:r>
            <a:endParaRPr lang="en-US" sz="1600" dirty="0">
              <a:solidFill>
                <a:schemeClr val="bg2">
                  <a:lumMod val="75000"/>
                </a:schemeClr>
              </a:solidFill>
              <a:latin typeface="Neo Sans Intel"/>
            </a:endParaRP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048000"/>
            <a:ext cx="4267464" cy="3153656"/>
          </a:xfrm>
          <a:prstGeom prst="rect">
            <a:avLst/>
          </a:prstGeom>
        </p:spPr>
      </p:pic>
      <p:pic>
        <p:nvPicPr>
          <p:cNvPr id="54" name="Audio 5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4062031"/>
      </p:ext>
    </p:extLst>
  </p:cSld>
  <p:clrMapOvr>
    <a:masterClrMapping/>
  </p:clrMapOvr>
  <p:transition advTm="106268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45|202.6|12.5|13.4|1.3|16.5|19.6|22.7|1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8.5|6.4|10.1|3.7|2.5|2|5.2|7.8|18|5.1|28.4|7.3|3.2|2.7|22.3|5.1|2.5|2.4|13.6|2|2|2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2.6|0.7|0.4|0.5|0.3|0.2|1.1|0.4|0.3|0.3|0.4|0.3|0.3|0.3|0.2|0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.2|0.2|0.2|0.2|0.3|0.4|0.3|0.3|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22.7|44.4|1.6|2.5|4.1|5.7|5.2|35.8|1.5|13.6|21.5|19.8|17.2|2.6|90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9|146.6|21.8|249.1|14.9|25.8|2.1|1.1|3.5|79.8|2.8|0.9|0.4|0.6|0.9|0.7|4.9|11.5|1|96.3|70|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36.1|44.5|83.8|7.6|83.4|6.2|135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8|3|91.1|142.6|16.4|36.7|15.4|29.6|16.5|1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9.7|4.8|23.7|79.2|24.9|1.4|103|1.8|16.7|4|2.5|5.8|21.2|1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4.6|2.3|2.4|19|23.6|4.4|2.3|82|1.1|36.8|8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6.6|1.2|279.1|1.1|1.5|6.3|1|22.7|2.2|4.4"/>
</p:tagLst>
</file>

<file path=ppt/theme/theme1.xml><?xml version="1.0" encoding="utf-8"?>
<a:theme xmlns:a="http://schemas.openxmlformats.org/drawingml/2006/main" name="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Neo Sans Intel" pitchFamily="34" charset="0"/>
            <a:cs typeface="Arial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latin typeface="+mn-lt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1547</Words>
  <Application>Microsoft Office PowerPoint</Application>
  <PresentationFormat>On-screen Show (4:3)</PresentationFormat>
  <Paragraphs>654</Paragraphs>
  <Slides>17</Slides>
  <Notes>2</Notes>
  <HiddenSlides>0</HiddenSlides>
  <MMClips>17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MS PGothic</vt:lpstr>
      <vt:lpstr>MS PGothic</vt:lpstr>
      <vt:lpstr>Arial</vt:lpstr>
      <vt:lpstr>Calibri</vt:lpstr>
      <vt:lpstr>Consolas</vt:lpstr>
      <vt:lpstr>Courier New</vt:lpstr>
      <vt:lpstr>Neo Sans Intel</vt:lpstr>
      <vt:lpstr>Neo Sans Intel Light</vt:lpstr>
      <vt:lpstr>Neo Sans Intel Medium</vt:lpstr>
      <vt:lpstr>Symbol</vt:lpstr>
      <vt:lpstr>Times</vt:lpstr>
      <vt:lpstr>Verdana</vt:lpstr>
      <vt:lpstr>Wingdings</vt:lpstr>
      <vt:lpstr>mdsp_2011</vt:lpstr>
      <vt:lpstr>Pipelining: Control Hazards</vt:lpstr>
      <vt:lpstr>Refresher: Forwarding + Hazard Detection Unit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Acknowledgments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Pipeline Hazards</dc:title>
  <dc:creator>Titov, Alexandr</dc:creator>
  <cp:lastModifiedBy>Titov, Alexandr</cp:lastModifiedBy>
  <cp:revision>119</cp:revision>
  <dcterms:created xsi:type="dcterms:W3CDTF">2006-08-16T00:00:00Z</dcterms:created>
  <dcterms:modified xsi:type="dcterms:W3CDTF">2014-02-22T17:14:55Z</dcterms:modified>
</cp:coreProperties>
</file>

<file path=docProps/thumbnail.jpeg>
</file>